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0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  <p:sldMasterId id="2147483676" r:id="rId6"/>
    <p:sldMasterId id="2147483678" r:id="rId7"/>
    <p:sldMasterId id="2147483680" r:id="rId8"/>
    <p:sldMasterId id="2147483682" r:id="rId9"/>
    <p:sldMasterId id="2147483684" r:id="rId10"/>
    <p:sldMasterId id="2147483685" r:id="rId11"/>
    <p:sldMasterId id="2147483687" r:id="rId12"/>
    <p:sldMasterId id="2147483689" r:id="rId13"/>
    <p:sldMasterId id="2147483690" r:id="rId14"/>
    <p:sldMasterId id="2147483692" r:id="rId15"/>
    <p:sldMasterId id="2147483694" r:id="rId16"/>
    <p:sldMasterId id="2147483696" r:id="rId17"/>
    <p:sldMasterId id="2147483698" r:id="rId18"/>
    <p:sldMasterId id="2147483700" r:id="rId19"/>
    <p:sldMasterId id="2147483702" r:id="rId20"/>
    <p:sldMasterId id="2147483704" r:id="rId21"/>
    <p:sldMasterId id="2147483706" r:id="rId22"/>
    <p:sldMasterId id="2147483763" r:id="rId23"/>
    <p:sldMasterId id="2147483805" r:id="rId24"/>
    <p:sldMasterId id="2147483835" r:id="rId25"/>
  </p:sldMasterIdLst>
  <p:notesMasterIdLst>
    <p:notesMasterId r:id="rId28"/>
  </p:notesMasterIdLst>
  <p:handoutMasterIdLst>
    <p:handoutMasterId r:id="rId29"/>
  </p:handoutMasterIdLst>
  <p:sldIdLst>
    <p:sldId id="409" r:id="rId26"/>
    <p:sldId id="403" r:id="rId27"/>
  </p:sldIdLst>
  <p:sldSz cx="9144000" cy="6858000" type="screen4x3"/>
  <p:notesSz cx="6997700" cy="92710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perc" initials="c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5" autoAdjust="0"/>
    <p:restoredTop sz="88166" autoAdjust="0"/>
  </p:normalViewPr>
  <p:slideViewPr>
    <p:cSldViewPr>
      <p:cViewPr varScale="1">
        <p:scale>
          <a:sx n="98" d="100"/>
          <a:sy n="98" d="100"/>
        </p:scale>
        <p:origin x="15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3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1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0A7D4D-CB9F-4CC8-9A2A-12081BAB1C1B}" type="datetimeFigureOut">
              <a:rPr lang="en-US"/>
              <a:pPr>
                <a:defRPr/>
              </a:pPr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EA97EB-357E-4B74-8D3E-25DFBE9C3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02898DC-7A41-4F25-B7C9-79F9EE93B7E2}" type="datetimeFigureOut">
              <a:rPr lang="en-US"/>
              <a:pPr>
                <a:defRPr/>
              </a:pPr>
              <a:t>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03725"/>
            <a:ext cx="5597525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218F251-B571-4F5B-9654-63B683AB7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2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8F251-B571-4F5B-9654-63B683AB71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6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l="29000" t="-22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724400"/>
            <a:ext cx="9144000" cy="21336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072438" y="4014788"/>
            <a:ext cx="901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sz="1200" smtClean="0">
                <a:solidFill>
                  <a:srgbClr val="D2D6EA"/>
                </a:solidFill>
                <a:latin typeface="Sabon"/>
              </a:rPr>
              <a:t>April 2008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4648200"/>
            <a:ext cx="9144000" cy="22098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4" descr="UMMS-For-blu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81400"/>
            <a:ext cx="21336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8" name="Picture 8" descr="aeri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8382" r="5647"/>
          <a:stretch>
            <a:fillRect/>
          </a:stretch>
        </p:blipFill>
        <p:spPr bwMode="auto">
          <a:xfrm>
            <a:off x="2682875" y="0"/>
            <a:ext cx="64293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4038600"/>
            <a:ext cx="6553200" cy="129540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6553200" cy="16002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CFD3E8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03064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20009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9361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90600"/>
            <a:ext cx="4267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990600"/>
            <a:ext cx="4267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00582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0" y="990600"/>
            <a:ext cx="8686800" cy="4876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97204544"/>
      </p:ext>
    </p:extLst>
  </p:cSld>
  <p:clrMapOvr>
    <a:masterClrMapping/>
  </p:clrMapOvr>
  <p:transition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C475330E-E5E4-4F71-95C5-D3316D2C588C}" type="datetime4">
              <a:rPr lang="en-US" smtClean="0"/>
              <a:t>February 14,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6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848600" cy="4525963"/>
          </a:xfrm>
          <a:noFill/>
        </p:spPr>
        <p:txBody>
          <a:bodyPr/>
          <a:lstStyle>
            <a:lvl1pPr>
              <a:defRPr sz="36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32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>
              <a:defRPr sz="28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>
              <a:defRPr sz="28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>
              <a:defRPr sz="24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6528"/>
            <a:ext cx="1219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490B5A5F-05CE-4DBC-B3FB-335AFAEB51EF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296528"/>
            <a:ext cx="4724400" cy="3651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296528"/>
            <a:ext cx="15240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56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0D6D0131-44D0-4ECA-8559-EE0037F7D93F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1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1828800" y="6324601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i="1" kern="1200">
                <a:solidFill>
                  <a:schemeClr val="bg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+mn-lt"/>
              </a:rPr>
              <a:t>UMMS Advancing Geriatrics Education (AGE)</a:t>
            </a:r>
          </a:p>
          <a:p>
            <a:r>
              <a:rPr lang="en-US" smtClean="0">
                <a:latin typeface="+mn-lt"/>
              </a:rPr>
              <a:t>A UMMS initiative funded by the Donald W. Reynolds Foundation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11952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A074D12-6A6E-4610-BDE5-0B3511E4B2E1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169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0F2AC900-744F-41E6-98E2-F2309FA303DF}" type="datetime4">
              <a:rPr lang="en-US" smtClean="0"/>
              <a:t>February 14,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61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CC96736A-E165-4D3F-8F89-E3EDAE844D8A}" type="datetime4">
              <a:rPr lang="en-US" smtClean="0"/>
              <a:t>February 14,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964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56863"/>
      </p:ext>
    </p:extLst>
  </p:cSld>
  <p:clrMapOvr>
    <a:masterClrMapping/>
  </p:clrMapOvr>
  <p:transition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E5C1141A-4A25-47FF-A0F6-19D3C0113B73}" type="datetime4">
              <a:rPr lang="en-US" smtClean="0"/>
              <a:t>February 14,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4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2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514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3124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2049DEDD-B838-443F-8D82-73676A98224B}" type="datetime4">
              <a:rPr lang="en-US" smtClean="0"/>
              <a:t>February 14,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4DD7E37A-E944-41F8-A498-621118AE56B2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1844842" y="6324600"/>
            <a:ext cx="4724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1" kern="1200">
                <a:solidFill>
                  <a:schemeClr val="bg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UMMS Advancing Geriatrics Education (AGE)</a:t>
            </a:r>
          </a:p>
          <a:p>
            <a:r>
              <a:rPr lang="en-US" dirty="0" smtClean="0"/>
              <a:t>A UMMS initiative funded by the Donald W. Reynolds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1617F0-E9C5-474C-ABB2-3D3F00AF4955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1B2A61A-7CD6-4BE6-8988-A61C4EE0F09A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3B024EC-4764-461E-A2FB-F0914012AED5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A073613-37EF-4D22-9CB4-B87A5C1EA0D7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CB53858-8C87-4A52-B960-D809F37D27E1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A6FBB839-FC06-4639-AE44-86B314500557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8ADB52DE-4478-4F26-9775-4CC8A83B525A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636858"/>
      </p:ext>
    </p:extLst>
  </p:cSld>
  <p:clrMapOvr>
    <a:masterClrMapping/>
  </p:clrMapOvr>
  <p:transition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C15829-12E5-4830-920D-E8F3555B1C3D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6787D70-7081-492D-A12F-B8245E3F40C3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151568F-7214-47D4-A6C0-7E35F04BE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4840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BA96936-FD8D-421C-BC60-37BE985DC1B6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56B5-4F31-4291-A13A-BDAB85C108A5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5B84-A771-41BB-A400-D86DC84BBC55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F4068-7FC0-470A-A80C-00E40B5C59D1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400800"/>
            <a:ext cx="2133600" cy="3651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400802"/>
            <a:ext cx="4114800" cy="380999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16676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DB05FD1F-EFFE-4ECE-9378-93984C123C63}" type="datetime4">
              <a:rPr lang="en-US" smtClean="0"/>
              <a:t>February 14,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120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ACA6-CC24-4596-A26C-4315BF595581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07E-015A-4DEB-86B0-3C54EC7C623D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6B62-F2EA-4109-950F-77A7441215F9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71765"/>
      </p:ext>
    </p:extLst>
  </p:cSld>
  <p:clrMapOvr>
    <a:masterClrMapping/>
  </p:clrMapOvr>
  <p:transition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2460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EDF49436-8EF9-48CF-99D6-58E78E95E2D6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1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24601"/>
            <a:ext cx="2133600" cy="3651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6D179424-8257-41CC-8D55-CA572AC10F8C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29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2460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defRPr>
            </a:lvl1pPr>
          </a:lstStyle>
          <a:p>
            <a:fld id="{20B9A541-5A65-4D9F-8067-012A6B5675B7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3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141C6EAD-AA8B-44F2-8A67-CABA7D5B96CF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6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848600" cy="4525963"/>
          </a:xfrm>
          <a:noFill/>
        </p:spPr>
        <p:txBody>
          <a:bodyPr/>
          <a:lstStyle>
            <a:lvl1pPr>
              <a:defRPr sz="36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32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>
              <a:defRPr sz="28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>
              <a:defRPr sz="28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>
              <a:defRPr sz="24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6528"/>
            <a:ext cx="1219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97840BB3-FD8B-41FF-8256-F212FC046966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296528"/>
            <a:ext cx="4724400" cy="3651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296528"/>
            <a:ext cx="15240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56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1AE79E5E-CC6A-4B7C-9471-095221575B28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1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1828800" y="6324601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i="1" kern="1200">
                <a:solidFill>
                  <a:schemeClr val="bg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+mn-lt"/>
              </a:rPr>
              <a:t>UMMS Advancing Geriatrics Education (AGE)</a:t>
            </a:r>
          </a:p>
          <a:p>
            <a:r>
              <a:rPr lang="en-US" smtClean="0">
                <a:latin typeface="+mn-lt"/>
              </a:rPr>
              <a:t>A UMMS initiative funded by the Donald W. Reynolds Foundation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11952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4EE96BD-F363-4F84-8FC2-634587DC6673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169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44FEDA9B-0B42-47E1-B34B-784A477AB448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61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30CA4102-E55A-48CC-814A-2F42D0454958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64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D196DC2A-896F-4D57-AC5B-12A50851A3FB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4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62988"/>
      </p:ext>
    </p:extLst>
  </p:cSld>
  <p:clrMapOvr>
    <a:masterClrMapping/>
  </p:clrMapOvr>
  <p:transition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2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514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3124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2E742D68-E263-4903-83A1-76606F20E2C4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58C43F4C-DB8B-4EB2-846A-E94163D98ABA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1844842" y="6324600"/>
            <a:ext cx="4724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1" kern="1200">
                <a:solidFill>
                  <a:schemeClr val="bg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UMMS Advancing Geriatrics Education (AGE)</a:t>
            </a:r>
          </a:p>
          <a:p>
            <a:r>
              <a:rPr lang="en-US" dirty="0" smtClean="0"/>
              <a:t>A UMMS initiative funded by the Donald W. Reynolds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B0B0497-BD92-452A-85D0-7EBA916948F5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694BB65-FF3C-4BB6-AFAA-07229FB05BE2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A0C8694-2A3F-4CED-928C-18CF603166BC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C12FBD0-3959-484F-8591-6C0825BD85D4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32C7D3D-2282-4DAB-BE5A-6131DCEBBD46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63EFA59-068A-40A1-9239-AB39372AB99A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9C386B-1CCF-4C0F-A179-3C7CA9B01FF9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706F0EB-E026-4872-93F5-6B26EE3CC3D4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00174"/>
      </p:ext>
    </p:extLst>
  </p:cSld>
  <p:clrMapOvr>
    <a:masterClrMapping/>
  </p:clrMapOvr>
  <p:transition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9EFA371-4963-471E-923F-7B23BE884461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151568F-7214-47D4-A6C0-7E35F04BE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4840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410A6B9-827E-4D8A-806B-0FA5D8FDDCC5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C973-2B96-40B2-88C8-62741F248B1C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04C08-6AEB-4C67-AB8C-CD27999DE7BE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ADD96-9087-4D26-A83C-B11C5F1DE6B2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400800"/>
            <a:ext cx="2133600" cy="3651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400802"/>
            <a:ext cx="4114800" cy="380999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16676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D5ADEED9-AD3E-4D26-8527-57E258BBC98A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20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B9CD-4420-4F9C-A470-22729F9B1019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1FBA-5003-4BBB-BA27-738B129D8C19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3E1-0E53-416C-A851-4B41C8B11BA9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2460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AB91EFD-C0EC-417C-A14D-DAE96C07E9AC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1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904257"/>
      </p:ext>
    </p:extLst>
  </p:cSld>
  <p:clrMapOvr>
    <a:masterClrMapping/>
  </p:clrMapOvr>
  <p:transition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24601"/>
            <a:ext cx="2133600" cy="3651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C7699B8C-7EDF-4AC0-80B0-A5967622FC7C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29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2460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defRPr>
            </a:lvl1pPr>
          </a:lstStyle>
          <a:p>
            <a:fld id="{70048878-D1DD-48AE-A39E-CA7EBE2635ED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3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PSTONE 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27D635A9-4476-42DA-AE29-81158BCC8520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6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848600" cy="4525963"/>
          </a:xfrm>
          <a:noFill/>
        </p:spPr>
        <p:txBody>
          <a:bodyPr/>
          <a:lstStyle>
            <a:lvl1pPr>
              <a:defRPr sz="36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32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>
              <a:defRPr sz="28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>
              <a:defRPr sz="28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>
              <a:defRPr sz="24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6528"/>
            <a:ext cx="1219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4D9930CA-B815-47C4-978E-81E816829BD7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296528"/>
            <a:ext cx="4724400" cy="3651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Capstone Scholarship &amp; Discovery Course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296528"/>
            <a:ext cx="15240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56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E0EEAB82-5624-49F2-9815-78F6824D4F73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1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1828800" y="6324601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i="1" kern="1200">
                <a:solidFill>
                  <a:schemeClr val="bg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+mn-lt"/>
              </a:rPr>
              <a:t>UMMS Advancing Geriatrics Education (AGE)</a:t>
            </a:r>
          </a:p>
          <a:p>
            <a:r>
              <a:rPr lang="en-US" smtClean="0">
                <a:latin typeface="+mn-lt"/>
              </a:rPr>
              <a:t>A UMMS initiative funded by the Donald W. Reynolds Foundation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11952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753E99F-E525-40D0-A712-466F2A554DEB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169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B399E83B-B2B0-4DAD-B68D-4D004E4D2784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61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E6BDF675-B5DB-4883-9054-2C3EA7B72BF9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64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371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1981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992CEF02-526D-45DF-BCD3-7B42E2F7CFD8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4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2600"/>
            <a:ext cx="7772400" cy="7048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Powerpoint</a:t>
            </a:r>
            <a:r>
              <a:rPr lang="en-US" dirty="0" smtClean="0"/>
              <a:t> title to go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514600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TO GO HERE IN THIS FONT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3124200"/>
            <a:ext cx="2133600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n-lt"/>
              </a:defRPr>
            </a:lvl1pPr>
          </a:lstStyle>
          <a:p>
            <a:fld id="{1C3C8B99-EF8A-489A-8945-4B061101C80B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0210140"/>
      </p:ext>
    </p:extLst>
  </p:cSld>
  <p:clrMapOvr>
    <a:masterClrMapping/>
  </p:clrMapOvr>
  <p:transition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11AE3B9-C91E-4ADC-BF76-CF1F14C326D9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1844842" y="6324600"/>
            <a:ext cx="4724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1" kern="1200">
                <a:solidFill>
                  <a:schemeClr val="bg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UMMS Advancing Geriatrics Education (AGE)</a:t>
            </a:r>
          </a:p>
          <a:p>
            <a:r>
              <a:rPr lang="en-US" dirty="0" smtClean="0"/>
              <a:t>A UMMS initiative funded by the Donald W. Reynolds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STONE3_title w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2E78057-858E-4D62-8397-77BD306E8643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67A07CA-2C1B-4A26-8CDB-3F3D359373AF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3956FC9-94A8-48F5-9A74-8069F1D69E58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134D4D9-3C27-44B9-B8F2-B96220888DB9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47EBE8-E280-4D96-AB78-26753DAB2CA4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AF263FFC-68F0-4A66-BF58-3286DA04FD68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24B399F-FD73-4F08-B86B-9C594714BA2F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C5BFC6E-CBC2-4F0D-A29F-00BE6813E1A0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F578A96-0D06-4EE5-B65C-B4878EB1A649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303221"/>
      </p:ext>
    </p:extLst>
  </p:cSld>
  <p:clrMapOvr>
    <a:masterClrMapping/>
  </p:clrMapOvr>
  <p:transition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DFC4-433C-4151-8E7A-7C7F34512C3A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84D07-9E3E-4B6E-B514-D750B2FDDC2B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4644-5868-43FE-9120-6D6476930F9B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800">
                <a:solidFill>
                  <a:srgbClr val="2E507A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400800"/>
            <a:ext cx="2133600" cy="3651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400802"/>
            <a:ext cx="4114800" cy="380999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16676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B92A7E7C-E0C6-4A82-9829-C4B165952079}" type="datetime4">
              <a:rPr lang="en-US" smtClean="0"/>
              <a:t>February 14,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20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45F90-C10D-44CF-95B4-7B59298974AA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B185-B501-4EF1-9E42-CDFFAF31255D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41910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4588-E50C-41F2-B4C3-48F492CB6B49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3434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2460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9E8F1212-E249-4239-96A9-AF7B20936FCB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1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24601"/>
            <a:ext cx="2133600" cy="3651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957217D6-E7CA-4771-943F-E647DE309167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29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676400"/>
            <a:ext cx="8153400" cy="3810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defRPr sz="2800">
                <a:solidFill>
                  <a:schemeClr val="tx1"/>
                </a:solidFill>
                <a:latin typeface="+mn-lt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77000" y="632460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defRPr>
            </a:lvl1pPr>
          </a:lstStyle>
          <a:p>
            <a:fld id="{2FE10D84-C3B3-4889-A035-DE9AF8912B8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1"/>
            <a:ext cx="1828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defRPr>
            </a:lvl1pPr>
          </a:lstStyle>
          <a:p>
            <a:fld id="{0B85AF4D-0927-4D3D-854D-4AFDDCD8D337}" type="datetime4">
              <a:rPr lang="en-US" smtClean="0"/>
              <a:t>February 14, 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</p:spPr>
        <p:txBody>
          <a:bodyPr/>
          <a:lstStyle>
            <a:lvl1pPr>
              <a:defRPr sz="1000" i="1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Capstone Scholarship &amp; Discovery Course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3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image" Target="../media/image5.jpe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image" Target="../media/image5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theme" Target="../theme/theme22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6" descr="UMMS-For-reverse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46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1270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2294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3318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4342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5366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6390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7414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8438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9462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4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fld id="{B85666FF-76D0-44D7-B385-22D709E12EE0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246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  <a:prstGeom prst="rect">
            <a:avLst/>
          </a:prstGeom>
        </p:spPr>
        <p:txBody>
          <a:bodyPr/>
          <a:lstStyle>
            <a:lvl1pPr algn="ctr"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i="0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18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</p:sldLayoutIdLst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fld id="{F7FD054D-4E02-4619-AEF1-A246C3402654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246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  <a:prstGeom prst="rect">
            <a:avLst/>
          </a:prstGeom>
        </p:spPr>
        <p:txBody>
          <a:bodyPr/>
          <a:lstStyle>
            <a:lvl1pPr algn="ctr"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i="0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18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</p:sldLayoutIdLst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fld id="{AD47D3C0-5EC0-4AB5-A4FA-D3B639D2A5AA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246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2F388AD-C8DA-4CC9-8B68-52B017F7B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24601"/>
            <a:ext cx="4724400" cy="365125"/>
          </a:xfrm>
          <a:prstGeom prst="rect">
            <a:avLst/>
          </a:prstGeom>
        </p:spPr>
        <p:txBody>
          <a:bodyPr/>
          <a:lstStyle>
            <a:lvl1pPr algn="ctr">
              <a:defRPr sz="1000" i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i="0" smtClean="0"/>
              <a:t>Capstone Scholarship &amp; Discovery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18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</p:sldLayoutIdLst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8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2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5126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6150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7174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8198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Sabon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222" name="Picture 6" descr="UMMS-For-revers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ransition>
    <p:split orient="vert"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8001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Presentation TITLE here</a:t>
            </a:r>
            <a:endParaRPr lang="en-US" dirty="0">
              <a:latin typeface="+mj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2514600"/>
            <a:ext cx="7391400" cy="685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j-lt"/>
              </a:rPr>
              <a:t>Presentation </a:t>
            </a:r>
            <a:r>
              <a:rPr lang="en-US" sz="2400" i="1" dirty="0" smtClean="0">
                <a:latin typeface="+mj-lt"/>
              </a:rPr>
              <a:t>Author(s)</a:t>
            </a:r>
            <a:r>
              <a:rPr lang="en-US" sz="2400" dirty="0" smtClean="0">
                <a:latin typeface="+mj-lt"/>
              </a:rPr>
              <a:t> here</a:t>
            </a:r>
          </a:p>
          <a:p>
            <a:endParaRPr lang="en-US" sz="2400" dirty="0" smtClean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1981200"/>
            <a:ext cx="2133600" cy="365125"/>
          </a:xfrm>
        </p:spPr>
        <p:txBody>
          <a:bodyPr/>
          <a:lstStyle/>
          <a:p>
            <a:fld id="{15F9B96D-5A8B-4D13-B186-142B606C94F9}" type="datetime4">
              <a:rPr lang="en-US" smtClean="0"/>
              <a:t>February 14,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838200" y="1600201"/>
            <a:ext cx="7848600" cy="4038600"/>
          </a:xfrm>
        </p:spPr>
        <p:txBody>
          <a:bodyPr>
            <a:normAutofit/>
          </a:bodyPr>
          <a:lstStyle/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6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46CA-200E-4728-A468-DED2EC022BD3}" type="datetime4">
              <a:rPr lang="en-US" smtClean="0"/>
              <a:t>February 14,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Capstone Scholarship &amp; Discovery Course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Welcome&amp;quot;&quot;/&gt;&lt;property id=&quot;20307&quot; value=&quot;403&quot;/&gt;&lt;/object&gt;&lt;object type=&quot;3&quot; unique_id=&quot;10005&quot;&gt;&lt;property id=&quot;20148&quot; value=&quot;5&quot;/&gt;&lt;property id=&quot;20300&quot; value=&quot;Slide 5&quot;/&gt;&lt;property id=&quot;20307&quot; value=&quot;404&quot;/&gt;&lt;/object&gt;&lt;object type=&quot;3&quot; unique_id=&quot;10006&quot;&gt;&lt;property id=&quot;20148&quot; value=&quot;5&quot;/&gt;&lt;property id=&quot;20300&quot; value=&quot;Slide 6&quot;/&gt;&lt;property id=&quot;20307&quot; value=&quot;405&quot;/&gt;&lt;/object&gt;&lt;object type=&quot;3&quot; unique_id=&quot;10007&quot;&gt;&lt;property id=&quot;20148&quot; value=&quot;5&quot;/&gt;&lt;property id=&quot;20300&quot; value=&quot;Slide 7 - &amp;quot;Let’s Review your Questions:&amp;quot;&quot;/&gt;&lt;property id=&quot;20307&quot; value=&quot;406&quot;/&gt;&lt;/object&gt;&lt;object type=&quot;3&quot; unique_id=&quot;10008&quot;&gt;&lt;property id=&quot;20148&quot; value=&quot;5&quot;/&gt;&lt;property id=&quot;20300&quot; value=&quot;Slide 8 - &amp;quot;Blackboard LEARN (BbL)&amp;quot;&quot;/&gt;&lt;property id=&quot;20307&quot; value=&quot;407&quot;/&gt;&lt;/object&gt;&lt;object type=&quot;3&quot; unique_id=&quot;10009&quot;&gt;&lt;property id=&quot;20148&quot; value=&quot;5&quot;/&gt;&lt;property id=&quot;20300&quot; value=&quot;Slide 9&quot;/&gt;&lt;property id=&quot;20307&quot; value=&quot;408&quot;/&gt;&lt;/object&gt;&lt;object type=&quot;3&quot; unique_id=&quot;10019&quot;&gt;&lt;property id=&quot;20148&quot; value=&quot;5&quot;/&gt;&lt;property id=&quot;20300&quot; value=&quot;Slide 1 - &amp;quot;Capstone Scholarship and Discovery (CSD) Course&amp;#x0D;&amp;#x0A;Fall Forum 2013&amp;quot;&quot;/&gt;&lt;property id=&quot;20307&quot; value=&quot;409&quot;/&gt;&lt;/object&gt;&lt;object type=&quot;3&quot; unique_id=&quot;10020&quot;&gt;&lt;property id=&quot;20148&quot; value=&quot;5&quot;/&gt;&lt;property id=&quot;20300&quot; value=&quot;Slide 3 - &amp;quot;The Capstone scholarship &amp;amp; discovery course represents the key principles of LInC brought to life&amp;quot;&quot;/&gt;&lt;property id=&quot;20307&quot; value=&quot;410&quot;/&gt;&lt;/object&gt;&lt;object type=&quot;3&quot; unique_id=&quot;10021&quot;&gt;&lt;property id=&quot;20148&quot; value=&quot;5&quot;/&gt;&lt;property id=&quot;20300&quot; value=&quot;Slide 4 - &amp;quot;CAPSTONE TIMELINE&amp;quot;&quot;/&gt;&lt;property id=&quot;20307&quot; value=&quot;412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_PowerPoint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ank_PowerPoint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lank_PowerPoint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Blank_PowerPoint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Blank_PowerPoint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Blank_PowerPoint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waveTHEME">
  <a:themeElements>
    <a:clrScheme name="cjb - NAVY ALL">
      <a:dk1>
        <a:srgbClr val="002060"/>
      </a:dk1>
      <a:lt1>
        <a:sysClr val="window" lastClr="FFFFFF"/>
      </a:lt1>
      <a:dk2>
        <a:srgbClr val="002060"/>
      </a:dk2>
      <a:lt2>
        <a:srgbClr val="EEECE1"/>
      </a:lt2>
      <a:accent1>
        <a:srgbClr val="002060"/>
      </a:accent1>
      <a:accent2>
        <a:srgbClr val="00206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jb-TIMES 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waveTHEME">
  <a:themeElements>
    <a:clrScheme name="cjb - NAVY ALL">
      <a:dk1>
        <a:srgbClr val="002060"/>
      </a:dk1>
      <a:lt1>
        <a:sysClr val="window" lastClr="FFFFFF"/>
      </a:lt1>
      <a:dk2>
        <a:srgbClr val="002060"/>
      </a:dk2>
      <a:lt2>
        <a:srgbClr val="EEECE1"/>
      </a:lt2>
      <a:accent1>
        <a:srgbClr val="002060"/>
      </a:accent1>
      <a:accent2>
        <a:srgbClr val="00206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jb-TIMES 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waveTHEME">
  <a:themeElements>
    <a:clrScheme name="cjb - NAVY ALL">
      <a:dk1>
        <a:srgbClr val="002060"/>
      </a:dk1>
      <a:lt1>
        <a:sysClr val="window" lastClr="FFFFFF"/>
      </a:lt1>
      <a:dk2>
        <a:srgbClr val="002060"/>
      </a:dk2>
      <a:lt2>
        <a:srgbClr val="EEECE1"/>
      </a:lt2>
      <a:accent1>
        <a:srgbClr val="002060"/>
      </a:accent1>
      <a:accent2>
        <a:srgbClr val="00206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jb-TIMES 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ppt template 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A3D32DF5E7C8439AD04650DFB47EFC" ma:contentTypeVersion="0" ma:contentTypeDescription="Create a new document." ma:contentTypeScope="" ma:versionID="bbbd7490026ce360519dd80586c9b68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989EF4-53B2-46E4-AEE0-1FFAC377B6D2}">
  <ds:schemaRefs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C3CDB3-50DE-4DFD-AC17-735CED9F50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060C43-E134-445F-BA54-19C24D8E2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 2010</Template>
  <TotalTime>8805</TotalTime>
  <Words>15</Words>
  <Application>Microsoft Office PowerPoint</Application>
  <PresentationFormat>On-screen Show (4:3)</PresentationFormat>
  <Paragraphs>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2</vt:i4>
      </vt:variant>
    </vt:vector>
  </HeadingPairs>
  <TitlesOfParts>
    <vt:vector size="29" baseType="lpstr">
      <vt:lpstr>Arial</vt:lpstr>
      <vt:lpstr>Calibri</vt:lpstr>
      <vt:lpstr>Corbel</vt:lpstr>
      <vt:lpstr>Sabon</vt:lpstr>
      <vt:lpstr>Times New Roman</vt:lpstr>
      <vt:lpstr>ppt template 2010</vt:lpstr>
      <vt:lpstr>1_ppt template 2010</vt:lpstr>
      <vt:lpstr>2_ppt template 2010</vt:lpstr>
      <vt:lpstr>3_ppt template 2010</vt:lpstr>
      <vt:lpstr>4_ppt template 2010</vt:lpstr>
      <vt:lpstr>5_ppt template 2010</vt:lpstr>
      <vt:lpstr>6_ppt template 2010</vt:lpstr>
      <vt:lpstr>7_ppt template 2010</vt:lpstr>
      <vt:lpstr>8_ppt template 2010</vt:lpstr>
      <vt:lpstr>9_ppt template 2010</vt:lpstr>
      <vt:lpstr>Blank_PowerPoint_Template</vt:lpstr>
      <vt:lpstr>1_Blank_PowerPoint_Template</vt:lpstr>
      <vt:lpstr>2_Blank_PowerPoint_Template</vt:lpstr>
      <vt:lpstr>3_Blank_PowerPoint_Template</vt:lpstr>
      <vt:lpstr>4_Blank_PowerPoint_Template</vt:lpstr>
      <vt:lpstr>5_Blank_PowerPoint_Template</vt:lpstr>
      <vt:lpstr>10_ppt template 2010</vt:lpstr>
      <vt:lpstr>11_ppt template 2010</vt:lpstr>
      <vt:lpstr>12_ppt template 2010</vt:lpstr>
      <vt:lpstr>waveTHEME</vt:lpstr>
      <vt:lpstr>1_waveTHEME</vt:lpstr>
      <vt:lpstr>2_waveTHEME</vt:lpstr>
      <vt:lpstr>Presentation TITLE here</vt:lpstr>
      <vt:lpstr>PowerPoint Presentation</vt:lpstr>
    </vt:vector>
  </TitlesOfParts>
  <Company>UMASS Medical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FOM1 Spring Forum 2014</dc:title>
  <dc:creator>Colleen Burnham</dc:creator>
  <cp:lastModifiedBy>Burnham, Colleen</cp:lastModifiedBy>
  <cp:revision>356</cp:revision>
  <dcterms:created xsi:type="dcterms:W3CDTF">2011-07-07T16:35:41Z</dcterms:created>
  <dcterms:modified xsi:type="dcterms:W3CDTF">2018-02-14T16:33:37Z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0x01010054A3D32DF5E7C8439AD04650DFB47EFC</vt:lpwstr>
  </property>
</Properties>
</file>