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32C_24F678E3.xml" ContentType="application/vnd.ms-powerpoint.comments+xml"/>
  <Override PartName="/ppt/notesSlides/notesSlide14.xml" ContentType="application/vnd.openxmlformats-officedocument.presentationml.notesSlide+xml"/>
  <Override PartName="/ppt/comments/modernComment_32D_157C3583.xml" ContentType="application/vnd.ms-powerpoint.comments+xml"/>
  <Override PartName="/ppt/notesSlides/notesSlide15.xml" ContentType="application/vnd.openxmlformats-officedocument.presentationml.notesSlide+xml"/>
  <Override PartName="/ppt/comments/modernComment_32E_C2AEC079.xml" ContentType="application/vnd.ms-powerpoint.comments+xml"/>
  <Override PartName="/ppt/notesSlides/notesSlide16.xml" ContentType="application/vnd.openxmlformats-officedocument.presentationml.notesSlide+xml"/>
  <Override PartName="/ppt/comments/modernComment_331_740FAB9B.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8" r:id="rId5"/>
    <p:sldId id="800" r:id="rId6"/>
    <p:sldId id="809" r:id="rId7"/>
    <p:sldId id="808" r:id="rId8"/>
    <p:sldId id="796" r:id="rId9"/>
    <p:sldId id="263" r:id="rId10"/>
    <p:sldId id="810" r:id="rId11"/>
    <p:sldId id="802" r:id="rId12"/>
    <p:sldId id="262" r:id="rId13"/>
    <p:sldId id="811" r:id="rId14"/>
    <p:sldId id="822" r:id="rId15"/>
    <p:sldId id="806" r:id="rId16"/>
    <p:sldId id="812" r:id="rId17"/>
    <p:sldId id="813" r:id="rId18"/>
    <p:sldId id="814" r:id="rId19"/>
    <p:sldId id="817" r:id="rId20"/>
    <p:sldId id="261" r:id="rId21"/>
    <p:sldId id="815" r:id="rId22"/>
    <p:sldId id="816" r:id="rId23"/>
    <p:sldId id="818" r:id="rId24"/>
    <p:sldId id="819" r:id="rId25"/>
    <p:sldId id="820" r:id="rId26"/>
    <p:sldId id="821" r:id="rId27"/>
    <p:sldId id="803" r:id="rId28"/>
    <p:sldId id="82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7D699310-974C-5B8C-B62D-6271FEDAB394}" name="Lucksted, Alicia" initials="LA" userId="S::aluckste_som.umaryland.edu#ext#@umassmed.onmicrosoft.com::2ec94eeb-b09d-49a8-b5ba-dbc31ae5de3e" providerId="AD"/>
  <p188:author id="{D8DABB15-3839-C4F6-EF82-2C8AE814B121}" name="Sabella, Kathryn" initials="KS" userId="S::Kathryn.Sabella@umassmed.edu::1fd86852-f0e2-4630-8a86-445c3d709f64" providerId="AD"/>
  <p188:author id="{86652A4C-7347-3AF2-C3C5-40CA18C1F40E}" name="Neville, Tracy A" initials="NT" userId="S::tracy.neville@umassmed.edu::9efd810e-9fb7-47f7-9b3e-0dfb4e69ca2e" providerId="AD"/>
  <p188:author id="{A57CEB92-1F25-28BF-268B-F8327A487FDD}" name="Elizabeth Thomas" initials="ET" userId="S::tug66715@temple.edu::902ba751-f6ff-4087-afd0-20bdc6c36382" providerId="AD"/>
  <p188:author id="{73A45BAD-8309-71CF-D3BB-96E2FC287F38}" name="Pearlstein, Mei E" initials="PM" userId="S::mei.pearlstein@umassmed.edu::ca59e0c9-6b45-496a-89bf-dca2a4d4eb4b" providerId="AD"/>
  <p188:author id="{8FFB1DF7-7EB8-5502-F3FF-02B282E8296D}" name="Neville, Tracy A" initials="TN" userId="S::Tracy.Neville@umassmed.edu::9efd810e-9fb7-47f7-9b3e-0dfb4e69ca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2B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482A48-6909-BDE6-4555-65B3780055B4}" v="4" dt="2026-01-20T17:58:05.566"/>
    <p1510:client id="{FF9321BD-8270-4DA9-959B-A915CA8D57CD}" v="1262" dt="2026-01-20T18:24:54.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ville, Tracy A" userId="9efd810e-9fb7-47f7-9b3e-0dfb4e69ca2e" providerId="ADAL" clId="{1903BDBC-004D-409B-A048-F015F0B16BCC}"/>
    <pc:docChg chg="undo redo custSel addSld delSld modSld sldOrd">
      <pc:chgData name="Neville, Tracy A" userId="9efd810e-9fb7-47f7-9b3e-0dfb4e69ca2e" providerId="ADAL" clId="{1903BDBC-004D-409B-A048-F015F0B16BCC}" dt="2026-01-20T18:24:54.649" v="22801" actId="20577"/>
      <pc:docMkLst>
        <pc:docMk/>
      </pc:docMkLst>
      <pc:sldChg chg="modSp mod modNotesTx">
        <pc:chgData name="Neville, Tracy A" userId="9efd810e-9fb7-47f7-9b3e-0dfb4e69ca2e" providerId="ADAL" clId="{1903BDBC-004D-409B-A048-F015F0B16BCC}" dt="2026-01-16T19:47:32.886" v="21453" actId="20577"/>
        <pc:sldMkLst>
          <pc:docMk/>
          <pc:sldMk cId="944573185" sldId="258"/>
        </pc:sldMkLst>
        <pc:spChg chg="mod">
          <ac:chgData name="Neville, Tracy A" userId="9efd810e-9fb7-47f7-9b3e-0dfb4e69ca2e" providerId="ADAL" clId="{1903BDBC-004D-409B-A048-F015F0B16BCC}" dt="2026-01-06T20:29:33.216" v="238" actId="2711"/>
          <ac:spMkLst>
            <pc:docMk/>
            <pc:sldMk cId="944573185" sldId="258"/>
            <ac:spMk id="2" creationId="{6270C8B4-098A-F0FA-C6A3-D115AAA760BA}"/>
          </ac:spMkLst>
        </pc:spChg>
        <pc:spChg chg="mod">
          <ac:chgData name="Neville, Tracy A" userId="9efd810e-9fb7-47f7-9b3e-0dfb4e69ca2e" providerId="ADAL" clId="{1903BDBC-004D-409B-A048-F015F0B16BCC}" dt="2026-01-07T16:33:44.154" v="1970" actId="1076"/>
          <ac:spMkLst>
            <pc:docMk/>
            <pc:sldMk cId="944573185" sldId="258"/>
            <ac:spMk id="5" creationId="{6C1777F2-4DCC-B38C-864D-7057195D2D4A}"/>
          </ac:spMkLst>
        </pc:spChg>
      </pc:sldChg>
      <pc:sldChg chg="modSp mod ord modNotesTx">
        <pc:chgData name="Neville, Tracy A" userId="9efd810e-9fb7-47f7-9b3e-0dfb4e69ca2e" providerId="ADAL" clId="{1903BDBC-004D-409B-A048-F015F0B16BCC}" dt="2026-01-16T16:45:45.548" v="12862" actId="20577"/>
        <pc:sldMkLst>
          <pc:docMk/>
          <pc:sldMk cId="865546041" sldId="261"/>
        </pc:sldMkLst>
        <pc:spChg chg="mod">
          <ac:chgData name="Neville, Tracy A" userId="9efd810e-9fb7-47f7-9b3e-0dfb4e69ca2e" providerId="ADAL" clId="{1903BDBC-004D-409B-A048-F015F0B16BCC}" dt="2026-01-06T20:49:26.883" v="1253" actId="20577"/>
          <ac:spMkLst>
            <pc:docMk/>
            <pc:sldMk cId="865546041" sldId="261"/>
            <ac:spMk id="2" creationId="{9BA5B479-B319-AE2F-1C1B-8DDB5DF65921}"/>
          </ac:spMkLst>
        </pc:spChg>
        <pc:spChg chg="mod">
          <ac:chgData name="Neville, Tracy A" userId="9efd810e-9fb7-47f7-9b3e-0dfb4e69ca2e" providerId="ADAL" clId="{1903BDBC-004D-409B-A048-F015F0B16BCC}" dt="2026-01-06T20:49:30.493" v="1260" actId="20577"/>
          <ac:spMkLst>
            <pc:docMk/>
            <pc:sldMk cId="865546041" sldId="261"/>
            <ac:spMk id="3" creationId="{5547A56A-550B-5ECA-53EA-6ABF103B4252}"/>
          </ac:spMkLst>
        </pc:spChg>
        <pc:spChg chg="mod">
          <ac:chgData name="Neville, Tracy A" userId="9efd810e-9fb7-47f7-9b3e-0dfb4e69ca2e" providerId="ADAL" clId="{1903BDBC-004D-409B-A048-F015F0B16BCC}" dt="2026-01-06T20:49:16.540" v="1243" actId="20577"/>
          <ac:spMkLst>
            <pc:docMk/>
            <pc:sldMk cId="865546041" sldId="261"/>
            <ac:spMk id="4" creationId="{C116E366-79D9-28E8-568C-5FD08F4DED67}"/>
          </ac:spMkLst>
        </pc:spChg>
        <pc:spChg chg="mod">
          <ac:chgData name="Neville, Tracy A" userId="9efd810e-9fb7-47f7-9b3e-0dfb4e69ca2e" providerId="ADAL" clId="{1903BDBC-004D-409B-A048-F015F0B16BCC}" dt="2026-01-16T16:45:45.548" v="12862" actId="20577"/>
          <ac:spMkLst>
            <pc:docMk/>
            <pc:sldMk cId="865546041" sldId="261"/>
            <ac:spMk id="5" creationId="{8D0F3F9E-187A-1BE1-8833-300A4EBC5BAF}"/>
          </ac:spMkLst>
        </pc:spChg>
        <pc:spChg chg="mod">
          <ac:chgData name="Neville, Tracy A" userId="9efd810e-9fb7-47f7-9b3e-0dfb4e69ca2e" providerId="ADAL" clId="{1903BDBC-004D-409B-A048-F015F0B16BCC}" dt="2026-01-06T20:49:24.610" v="1248" actId="20577"/>
          <ac:spMkLst>
            <pc:docMk/>
            <pc:sldMk cId="865546041" sldId="261"/>
            <ac:spMk id="6" creationId="{9A2996B2-6C44-2D20-C904-41DE9821E3A6}"/>
          </ac:spMkLst>
        </pc:spChg>
        <pc:picChg chg="mod">
          <ac:chgData name="Neville, Tracy A" userId="9efd810e-9fb7-47f7-9b3e-0dfb4e69ca2e" providerId="ADAL" clId="{1903BDBC-004D-409B-A048-F015F0B16BCC}" dt="2026-01-09T17:30:27.235" v="10148" actId="962"/>
          <ac:picMkLst>
            <pc:docMk/>
            <pc:sldMk cId="865546041" sldId="261"/>
            <ac:picMk id="7" creationId="{A0505344-3D46-62D9-CDE9-7B157229AA34}"/>
          </ac:picMkLst>
        </pc:picChg>
      </pc:sldChg>
      <pc:sldChg chg="addSp delSp modSp mod modNotesTx">
        <pc:chgData name="Neville, Tracy A" userId="9efd810e-9fb7-47f7-9b3e-0dfb4e69ca2e" providerId="ADAL" clId="{1903BDBC-004D-409B-A048-F015F0B16BCC}" dt="2026-01-09T17:53:36.103" v="12632" actId="27636"/>
        <pc:sldMkLst>
          <pc:docMk/>
          <pc:sldMk cId="3572743593" sldId="262"/>
        </pc:sldMkLst>
        <pc:spChg chg="mod">
          <ac:chgData name="Neville, Tracy A" userId="9efd810e-9fb7-47f7-9b3e-0dfb4e69ca2e" providerId="ADAL" clId="{1903BDBC-004D-409B-A048-F015F0B16BCC}" dt="2026-01-06T20:35:45.068" v="399" actId="255"/>
          <ac:spMkLst>
            <pc:docMk/>
            <pc:sldMk cId="3572743593" sldId="262"/>
            <ac:spMk id="2" creationId="{DF1F03DF-8691-041E-0A4C-C1C15454F55C}"/>
          </ac:spMkLst>
        </pc:spChg>
        <pc:spChg chg="mod">
          <ac:chgData name="Neville, Tracy A" userId="9efd810e-9fb7-47f7-9b3e-0dfb4e69ca2e" providerId="ADAL" clId="{1903BDBC-004D-409B-A048-F015F0B16BCC}" dt="2026-01-09T17:53:36.103" v="12632" actId="27636"/>
          <ac:spMkLst>
            <pc:docMk/>
            <pc:sldMk cId="3572743593" sldId="262"/>
            <ac:spMk id="3" creationId="{557CD2FF-473B-D0CF-3963-0376B7DF3326}"/>
          </ac:spMkLst>
        </pc:spChg>
      </pc:sldChg>
      <pc:sldChg chg="modSp mod modNotesTx">
        <pc:chgData name="Neville, Tracy A" userId="9efd810e-9fb7-47f7-9b3e-0dfb4e69ca2e" providerId="ADAL" clId="{1903BDBC-004D-409B-A048-F015F0B16BCC}" dt="2026-01-20T18:15:07.669" v="21756" actId="20577"/>
        <pc:sldMkLst>
          <pc:docMk/>
          <pc:sldMk cId="3838436340" sldId="263"/>
        </pc:sldMkLst>
        <pc:spChg chg="mod">
          <ac:chgData name="Neville, Tracy A" userId="9efd810e-9fb7-47f7-9b3e-0dfb4e69ca2e" providerId="ADAL" clId="{1903BDBC-004D-409B-A048-F015F0B16BCC}" dt="2026-01-06T20:32:47.118" v="352" actId="20577"/>
          <ac:spMkLst>
            <pc:docMk/>
            <pc:sldMk cId="3838436340" sldId="263"/>
            <ac:spMk id="2" creationId="{9DCE9D9D-7205-A7A3-2C42-A8775B8DD55F}"/>
          </ac:spMkLst>
        </pc:spChg>
        <pc:spChg chg="mod">
          <ac:chgData name="Neville, Tracy A" userId="9efd810e-9fb7-47f7-9b3e-0dfb4e69ca2e" providerId="ADAL" clId="{1903BDBC-004D-409B-A048-F015F0B16BCC}" dt="2026-01-06T20:32:54.626" v="354" actId="1076"/>
          <ac:spMkLst>
            <pc:docMk/>
            <pc:sldMk cId="3838436340" sldId="263"/>
            <ac:spMk id="3" creationId="{43E77E9E-7415-3311-FA15-09025F4ABFB6}"/>
          </ac:spMkLst>
        </pc:spChg>
      </pc:sldChg>
      <pc:sldChg chg="modSp mod modNotesTx">
        <pc:chgData name="Neville, Tracy A" userId="9efd810e-9fb7-47f7-9b3e-0dfb4e69ca2e" providerId="ADAL" clId="{1903BDBC-004D-409B-A048-F015F0B16BCC}" dt="2026-01-20T18:13:20.325" v="21709" actId="20577"/>
        <pc:sldMkLst>
          <pc:docMk/>
          <pc:sldMk cId="947831214" sldId="796"/>
        </pc:sldMkLst>
        <pc:spChg chg="mod">
          <ac:chgData name="Neville, Tracy A" userId="9efd810e-9fb7-47f7-9b3e-0dfb4e69ca2e" providerId="ADAL" clId="{1903BDBC-004D-409B-A048-F015F0B16BCC}" dt="2026-01-06T20:32:30.336" v="345" actId="255"/>
          <ac:spMkLst>
            <pc:docMk/>
            <pc:sldMk cId="947831214" sldId="796"/>
            <ac:spMk id="2" creationId="{D6A142BE-E97D-B9CA-57B7-4E06CFC6DF00}"/>
          </ac:spMkLst>
        </pc:spChg>
        <pc:spChg chg="mod">
          <ac:chgData name="Neville, Tracy A" userId="9efd810e-9fb7-47f7-9b3e-0dfb4e69ca2e" providerId="ADAL" clId="{1903BDBC-004D-409B-A048-F015F0B16BCC}" dt="2026-01-06T20:31:50.797" v="338" actId="404"/>
          <ac:spMkLst>
            <pc:docMk/>
            <pc:sldMk cId="947831214" sldId="796"/>
            <ac:spMk id="3" creationId="{A4D9C00E-3CEE-3933-1186-8701489D0BD9}"/>
          </ac:spMkLst>
        </pc:spChg>
      </pc:sldChg>
      <pc:sldChg chg="modSp mod modNotesTx">
        <pc:chgData name="Neville, Tracy A" userId="9efd810e-9fb7-47f7-9b3e-0dfb4e69ca2e" providerId="ADAL" clId="{1903BDBC-004D-409B-A048-F015F0B16BCC}" dt="2026-01-16T17:03:10.326" v="13747" actId="20577"/>
        <pc:sldMkLst>
          <pc:docMk/>
          <pc:sldMk cId="3953430610" sldId="800"/>
        </pc:sldMkLst>
        <pc:spChg chg="mod">
          <ac:chgData name="Neville, Tracy A" userId="9efd810e-9fb7-47f7-9b3e-0dfb4e69ca2e" providerId="ADAL" clId="{1903BDBC-004D-409B-A048-F015F0B16BCC}" dt="2026-01-06T20:29:30.208" v="233" actId="2711"/>
          <ac:spMkLst>
            <pc:docMk/>
            <pc:sldMk cId="3953430610" sldId="800"/>
            <ac:spMk id="2" creationId="{83518549-0D35-44CB-C502-9F3CB622C378}"/>
          </ac:spMkLst>
        </pc:spChg>
        <pc:spChg chg="mod">
          <ac:chgData name="Neville, Tracy A" userId="9efd810e-9fb7-47f7-9b3e-0dfb4e69ca2e" providerId="ADAL" clId="{1903BDBC-004D-409B-A048-F015F0B16BCC}" dt="2026-01-07T16:33:33.487" v="1967" actId="255"/>
          <ac:spMkLst>
            <pc:docMk/>
            <pc:sldMk cId="3953430610" sldId="800"/>
            <ac:spMk id="3" creationId="{F7C0617D-AD21-B35B-94EC-095EC9FA1273}"/>
          </ac:spMkLst>
        </pc:spChg>
      </pc:sldChg>
      <pc:sldChg chg="addSp delSp modSp mod modNotesTx">
        <pc:chgData name="Neville, Tracy A" userId="9efd810e-9fb7-47f7-9b3e-0dfb4e69ca2e" providerId="ADAL" clId="{1903BDBC-004D-409B-A048-F015F0B16BCC}" dt="2026-01-16T16:40:27.054" v="12844" actId="20577"/>
        <pc:sldMkLst>
          <pc:docMk/>
          <pc:sldMk cId="4166999010" sldId="802"/>
        </pc:sldMkLst>
        <pc:spChg chg="mod">
          <ac:chgData name="Neville, Tracy A" userId="9efd810e-9fb7-47f7-9b3e-0dfb4e69ca2e" providerId="ADAL" clId="{1903BDBC-004D-409B-A048-F015F0B16BCC}" dt="2026-01-16T16:40:27.054" v="12844" actId="20577"/>
          <ac:spMkLst>
            <pc:docMk/>
            <pc:sldMk cId="4166999010" sldId="802"/>
            <ac:spMk id="2" creationId="{D415776A-91B7-1E87-38A8-10F498F055FC}"/>
          </ac:spMkLst>
        </pc:spChg>
        <pc:picChg chg="add mod">
          <ac:chgData name="Neville, Tracy A" userId="9efd810e-9fb7-47f7-9b3e-0dfb4e69ca2e" providerId="ADAL" clId="{1903BDBC-004D-409B-A048-F015F0B16BCC}" dt="2026-01-09T19:49:07.015" v="12698" actId="962"/>
          <ac:picMkLst>
            <pc:docMk/>
            <pc:sldMk cId="4166999010" sldId="802"/>
            <ac:picMk id="7" creationId="{CD88D7D6-5CDD-2FC9-2889-C6FE941A81C1}"/>
          </ac:picMkLst>
        </pc:picChg>
      </pc:sldChg>
      <pc:sldChg chg="modSp mod modNotesTx">
        <pc:chgData name="Neville, Tracy A" userId="9efd810e-9fb7-47f7-9b3e-0dfb4e69ca2e" providerId="ADAL" clId="{1903BDBC-004D-409B-A048-F015F0B16BCC}" dt="2026-01-16T17:59:16.115" v="21356" actId="20577"/>
        <pc:sldMkLst>
          <pc:docMk/>
          <pc:sldMk cId="2446624205" sldId="803"/>
        </pc:sldMkLst>
        <pc:spChg chg="mod">
          <ac:chgData name="Neville, Tracy A" userId="9efd810e-9fb7-47f7-9b3e-0dfb4e69ca2e" providerId="ADAL" clId="{1903BDBC-004D-409B-A048-F015F0B16BCC}" dt="2026-01-06T20:58:22.922" v="1965" actId="20577"/>
          <ac:spMkLst>
            <pc:docMk/>
            <pc:sldMk cId="2446624205" sldId="803"/>
            <ac:spMk id="2" creationId="{4DB3413C-117F-1A4C-B313-AD598BDA7870}"/>
          </ac:spMkLst>
        </pc:spChg>
        <pc:spChg chg="mod">
          <ac:chgData name="Neville, Tracy A" userId="9efd810e-9fb7-47f7-9b3e-0dfb4e69ca2e" providerId="ADAL" clId="{1903BDBC-004D-409B-A048-F015F0B16BCC}" dt="2026-01-16T17:59:16.115" v="21356" actId="20577"/>
          <ac:spMkLst>
            <pc:docMk/>
            <pc:sldMk cId="2446624205" sldId="803"/>
            <ac:spMk id="3" creationId="{F91A2D20-6CA1-080B-6155-F4D9CB957601}"/>
          </ac:spMkLst>
        </pc:spChg>
        <pc:picChg chg="mod">
          <ac:chgData name="Neville, Tracy A" userId="9efd810e-9fb7-47f7-9b3e-0dfb4e69ca2e" providerId="ADAL" clId="{1903BDBC-004D-409B-A048-F015F0B16BCC}" dt="2026-01-09T17:38:11.515" v="12367" actId="962"/>
          <ac:picMkLst>
            <pc:docMk/>
            <pc:sldMk cId="2446624205" sldId="803"/>
            <ac:picMk id="5" creationId="{4A571EEB-991F-F2DB-4030-4D816C226601}"/>
          </ac:picMkLst>
        </pc:picChg>
      </pc:sldChg>
      <pc:sldChg chg="delSp modSp mod modNotesTx">
        <pc:chgData name="Neville, Tracy A" userId="9efd810e-9fb7-47f7-9b3e-0dfb4e69ca2e" providerId="ADAL" clId="{1903BDBC-004D-409B-A048-F015F0B16BCC}" dt="2026-01-09T17:41:12.057" v="12512" actId="13244"/>
        <pc:sldMkLst>
          <pc:docMk/>
          <pc:sldMk cId="864178506" sldId="806"/>
        </pc:sldMkLst>
        <pc:spChg chg="mod">
          <ac:chgData name="Neville, Tracy A" userId="9efd810e-9fb7-47f7-9b3e-0dfb4e69ca2e" providerId="ADAL" clId="{1903BDBC-004D-409B-A048-F015F0B16BCC}" dt="2026-01-06T20:40:01.605" v="637" actId="20577"/>
          <ac:spMkLst>
            <pc:docMk/>
            <pc:sldMk cId="864178506" sldId="806"/>
            <ac:spMk id="2" creationId="{75BB730B-4149-102F-7299-CC5C27789EFB}"/>
          </ac:spMkLst>
        </pc:spChg>
        <pc:spChg chg="ord">
          <ac:chgData name="Neville, Tracy A" userId="9efd810e-9fb7-47f7-9b3e-0dfb4e69ca2e" providerId="ADAL" clId="{1903BDBC-004D-409B-A048-F015F0B16BCC}" dt="2026-01-09T17:41:07.096" v="12511" actId="13244"/>
          <ac:spMkLst>
            <pc:docMk/>
            <pc:sldMk cId="864178506" sldId="806"/>
            <ac:spMk id="11" creationId="{7C98A213-5994-475E-B327-DC6EC27FBA8B}"/>
          </ac:spMkLst>
        </pc:spChg>
        <pc:picChg chg="mod ord modCrop">
          <ac:chgData name="Neville, Tracy A" userId="9efd810e-9fb7-47f7-9b3e-0dfb4e69ca2e" providerId="ADAL" clId="{1903BDBC-004D-409B-A048-F015F0B16BCC}" dt="2026-01-09T17:41:12.057" v="12512" actId="13244"/>
          <ac:picMkLst>
            <pc:docMk/>
            <pc:sldMk cId="864178506" sldId="806"/>
            <ac:picMk id="4" creationId="{D07D36E4-7F58-DF1C-ABDF-6DACF3D778BE}"/>
          </ac:picMkLst>
        </pc:picChg>
        <pc:picChg chg="mod">
          <ac:chgData name="Neville, Tracy A" userId="9efd810e-9fb7-47f7-9b3e-0dfb4e69ca2e" providerId="ADAL" clId="{1903BDBC-004D-409B-A048-F015F0B16BCC}" dt="2026-01-06T20:40:49.021" v="654" actId="1076"/>
          <ac:picMkLst>
            <pc:docMk/>
            <pc:sldMk cId="864178506" sldId="806"/>
            <ac:picMk id="6" creationId="{F8572566-B930-4FF3-81F7-7AC3C447AC5A}"/>
          </ac:picMkLst>
        </pc:picChg>
      </pc:sldChg>
      <pc:sldChg chg="modSp new mod ord modNotesTx">
        <pc:chgData name="Neville, Tracy A" userId="9efd810e-9fb7-47f7-9b3e-0dfb4e69ca2e" providerId="ADAL" clId="{1903BDBC-004D-409B-A048-F015F0B16BCC}" dt="2026-01-16T17:10:15.354" v="15389" actId="20577"/>
        <pc:sldMkLst>
          <pc:docMk/>
          <pc:sldMk cId="613273157" sldId="808"/>
        </pc:sldMkLst>
        <pc:spChg chg="mod">
          <ac:chgData name="Neville, Tracy A" userId="9efd810e-9fb7-47f7-9b3e-0dfb4e69ca2e" providerId="ADAL" clId="{1903BDBC-004D-409B-A048-F015F0B16BCC}" dt="2026-01-06T20:32:26.468" v="344" actId="255"/>
          <ac:spMkLst>
            <pc:docMk/>
            <pc:sldMk cId="613273157" sldId="808"/>
            <ac:spMk id="2" creationId="{73791064-B518-C17E-331C-982317027F70}"/>
          </ac:spMkLst>
        </pc:spChg>
        <pc:spChg chg="mod">
          <ac:chgData name="Neville, Tracy A" userId="9efd810e-9fb7-47f7-9b3e-0dfb4e69ca2e" providerId="ADAL" clId="{1903BDBC-004D-409B-A048-F015F0B16BCC}" dt="2026-01-08T21:44:03.600" v="5393" actId="20577"/>
          <ac:spMkLst>
            <pc:docMk/>
            <pc:sldMk cId="613273157" sldId="808"/>
            <ac:spMk id="3" creationId="{01DC664E-48AC-1767-A872-D70414535E84}"/>
          </ac:spMkLst>
        </pc:spChg>
      </pc:sldChg>
      <pc:sldChg chg="addSp delSp modSp new mod ord modNotesTx">
        <pc:chgData name="Neville, Tracy A" userId="9efd810e-9fb7-47f7-9b3e-0dfb4e69ca2e" providerId="ADAL" clId="{1903BDBC-004D-409B-A048-F015F0B16BCC}" dt="2026-01-20T18:09:52.763" v="21636" actId="20577"/>
        <pc:sldMkLst>
          <pc:docMk/>
          <pc:sldMk cId="3568839866" sldId="809"/>
        </pc:sldMkLst>
        <pc:spChg chg="mod">
          <ac:chgData name="Neville, Tracy A" userId="9efd810e-9fb7-47f7-9b3e-0dfb4e69ca2e" providerId="ADAL" clId="{1903BDBC-004D-409B-A048-F015F0B16BCC}" dt="2026-01-06T20:33:06.631" v="360" actId="20577"/>
          <ac:spMkLst>
            <pc:docMk/>
            <pc:sldMk cId="3568839866" sldId="809"/>
            <ac:spMk id="2" creationId="{96FF5F5D-A808-D19E-D178-9140E14B49B3}"/>
          </ac:spMkLst>
        </pc:spChg>
        <pc:spChg chg="add mod ord">
          <ac:chgData name="Neville, Tracy A" userId="9efd810e-9fb7-47f7-9b3e-0dfb4e69ca2e" providerId="ADAL" clId="{1903BDBC-004D-409B-A048-F015F0B16BCC}" dt="2026-01-09T17:39:46.509" v="12503" actId="13244"/>
          <ac:spMkLst>
            <pc:docMk/>
            <pc:sldMk cId="3568839866" sldId="809"/>
            <ac:spMk id="10" creationId="{0B1F68B4-C1BF-1238-0CDA-67E03F8DF0D9}"/>
          </ac:spMkLst>
        </pc:spChg>
        <pc:spChg chg="add mod ord">
          <ac:chgData name="Neville, Tracy A" userId="9efd810e-9fb7-47f7-9b3e-0dfb4e69ca2e" providerId="ADAL" clId="{1903BDBC-004D-409B-A048-F015F0B16BCC}" dt="2026-01-09T17:39:49.453" v="12504" actId="13244"/>
          <ac:spMkLst>
            <pc:docMk/>
            <pc:sldMk cId="3568839866" sldId="809"/>
            <ac:spMk id="11" creationId="{D5FCD3FA-F01F-A95B-326E-80502AAE645F}"/>
          </ac:spMkLst>
        </pc:spChg>
        <pc:spChg chg="add mod ord">
          <ac:chgData name="Neville, Tracy A" userId="9efd810e-9fb7-47f7-9b3e-0dfb4e69ca2e" providerId="ADAL" clId="{1903BDBC-004D-409B-A048-F015F0B16BCC}" dt="2026-01-09T17:39:50.950" v="12505" actId="13244"/>
          <ac:spMkLst>
            <pc:docMk/>
            <pc:sldMk cId="3568839866" sldId="809"/>
            <ac:spMk id="12" creationId="{78297DB0-781F-FF2D-43C0-43F038BB5FF4}"/>
          </ac:spMkLst>
        </pc:spChg>
        <pc:picChg chg="add mod modCrop">
          <ac:chgData name="Neville, Tracy A" userId="9efd810e-9fb7-47f7-9b3e-0dfb4e69ca2e" providerId="ADAL" clId="{1903BDBC-004D-409B-A048-F015F0B16BCC}" dt="2026-01-09T17:25:50.463" v="9671" actId="962"/>
          <ac:picMkLst>
            <pc:docMk/>
            <pc:sldMk cId="3568839866" sldId="809"/>
            <ac:picMk id="5" creationId="{DF4774EA-7372-7143-9AE0-859545D3CA47}"/>
          </ac:picMkLst>
        </pc:picChg>
        <pc:picChg chg="add mod ord modCrop">
          <ac:chgData name="Neville, Tracy A" userId="9efd810e-9fb7-47f7-9b3e-0dfb4e69ca2e" providerId="ADAL" clId="{1903BDBC-004D-409B-A048-F015F0B16BCC}" dt="2026-01-09T17:39:38.488" v="12500" actId="13244"/>
          <ac:picMkLst>
            <pc:docMk/>
            <pc:sldMk cId="3568839866" sldId="809"/>
            <ac:picMk id="7" creationId="{EAB1E6C8-C26A-A114-8DE9-ACB5698A3386}"/>
          </ac:picMkLst>
        </pc:picChg>
        <pc:picChg chg="add mod">
          <ac:chgData name="Neville, Tracy A" userId="9efd810e-9fb7-47f7-9b3e-0dfb4e69ca2e" providerId="ADAL" clId="{1903BDBC-004D-409B-A048-F015F0B16BCC}" dt="2026-01-09T17:27:26.288" v="10073" actId="962"/>
          <ac:picMkLst>
            <pc:docMk/>
            <pc:sldMk cId="3568839866" sldId="809"/>
            <ac:picMk id="9" creationId="{13BB4344-6206-F32E-CB52-D497753F10EB}"/>
          </ac:picMkLst>
        </pc:picChg>
      </pc:sldChg>
      <pc:sldChg chg="modSp new mod modNotesTx">
        <pc:chgData name="Neville, Tracy A" userId="9efd810e-9fb7-47f7-9b3e-0dfb4e69ca2e" providerId="ADAL" clId="{1903BDBC-004D-409B-A048-F015F0B16BCC}" dt="2026-01-09T19:38:24.995" v="12637" actId="20577"/>
        <pc:sldMkLst>
          <pc:docMk/>
          <pc:sldMk cId="290086748" sldId="810"/>
        </pc:sldMkLst>
        <pc:spChg chg="mod">
          <ac:chgData name="Neville, Tracy A" userId="9efd810e-9fb7-47f7-9b3e-0dfb4e69ca2e" providerId="ADAL" clId="{1903BDBC-004D-409B-A048-F015F0B16BCC}" dt="2026-01-06T20:30:53.369" v="333" actId="20577"/>
          <ac:spMkLst>
            <pc:docMk/>
            <pc:sldMk cId="290086748" sldId="810"/>
            <ac:spMk id="2" creationId="{897D0577-4F7D-0AC3-7655-03EDD0DFBC94}"/>
          </ac:spMkLst>
        </pc:spChg>
        <pc:spChg chg="mod">
          <ac:chgData name="Neville, Tracy A" userId="9efd810e-9fb7-47f7-9b3e-0dfb4e69ca2e" providerId="ADAL" clId="{1903BDBC-004D-409B-A048-F015F0B16BCC}" dt="2026-01-09T19:38:24.995" v="12637" actId="20577"/>
          <ac:spMkLst>
            <pc:docMk/>
            <pc:sldMk cId="290086748" sldId="810"/>
            <ac:spMk id="3" creationId="{4CCE9837-E52C-896A-1A34-B86ACDADB8E8}"/>
          </ac:spMkLst>
        </pc:spChg>
      </pc:sldChg>
      <pc:sldChg chg="modSp new mod">
        <pc:chgData name="Neville, Tracy A" userId="9efd810e-9fb7-47f7-9b3e-0dfb4e69ca2e" providerId="ADAL" clId="{1903BDBC-004D-409B-A048-F015F0B16BCC}" dt="2026-01-06T20:39:18.172" v="596" actId="20577"/>
        <pc:sldMkLst>
          <pc:docMk/>
          <pc:sldMk cId="980509714" sldId="811"/>
        </pc:sldMkLst>
        <pc:spChg chg="mod">
          <ac:chgData name="Neville, Tracy A" userId="9efd810e-9fb7-47f7-9b3e-0dfb4e69ca2e" providerId="ADAL" clId="{1903BDBC-004D-409B-A048-F015F0B16BCC}" dt="2026-01-06T20:38:09.296" v="563"/>
          <ac:spMkLst>
            <pc:docMk/>
            <pc:sldMk cId="980509714" sldId="811"/>
            <ac:spMk id="2" creationId="{A601E23E-E199-5C31-041B-3987F7172AA4}"/>
          </ac:spMkLst>
        </pc:spChg>
        <pc:spChg chg="mod">
          <ac:chgData name="Neville, Tracy A" userId="9efd810e-9fb7-47f7-9b3e-0dfb4e69ca2e" providerId="ADAL" clId="{1903BDBC-004D-409B-A048-F015F0B16BCC}" dt="2026-01-06T20:39:18.172" v="596" actId="20577"/>
          <ac:spMkLst>
            <pc:docMk/>
            <pc:sldMk cId="980509714" sldId="811"/>
            <ac:spMk id="3" creationId="{E3DB19EF-8E06-96BC-FF72-52B2545660DF}"/>
          </ac:spMkLst>
        </pc:spChg>
      </pc:sldChg>
      <pc:sldChg chg="modSp new mod ord modCm modNotesTx">
        <pc:chgData name="Neville, Tracy A" userId="9efd810e-9fb7-47f7-9b3e-0dfb4e69ca2e" providerId="ADAL" clId="{1903BDBC-004D-409B-A048-F015F0B16BCC}" dt="2026-01-16T19:56:06.732" v="21539" actId="20577"/>
        <pc:sldMkLst>
          <pc:docMk/>
          <pc:sldMk cId="620132579" sldId="812"/>
        </pc:sldMkLst>
        <pc:spChg chg="mod">
          <ac:chgData name="Neville, Tracy A" userId="9efd810e-9fb7-47f7-9b3e-0dfb4e69ca2e" providerId="ADAL" clId="{1903BDBC-004D-409B-A048-F015F0B16BCC}" dt="2026-01-16T16:31:19.335" v="12813" actId="20577"/>
          <ac:spMkLst>
            <pc:docMk/>
            <pc:sldMk cId="620132579" sldId="812"/>
            <ac:spMk id="2" creationId="{727F2C51-39F5-45C5-2102-451FB5A7015B}"/>
          </ac:spMkLst>
        </pc:spChg>
        <pc:spChg chg="mod">
          <ac:chgData name="Neville, Tracy A" userId="9efd810e-9fb7-47f7-9b3e-0dfb4e69ca2e" providerId="ADAL" clId="{1903BDBC-004D-409B-A048-F015F0B16BCC}" dt="2026-01-08T18:34:15.598" v="2928" actId="20577"/>
          <ac:spMkLst>
            <pc:docMk/>
            <pc:sldMk cId="620132579" sldId="812"/>
            <ac:spMk id="3" creationId="{8D4A52E3-94DD-8181-657C-B9E49B34118A}"/>
          </ac:spMkLst>
        </pc:spChg>
        <pc:extLst>
          <p:ext xmlns:p="http://schemas.openxmlformats.org/presentationml/2006/main" uri="{D6D511B9-2390-475A-947B-AFAB55BFBCF1}">
            <pc226:cmChg xmlns:pc226="http://schemas.microsoft.com/office/powerpoint/2022/06/main/command" chg="mod">
              <pc226:chgData name="Neville, Tracy A" userId="9efd810e-9fb7-47f7-9b3e-0dfb4e69ca2e" providerId="ADAL" clId="{1903BDBC-004D-409B-A048-F015F0B16BCC}" dt="2026-01-16T16:31:19.335" v="12813" actId="20577"/>
              <pc2:cmMkLst xmlns:pc2="http://schemas.microsoft.com/office/powerpoint/2019/9/main/command">
                <pc:docMk/>
                <pc:sldMk cId="620132579" sldId="812"/>
                <pc2:cmMk id="{5898EE2F-E516-48E8-960B-BD3ADC144056}"/>
              </pc2:cmMkLst>
            </pc226:cmChg>
          </p:ext>
        </pc:extLst>
      </pc:sldChg>
      <pc:sldChg chg="modSp add mod modCm modNotesTx">
        <pc:chgData name="Neville, Tracy A" userId="9efd810e-9fb7-47f7-9b3e-0dfb4e69ca2e" providerId="ADAL" clId="{1903BDBC-004D-409B-A048-F015F0B16BCC}" dt="2026-01-16T14:54:19.329" v="12776" actId="20577"/>
        <pc:sldMkLst>
          <pc:docMk/>
          <pc:sldMk cId="360461699" sldId="813"/>
        </pc:sldMkLst>
        <pc:spChg chg="mod">
          <ac:chgData name="Neville, Tracy A" userId="9efd810e-9fb7-47f7-9b3e-0dfb4e69ca2e" providerId="ADAL" clId="{1903BDBC-004D-409B-A048-F015F0B16BCC}" dt="2026-01-06T20:42:58.584" v="864" actId="20577"/>
          <ac:spMkLst>
            <pc:docMk/>
            <pc:sldMk cId="360461699" sldId="813"/>
            <ac:spMk id="2" creationId="{5D43D0EE-980C-ED25-86C8-6CBCFB322AE0}"/>
          </ac:spMkLst>
        </pc:spChg>
        <pc:spChg chg="mod">
          <ac:chgData name="Neville, Tracy A" userId="9efd810e-9fb7-47f7-9b3e-0dfb4e69ca2e" providerId="ADAL" clId="{1903BDBC-004D-409B-A048-F015F0B16BCC}" dt="2026-01-16T14:54:19.329" v="12776" actId="20577"/>
          <ac:spMkLst>
            <pc:docMk/>
            <pc:sldMk cId="360461699" sldId="813"/>
            <ac:spMk id="3" creationId="{FAB770B5-DC36-85A5-3A90-45AA3426C130}"/>
          </ac:spMkLst>
        </pc:spChg>
        <pc:extLst>
          <p:ext xmlns:p="http://schemas.openxmlformats.org/presentationml/2006/main" uri="{D6D511B9-2390-475A-947B-AFAB55BFBCF1}">
            <pc226:cmChg xmlns:pc226="http://schemas.microsoft.com/office/powerpoint/2022/06/main/command" chg="mod">
              <pc226:chgData name="Neville, Tracy A" userId="9efd810e-9fb7-47f7-9b3e-0dfb4e69ca2e" providerId="ADAL" clId="{1903BDBC-004D-409B-A048-F015F0B16BCC}" dt="2026-01-16T14:54:19.329" v="12776" actId="20577"/>
              <pc2:cmMkLst xmlns:pc2="http://schemas.microsoft.com/office/powerpoint/2019/9/main/command">
                <pc:docMk/>
                <pc:sldMk cId="360461699" sldId="813"/>
                <pc2:cmMk id="{9522B896-FD9B-4C70-9987-AC5EFF73A949}"/>
              </pc2:cmMkLst>
            </pc226:cmChg>
          </p:ext>
        </pc:extLst>
      </pc:sldChg>
      <pc:sldChg chg="addSp delSp modSp add mod modCm modNotesTx">
        <pc:chgData name="Neville, Tracy A" userId="9efd810e-9fb7-47f7-9b3e-0dfb4e69ca2e" providerId="ADAL" clId="{1903BDBC-004D-409B-A048-F015F0B16BCC}" dt="2026-01-16T16:44:05.502" v="12849" actId="20577"/>
        <pc:sldMkLst>
          <pc:docMk/>
          <pc:sldMk cId="3266232441" sldId="814"/>
        </pc:sldMkLst>
        <pc:spChg chg="mod">
          <ac:chgData name="Neville, Tracy A" userId="9efd810e-9fb7-47f7-9b3e-0dfb4e69ca2e" providerId="ADAL" clId="{1903BDBC-004D-409B-A048-F015F0B16BCC}" dt="2026-01-16T16:44:05.502" v="12849" actId="20577"/>
          <ac:spMkLst>
            <pc:docMk/>
            <pc:sldMk cId="3266232441" sldId="814"/>
            <ac:spMk id="2" creationId="{14A4BD2C-BB7A-E74D-3DEF-DEED9A54EB43}"/>
          </ac:spMkLst>
        </pc:spChg>
        <pc:spChg chg="add mod ord">
          <ac:chgData name="Neville, Tracy A" userId="9efd810e-9fb7-47f7-9b3e-0dfb4e69ca2e" providerId="ADAL" clId="{1903BDBC-004D-409B-A048-F015F0B16BCC}" dt="2026-01-06T20:53:22.289" v="1616" actId="207"/>
          <ac:spMkLst>
            <pc:docMk/>
            <pc:sldMk cId="3266232441" sldId="814"/>
            <ac:spMk id="4" creationId="{B52FAAD4-815C-199F-17F8-9D7D63CFEF74}"/>
          </ac:spMkLst>
        </pc:spChg>
        <pc:spChg chg="add mod">
          <ac:chgData name="Neville, Tracy A" userId="9efd810e-9fb7-47f7-9b3e-0dfb4e69ca2e" providerId="ADAL" clId="{1903BDBC-004D-409B-A048-F015F0B16BCC}" dt="2026-01-09T17:30:39.016" v="10153" actId="1076"/>
          <ac:spMkLst>
            <pc:docMk/>
            <pc:sldMk cId="3266232441" sldId="814"/>
            <ac:spMk id="7" creationId="{AE405D50-3FF0-5EDA-4CED-9F15C50B7A45}"/>
          </ac:spMkLst>
        </pc:spChg>
        <pc:spChg chg="mod">
          <ac:chgData name="Neville, Tracy A" userId="9efd810e-9fb7-47f7-9b3e-0dfb4e69ca2e" providerId="ADAL" clId="{1903BDBC-004D-409B-A048-F015F0B16BCC}" dt="2026-01-06T20:53:35.842" v="1618" actId="2085"/>
          <ac:spMkLst>
            <pc:docMk/>
            <pc:sldMk cId="3266232441" sldId="814"/>
            <ac:spMk id="12" creationId="{1BDF6851-BACC-8F32-E148-26F21090BA81}"/>
          </ac:spMkLst>
        </pc:spChg>
        <pc:spChg chg="mod">
          <ac:chgData name="Neville, Tracy A" userId="9efd810e-9fb7-47f7-9b3e-0dfb4e69ca2e" providerId="ADAL" clId="{1903BDBC-004D-409B-A048-F015F0B16BCC}" dt="2026-01-06T20:53:38.981" v="1619" actId="207"/>
          <ac:spMkLst>
            <pc:docMk/>
            <pc:sldMk cId="3266232441" sldId="814"/>
            <ac:spMk id="13" creationId="{9B042D76-B75E-3B4C-FC6B-06109A393B24}"/>
          </ac:spMkLst>
        </pc:spChg>
        <pc:spChg chg="mod">
          <ac:chgData name="Neville, Tracy A" userId="9efd810e-9fb7-47f7-9b3e-0dfb4e69ca2e" providerId="ADAL" clId="{1903BDBC-004D-409B-A048-F015F0B16BCC}" dt="2026-01-06T20:53:54.707" v="1622" actId="2085"/>
          <ac:spMkLst>
            <pc:docMk/>
            <pc:sldMk cId="3266232441" sldId="814"/>
            <ac:spMk id="15" creationId="{0590107E-6E59-B507-78F9-B0960750D638}"/>
          </ac:spMkLst>
        </pc:spChg>
        <pc:spChg chg="mod">
          <ac:chgData name="Neville, Tracy A" userId="9efd810e-9fb7-47f7-9b3e-0dfb4e69ca2e" providerId="ADAL" clId="{1903BDBC-004D-409B-A048-F015F0B16BCC}" dt="2026-01-06T20:53:49.487" v="1621" actId="207"/>
          <ac:spMkLst>
            <pc:docMk/>
            <pc:sldMk cId="3266232441" sldId="814"/>
            <ac:spMk id="16" creationId="{B8217100-EF1A-0D79-7CBC-413ED9F636A3}"/>
          </ac:spMkLst>
        </pc:spChg>
        <pc:grpChg chg="add mod">
          <ac:chgData name="Neville, Tracy A" userId="9efd810e-9fb7-47f7-9b3e-0dfb4e69ca2e" providerId="ADAL" clId="{1903BDBC-004D-409B-A048-F015F0B16BCC}" dt="2026-01-09T17:31:03.162" v="10383" actId="962"/>
          <ac:grpSpMkLst>
            <pc:docMk/>
            <pc:sldMk cId="3266232441" sldId="814"/>
            <ac:grpSpMk id="8" creationId="{BB781C46-0DBC-C2F8-B12E-03049E1C261F}"/>
          </ac:grpSpMkLst>
        </pc:grpChg>
        <pc:grpChg chg="add mod">
          <ac:chgData name="Neville, Tracy A" userId="9efd810e-9fb7-47f7-9b3e-0dfb4e69ca2e" providerId="ADAL" clId="{1903BDBC-004D-409B-A048-F015F0B16BCC}" dt="2026-01-09T17:32:28.820" v="10546" actId="962"/>
          <ac:grpSpMkLst>
            <pc:docMk/>
            <pc:sldMk cId="3266232441" sldId="814"/>
            <ac:grpSpMk id="11" creationId="{F0F647AD-AC28-2D70-050D-30DEFF3BCADA}"/>
          </ac:grpSpMkLst>
        </pc:grpChg>
        <pc:grpChg chg="add mod">
          <ac:chgData name="Neville, Tracy A" userId="9efd810e-9fb7-47f7-9b3e-0dfb4e69ca2e" providerId="ADAL" clId="{1903BDBC-004D-409B-A048-F015F0B16BCC}" dt="2026-01-09T17:32:38.895" v="10609" actId="962"/>
          <ac:grpSpMkLst>
            <pc:docMk/>
            <pc:sldMk cId="3266232441" sldId="814"/>
            <ac:grpSpMk id="14" creationId="{B077F083-C1ED-AB7D-EB4A-E98909153B29}"/>
          </ac:grpSpMkLst>
        </pc:grpChg>
        <pc:extLst>
          <p:ext xmlns:p="http://schemas.openxmlformats.org/presentationml/2006/main" uri="{D6D511B9-2390-475A-947B-AFAB55BFBCF1}">
            <pc226:cmChg xmlns:pc226="http://schemas.microsoft.com/office/powerpoint/2022/06/main/command" chg="mod">
              <pc226:chgData name="Neville, Tracy A" userId="9efd810e-9fb7-47f7-9b3e-0dfb4e69ca2e" providerId="ADAL" clId="{1903BDBC-004D-409B-A048-F015F0B16BCC}" dt="2026-01-16T16:44:05.502" v="12849" actId="20577"/>
              <pc2:cmMkLst xmlns:pc2="http://schemas.microsoft.com/office/powerpoint/2019/9/main/command">
                <pc:docMk/>
                <pc:sldMk cId="3266232441" sldId="814"/>
                <pc2:cmMk id="{644A67BD-D545-4E89-8624-F174FC37ADEB}"/>
              </pc2:cmMkLst>
            </pc226:cmChg>
          </p:ext>
        </pc:extLst>
      </pc:sldChg>
      <pc:sldChg chg="modSp new mod modNotesTx">
        <pc:chgData name="Neville, Tracy A" userId="9efd810e-9fb7-47f7-9b3e-0dfb4e69ca2e" providerId="ADAL" clId="{1903BDBC-004D-409B-A048-F015F0B16BCC}" dt="2026-01-16T16:46:17.265" v="12876" actId="20577"/>
        <pc:sldMkLst>
          <pc:docMk/>
          <pc:sldMk cId="4112019434" sldId="815"/>
        </pc:sldMkLst>
        <pc:spChg chg="mod">
          <ac:chgData name="Neville, Tracy A" userId="9efd810e-9fb7-47f7-9b3e-0dfb4e69ca2e" providerId="ADAL" clId="{1903BDBC-004D-409B-A048-F015F0B16BCC}" dt="2026-01-16T16:46:17.265" v="12876" actId="20577"/>
          <ac:spMkLst>
            <pc:docMk/>
            <pc:sldMk cId="4112019434" sldId="815"/>
            <ac:spMk id="2" creationId="{5B61F0D4-68D9-9794-F7E6-0D7EB1D1997A}"/>
          </ac:spMkLst>
        </pc:spChg>
        <pc:spChg chg="mod">
          <ac:chgData name="Neville, Tracy A" userId="9efd810e-9fb7-47f7-9b3e-0dfb4e69ca2e" providerId="ADAL" clId="{1903BDBC-004D-409B-A048-F015F0B16BCC}" dt="2026-01-08T18:50:35.525" v="4273" actId="20577"/>
          <ac:spMkLst>
            <pc:docMk/>
            <pc:sldMk cId="4112019434" sldId="815"/>
            <ac:spMk id="3" creationId="{723073F3-949B-78BF-99B8-1D009CE3F24E}"/>
          </ac:spMkLst>
        </pc:spChg>
      </pc:sldChg>
      <pc:sldChg chg="addSp delSp modSp new mod modAnim modNotesTx">
        <pc:chgData name="Neville, Tracy A" userId="9efd810e-9fb7-47f7-9b3e-0dfb4e69ca2e" providerId="ADAL" clId="{1903BDBC-004D-409B-A048-F015F0B16BCC}" dt="2026-01-09T17:34:44.895" v="11277" actId="962"/>
        <pc:sldMkLst>
          <pc:docMk/>
          <pc:sldMk cId="1992548034" sldId="816"/>
        </pc:sldMkLst>
        <pc:spChg chg="mod">
          <ac:chgData name="Neville, Tracy A" userId="9efd810e-9fb7-47f7-9b3e-0dfb4e69ca2e" providerId="ADAL" clId="{1903BDBC-004D-409B-A048-F015F0B16BCC}" dt="2026-01-06T20:50:30.376" v="1316" actId="20577"/>
          <ac:spMkLst>
            <pc:docMk/>
            <pc:sldMk cId="1992548034" sldId="816"/>
            <ac:spMk id="2" creationId="{622AFFE8-53DA-7E5E-F95F-E4FBACB02549}"/>
          </ac:spMkLst>
        </pc:spChg>
        <pc:spChg chg="mod">
          <ac:chgData name="Neville, Tracy A" userId="9efd810e-9fb7-47f7-9b3e-0dfb4e69ca2e" providerId="ADAL" clId="{1903BDBC-004D-409B-A048-F015F0B16BCC}" dt="2026-01-08T22:12:37.182" v="6174" actId="27636"/>
          <ac:spMkLst>
            <pc:docMk/>
            <pc:sldMk cId="1992548034" sldId="816"/>
            <ac:spMk id="3" creationId="{DF00C59A-5775-F8A8-4EDA-9D075247543B}"/>
          </ac:spMkLst>
        </pc:spChg>
        <pc:grpChg chg="add mod">
          <ac:chgData name="Neville, Tracy A" userId="9efd810e-9fb7-47f7-9b3e-0dfb4e69ca2e" providerId="ADAL" clId="{1903BDBC-004D-409B-A048-F015F0B16BCC}" dt="2026-01-09T17:34:44.895" v="11277" actId="962"/>
          <ac:grpSpMkLst>
            <pc:docMk/>
            <pc:sldMk cId="1992548034" sldId="816"/>
            <ac:grpSpMk id="6" creationId="{C993BC4F-9BCB-A3A8-E639-E8D5BA8005AB}"/>
          </ac:grpSpMkLst>
        </pc:grpChg>
        <pc:picChg chg="mod">
          <ac:chgData name="Neville, Tracy A" userId="9efd810e-9fb7-47f7-9b3e-0dfb4e69ca2e" providerId="ADAL" clId="{1903BDBC-004D-409B-A048-F015F0B16BCC}" dt="2026-01-08T22:12:21.595" v="6168" actId="1038"/>
          <ac:picMkLst>
            <pc:docMk/>
            <pc:sldMk cId="1992548034" sldId="816"/>
            <ac:picMk id="7" creationId="{87476F69-8153-6D41-CD63-899F4BF573A9}"/>
          </ac:picMkLst>
        </pc:picChg>
        <pc:picChg chg="mod">
          <ac:chgData name="Neville, Tracy A" userId="9efd810e-9fb7-47f7-9b3e-0dfb4e69ca2e" providerId="ADAL" clId="{1903BDBC-004D-409B-A048-F015F0B16BCC}" dt="2026-01-08T22:12:12.935" v="6141" actId="1038"/>
          <ac:picMkLst>
            <pc:docMk/>
            <pc:sldMk cId="1992548034" sldId="816"/>
            <ac:picMk id="8" creationId="{19DB0EBA-A595-5F28-41BC-5AD74F093942}"/>
          </ac:picMkLst>
        </pc:picChg>
        <pc:picChg chg="mod">
          <ac:chgData name="Neville, Tracy A" userId="9efd810e-9fb7-47f7-9b3e-0dfb4e69ca2e" providerId="ADAL" clId="{1903BDBC-004D-409B-A048-F015F0B16BCC}" dt="2026-01-08T22:12:10.193" v="6132" actId="1038"/>
          <ac:picMkLst>
            <pc:docMk/>
            <pc:sldMk cId="1992548034" sldId="816"/>
            <ac:picMk id="9" creationId="{E85A2A9A-3A73-AB3C-90E6-0F676C5FBBB6}"/>
          </ac:picMkLst>
        </pc:picChg>
        <pc:picChg chg="mod">
          <ac:chgData name="Neville, Tracy A" userId="9efd810e-9fb7-47f7-9b3e-0dfb4e69ca2e" providerId="ADAL" clId="{1903BDBC-004D-409B-A048-F015F0B16BCC}" dt="2026-01-08T22:12:16.258" v="6150" actId="1037"/>
          <ac:picMkLst>
            <pc:docMk/>
            <pc:sldMk cId="1992548034" sldId="816"/>
            <ac:picMk id="10" creationId="{3C14831E-FB2D-6561-9B30-64640E7AF4B3}"/>
          </ac:picMkLst>
        </pc:picChg>
        <pc:picChg chg="mod">
          <ac:chgData name="Neville, Tracy A" userId="9efd810e-9fb7-47f7-9b3e-0dfb4e69ca2e" providerId="ADAL" clId="{1903BDBC-004D-409B-A048-F015F0B16BCC}" dt="2026-01-08T22:11:39.621" v="6099"/>
          <ac:picMkLst>
            <pc:docMk/>
            <pc:sldMk cId="1992548034" sldId="816"/>
            <ac:picMk id="11" creationId="{60F117EE-AA33-E253-65BB-4880F0773E95}"/>
          </ac:picMkLst>
        </pc:picChg>
      </pc:sldChg>
      <pc:sldChg chg="addSp delSp modSp add mod modTransition modCm modNotesTx">
        <pc:chgData name="Neville, Tracy A" userId="9efd810e-9fb7-47f7-9b3e-0dfb4e69ca2e" providerId="ADAL" clId="{1903BDBC-004D-409B-A048-F015F0B16BCC}" dt="2026-01-16T17:57:00.779" v="21344"/>
        <pc:sldMkLst>
          <pc:docMk/>
          <pc:sldMk cId="1947184027" sldId="817"/>
        </pc:sldMkLst>
        <pc:spChg chg="mod ord">
          <ac:chgData name="Neville, Tracy A" userId="9efd810e-9fb7-47f7-9b3e-0dfb4e69ca2e" providerId="ADAL" clId="{1903BDBC-004D-409B-A048-F015F0B16BCC}" dt="2026-01-16T14:54:36.082" v="12807" actId="20577"/>
          <ac:spMkLst>
            <pc:docMk/>
            <pc:sldMk cId="1947184027" sldId="817"/>
            <ac:spMk id="2" creationId="{A325B649-0EB6-93B4-3278-9CE28734B921}"/>
          </ac:spMkLst>
        </pc:spChg>
        <pc:spChg chg="mod">
          <ac:chgData name="Neville, Tracy A" userId="9efd810e-9fb7-47f7-9b3e-0dfb4e69ca2e" providerId="ADAL" clId="{1903BDBC-004D-409B-A048-F015F0B16BCC}" dt="2026-01-06T20:52:31.324" v="1611" actId="404"/>
          <ac:spMkLst>
            <pc:docMk/>
            <pc:sldMk cId="1947184027" sldId="817"/>
            <ac:spMk id="5" creationId="{94737CF4-9AF5-D70F-DA75-38976DF4A229}"/>
          </ac:spMkLst>
        </pc:spChg>
        <pc:spChg chg="mod">
          <ac:chgData name="Neville, Tracy A" userId="9efd810e-9fb7-47f7-9b3e-0dfb4e69ca2e" providerId="ADAL" clId="{1903BDBC-004D-409B-A048-F015F0B16BCC}" dt="2026-01-09T17:32:51.794" v="10612" actId="962"/>
          <ac:spMkLst>
            <pc:docMk/>
            <pc:sldMk cId="1947184027" sldId="817"/>
            <ac:spMk id="7" creationId="{C5434B13-5BBB-CF80-3F29-6CBF35A25D29}"/>
          </ac:spMkLst>
        </pc:spChg>
        <pc:spChg chg="mod">
          <ac:chgData name="Neville, Tracy A" userId="9efd810e-9fb7-47f7-9b3e-0dfb4e69ca2e" providerId="ADAL" clId="{1903BDBC-004D-409B-A048-F015F0B16BCC}" dt="2026-01-09T17:33:25.224" v="10735" actId="962"/>
          <ac:spMkLst>
            <pc:docMk/>
            <pc:sldMk cId="1947184027" sldId="817"/>
            <ac:spMk id="10" creationId="{651689CD-A87E-52A2-71CF-1E35723C3D0A}"/>
          </ac:spMkLst>
        </pc:spChg>
        <pc:spChg chg="mod">
          <ac:chgData name="Neville, Tracy A" userId="9efd810e-9fb7-47f7-9b3e-0dfb4e69ca2e" providerId="ADAL" clId="{1903BDBC-004D-409B-A048-F015F0B16BCC}" dt="2026-01-09T17:33:06.840" v="10653" actId="962"/>
          <ac:spMkLst>
            <pc:docMk/>
            <pc:sldMk cId="1947184027" sldId="817"/>
            <ac:spMk id="13" creationId="{35FC319E-6FEB-4D0D-532C-923E283CF71D}"/>
          </ac:spMkLst>
        </pc:spChg>
        <pc:spChg chg="mod">
          <ac:chgData name="Neville, Tracy A" userId="9efd810e-9fb7-47f7-9b3e-0dfb4e69ca2e" providerId="ADAL" clId="{1903BDBC-004D-409B-A048-F015F0B16BCC}" dt="2026-01-09T17:33:16.263" v="10702" actId="962"/>
          <ac:spMkLst>
            <pc:docMk/>
            <pc:sldMk cId="1947184027" sldId="817"/>
            <ac:spMk id="16" creationId="{7F8CEFB7-016E-9093-132E-988FB4C63D15}"/>
          </ac:spMkLst>
        </pc:spChg>
        <pc:spChg chg="mod">
          <ac:chgData name="Neville, Tracy A" userId="9efd810e-9fb7-47f7-9b3e-0dfb4e69ca2e" providerId="ADAL" clId="{1903BDBC-004D-409B-A048-F015F0B16BCC}" dt="2026-01-09T17:33:33.085" v="10766" actId="962"/>
          <ac:spMkLst>
            <pc:docMk/>
            <pc:sldMk cId="1947184027" sldId="817"/>
            <ac:spMk id="19" creationId="{06A8E19E-2FB3-5328-3DDA-8711867FDC6B}"/>
          </ac:spMkLst>
        </pc:spChg>
        <pc:spChg chg="mod">
          <ac:chgData name="Neville, Tracy A" userId="9efd810e-9fb7-47f7-9b3e-0dfb4e69ca2e" providerId="ADAL" clId="{1903BDBC-004D-409B-A048-F015F0B16BCC}" dt="2026-01-09T17:33:42.744" v="10831" actId="962"/>
          <ac:spMkLst>
            <pc:docMk/>
            <pc:sldMk cId="1947184027" sldId="817"/>
            <ac:spMk id="22" creationId="{173FCF9E-A210-47B5-268D-81B65CF68330}"/>
          </ac:spMkLst>
        </pc:spChg>
        <pc:grpChg chg="mod ord">
          <ac:chgData name="Neville, Tracy A" userId="9efd810e-9fb7-47f7-9b3e-0dfb4e69ca2e" providerId="ADAL" clId="{1903BDBC-004D-409B-A048-F015F0B16BCC}" dt="2026-01-09T17:41:41.131" v="12515" actId="962"/>
          <ac:grpSpMkLst>
            <pc:docMk/>
            <pc:sldMk cId="1947184027" sldId="817"/>
            <ac:grpSpMk id="8" creationId="{BE809191-16E7-31DF-DD0C-0305DB4CA402}"/>
          </ac:grpSpMkLst>
        </pc:grpChg>
        <pc:grpChg chg="mod">
          <ac:chgData name="Neville, Tracy A" userId="9efd810e-9fb7-47f7-9b3e-0dfb4e69ca2e" providerId="ADAL" clId="{1903BDBC-004D-409B-A048-F015F0B16BCC}" dt="2026-01-09T17:33:30.466" v="10765" actId="962"/>
          <ac:grpSpMkLst>
            <pc:docMk/>
            <pc:sldMk cId="1947184027" sldId="817"/>
            <ac:grpSpMk id="9" creationId="{B9728D4C-B446-922C-4440-DFB0D9814E2E}"/>
          </ac:grpSpMkLst>
        </pc:grpChg>
        <pc:grpChg chg="mod ord">
          <ac:chgData name="Neville, Tracy A" userId="9efd810e-9fb7-47f7-9b3e-0dfb4e69ca2e" providerId="ADAL" clId="{1903BDBC-004D-409B-A048-F015F0B16BCC}" dt="2026-01-09T17:41:45.466" v="12516" actId="13244"/>
          <ac:grpSpMkLst>
            <pc:docMk/>
            <pc:sldMk cId="1947184027" sldId="817"/>
            <ac:grpSpMk id="12" creationId="{F2841AB2-E2FB-0465-BD08-8BDE1A7F883E}"/>
          </ac:grpSpMkLst>
        </pc:grpChg>
        <pc:grpChg chg="mod ord">
          <ac:chgData name="Neville, Tracy A" userId="9efd810e-9fb7-47f7-9b3e-0dfb4e69ca2e" providerId="ADAL" clId="{1903BDBC-004D-409B-A048-F015F0B16BCC}" dt="2026-01-09T17:33:22.412" v="10734" actId="962"/>
          <ac:grpSpMkLst>
            <pc:docMk/>
            <pc:sldMk cId="1947184027" sldId="817"/>
            <ac:grpSpMk id="15" creationId="{36906FC5-59F5-1206-AEE7-F20C8446E4E2}"/>
          </ac:grpSpMkLst>
        </pc:grpChg>
        <pc:grpChg chg="mod">
          <ac:chgData name="Neville, Tracy A" userId="9efd810e-9fb7-47f7-9b3e-0dfb4e69ca2e" providerId="ADAL" clId="{1903BDBC-004D-409B-A048-F015F0B16BCC}" dt="2026-01-09T17:33:40.536" v="10830" actId="962"/>
          <ac:grpSpMkLst>
            <pc:docMk/>
            <pc:sldMk cId="1947184027" sldId="817"/>
            <ac:grpSpMk id="18" creationId="{693DAAE2-02AC-2756-94EE-9C701EDE17E3}"/>
          </ac:grpSpMkLst>
        </pc:grpChg>
        <pc:grpChg chg="mod">
          <ac:chgData name="Neville, Tracy A" userId="9efd810e-9fb7-47f7-9b3e-0dfb4e69ca2e" providerId="ADAL" clId="{1903BDBC-004D-409B-A048-F015F0B16BCC}" dt="2026-01-09T17:33:50.468" v="10891" actId="962"/>
          <ac:grpSpMkLst>
            <pc:docMk/>
            <pc:sldMk cId="1947184027" sldId="817"/>
            <ac:grpSpMk id="21" creationId="{7D385F7D-F766-99D0-719E-BD57F2641C94}"/>
          </ac:grpSpMkLst>
        </pc:grpChg>
        <pc:extLst>
          <p:ext xmlns:p="http://schemas.openxmlformats.org/presentationml/2006/main" uri="{D6D511B9-2390-475A-947B-AFAB55BFBCF1}">
            <pc226:cmChg xmlns:pc226="http://schemas.microsoft.com/office/powerpoint/2022/06/main/command" chg="mod">
              <pc226:chgData name="Neville, Tracy A" userId="9efd810e-9fb7-47f7-9b3e-0dfb4e69ca2e" providerId="ADAL" clId="{1903BDBC-004D-409B-A048-F015F0B16BCC}" dt="2026-01-16T14:54:36.082" v="12807" actId="20577"/>
              <pc2:cmMkLst xmlns:pc2="http://schemas.microsoft.com/office/powerpoint/2019/9/main/command">
                <pc:docMk/>
                <pc:sldMk cId="1947184027" sldId="817"/>
                <pc2:cmMk id="{3CAA17F0-13B1-4FD3-B357-DFEBBF823264}"/>
              </pc2:cmMkLst>
            </pc226:cmChg>
          </p:ext>
        </pc:extLst>
      </pc:sldChg>
      <pc:sldChg chg="addSp modSp new mod ord">
        <pc:chgData name="Neville, Tracy A" userId="9efd810e-9fb7-47f7-9b3e-0dfb4e69ca2e" providerId="ADAL" clId="{1903BDBC-004D-409B-A048-F015F0B16BCC}" dt="2026-01-09T17:35:31.431" v="11592" actId="962"/>
        <pc:sldMkLst>
          <pc:docMk/>
          <pc:sldMk cId="2509127063" sldId="818"/>
        </pc:sldMkLst>
        <pc:spChg chg="mod">
          <ac:chgData name="Neville, Tracy A" userId="9efd810e-9fb7-47f7-9b3e-0dfb4e69ca2e" providerId="ADAL" clId="{1903BDBC-004D-409B-A048-F015F0B16BCC}" dt="2026-01-08T18:55:35.689" v="4625" actId="20577"/>
          <ac:spMkLst>
            <pc:docMk/>
            <pc:sldMk cId="2509127063" sldId="818"/>
            <ac:spMk id="2" creationId="{525A5231-EEEE-0F60-A242-88FA195B4A0E}"/>
          </ac:spMkLst>
        </pc:spChg>
        <pc:spChg chg="mod">
          <ac:chgData name="Neville, Tracy A" userId="9efd810e-9fb7-47f7-9b3e-0dfb4e69ca2e" providerId="ADAL" clId="{1903BDBC-004D-409B-A048-F015F0B16BCC}" dt="2026-01-09T15:49:46.032" v="9584" actId="27636"/>
          <ac:spMkLst>
            <pc:docMk/>
            <pc:sldMk cId="2509127063" sldId="818"/>
            <ac:spMk id="3" creationId="{753E1602-374A-2922-56C2-23DE033AB3FB}"/>
          </ac:spMkLst>
        </pc:spChg>
        <pc:grpChg chg="add mod">
          <ac:chgData name="Neville, Tracy A" userId="9efd810e-9fb7-47f7-9b3e-0dfb4e69ca2e" providerId="ADAL" clId="{1903BDBC-004D-409B-A048-F015F0B16BCC}" dt="2026-01-09T17:35:31.431" v="11592" actId="962"/>
          <ac:grpSpMkLst>
            <pc:docMk/>
            <pc:sldMk cId="2509127063" sldId="818"/>
            <ac:grpSpMk id="6" creationId="{D015155B-062A-8119-3785-FAB145906E90}"/>
          </ac:grpSpMkLst>
        </pc:grpChg>
        <pc:picChg chg="add mod modCrop">
          <ac:chgData name="Neville, Tracy A" userId="9efd810e-9fb7-47f7-9b3e-0dfb4e69ca2e" providerId="ADAL" clId="{1903BDBC-004D-409B-A048-F015F0B16BCC}" dt="2026-01-09T17:34:57.012" v="11278" actId="164"/>
          <ac:picMkLst>
            <pc:docMk/>
            <pc:sldMk cId="2509127063" sldId="818"/>
            <ac:picMk id="4" creationId="{A0EB43CA-F8FA-0DFE-6202-911DED09B129}"/>
          </ac:picMkLst>
        </pc:picChg>
        <pc:picChg chg="add mod modCrop">
          <ac:chgData name="Neville, Tracy A" userId="9efd810e-9fb7-47f7-9b3e-0dfb4e69ca2e" providerId="ADAL" clId="{1903BDBC-004D-409B-A048-F015F0B16BCC}" dt="2026-01-09T17:34:57.012" v="11278" actId="164"/>
          <ac:picMkLst>
            <pc:docMk/>
            <pc:sldMk cId="2509127063" sldId="818"/>
            <ac:picMk id="5" creationId="{1E236A8D-0500-6514-76EC-272291F47DF2}"/>
          </ac:picMkLst>
        </pc:picChg>
      </pc:sldChg>
      <pc:sldChg chg="addSp modSp new mod modNotesTx">
        <pc:chgData name="Neville, Tracy A" userId="9efd810e-9fb7-47f7-9b3e-0dfb4e69ca2e" providerId="ADAL" clId="{1903BDBC-004D-409B-A048-F015F0B16BCC}" dt="2026-01-20T18:20:34.281" v="22142" actId="20577"/>
        <pc:sldMkLst>
          <pc:docMk/>
          <pc:sldMk cId="2480126169" sldId="819"/>
        </pc:sldMkLst>
        <pc:spChg chg="mod">
          <ac:chgData name="Neville, Tracy A" userId="9efd810e-9fb7-47f7-9b3e-0dfb4e69ca2e" providerId="ADAL" clId="{1903BDBC-004D-409B-A048-F015F0B16BCC}" dt="2026-01-06T20:55:52.251" v="1760" actId="20577"/>
          <ac:spMkLst>
            <pc:docMk/>
            <pc:sldMk cId="2480126169" sldId="819"/>
            <ac:spMk id="2" creationId="{78D9A9B6-A3D2-D07E-B76D-B194DC54853C}"/>
          </ac:spMkLst>
        </pc:spChg>
        <pc:spChg chg="mod ord">
          <ac:chgData name="Neville, Tracy A" userId="9efd810e-9fb7-47f7-9b3e-0dfb4e69ca2e" providerId="ADAL" clId="{1903BDBC-004D-409B-A048-F015F0B16BCC}" dt="2026-01-09T17:43:31.801" v="12526" actId="13244"/>
          <ac:spMkLst>
            <pc:docMk/>
            <pc:sldMk cId="2480126169" sldId="819"/>
            <ac:spMk id="3" creationId="{1C4AA6C8-D55C-CFF5-A9F0-4D5FE40F3D6F}"/>
          </ac:spMkLst>
        </pc:spChg>
        <pc:picChg chg="add mod">
          <ac:chgData name="Neville, Tracy A" userId="9efd810e-9fb7-47f7-9b3e-0dfb4e69ca2e" providerId="ADAL" clId="{1903BDBC-004D-409B-A048-F015F0B16BCC}" dt="2026-01-09T17:43:34.800" v="12528" actId="13244"/>
          <ac:picMkLst>
            <pc:docMk/>
            <pc:sldMk cId="2480126169" sldId="819"/>
            <ac:picMk id="2050" creationId="{0ECE09C9-49A1-E1E7-B6BB-55B524B992C2}"/>
          </ac:picMkLst>
        </pc:picChg>
        <pc:picChg chg="add mod">
          <ac:chgData name="Neville, Tracy A" userId="9efd810e-9fb7-47f7-9b3e-0dfb4e69ca2e" providerId="ADAL" clId="{1903BDBC-004D-409B-A048-F015F0B16BCC}" dt="2026-01-09T17:43:33.298" v="12527" actId="13244"/>
          <ac:picMkLst>
            <pc:docMk/>
            <pc:sldMk cId="2480126169" sldId="819"/>
            <ac:picMk id="2052" creationId="{873B9B23-1658-20AC-7818-FE54F2EDAF77}"/>
          </ac:picMkLst>
        </pc:picChg>
        <pc:picChg chg="add mod">
          <ac:chgData name="Neville, Tracy A" userId="9efd810e-9fb7-47f7-9b3e-0dfb4e69ca2e" providerId="ADAL" clId="{1903BDBC-004D-409B-A048-F015F0B16BCC}" dt="2026-01-09T17:43:36.105" v="12529" actId="13244"/>
          <ac:picMkLst>
            <pc:docMk/>
            <pc:sldMk cId="2480126169" sldId="819"/>
            <ac:picMk id="2054" creationId="{2A625FD0-76B3-C5EC-E9FB-C6EA8E9FDF96}"/>
          </ac:picMkLst>
        </pc:picChg>
      </pc:sldChg>
      <pc:sldChg chg="addSp modSp new mod ord modNotesTx">
        <pc:chgData name="Neville, Tracy A" userId="9efd810e-9fb7-47f7-9b3e-0dfb4e69ca2e" providerId="ADAL" clId="{1903BDBC-004D-409B-A048-F015F0B16BCC}" dt="2026-01-20T18:21:22.227" v="22146" actId="20577"/>
        <pc:sldMkLst>
          <pc:docMk/>
          <pc:sldMk cId="2876081776" sldId="820"/>
        </pc:sldMkLst>
        <pc:spChg chg="mod">
          <ac:chgData name="Neville, Tracy A" userId="9efd810e-9fb7-47f7-9b3e-0dfb4e69ca2e" providerId="ADAL" clId="{1903BDBC-004D-409B-A048-F015F0B16BCC}" dt="2026-01-06T20:56:25.214" v="1789" actId="20577"/>
          <ac:spMkLst>
            <pc:docMk/>
            <pc:sldMk cId="2876081776" sldId="820"/>
            <ac:spMk id="2" creationId="{433A8F98-1C7C-E9DA-9E59-DC07704E760C}"/>
          </ac:spMkLst>
        </pc:spChg>
        <pc:spChg chg="mod">
          <ac:chgData name="Neville, Tracy A" userId="9efd810e-9fb7-47f7-9b3e-0dfb4e69ca2e" providerId="ADAL" clId="{1903BDBC-004D-409B-A048-F015F0B16BCC}" dt="2026-01-16T17:24:03.501" v="19079" actId="20577"/>
          <ac:spMkLst>
            <pc:docMk/>
            <pc:sldMk cId="2876081776" sldId="820"/>
            <ac:spMk id="3" creationId="{8B11AAE3-2F76-7380-8342-3F6F12F103FB}"/>
          </ac:spMkLst>
        </pc:spChg>
        <pc:spChg chg="add mod">
          <ac:chgData name="Neville, Tracy A" userId="9efd810e-9fb7-47f7-9b3e-0dfb4e69ca2e" providerId="ADAL" clId="{1903BDBC-004D-409B-A048-F015F0B16BCC}" dt="2026-01-09T15:47:15.258" v="9523" actId="1076"/>
          <ac:spMkLst>
            <pc:docMk/>
            <pc:sldMk cId="2876081776" sldId="820"/>
            <ac:spMk id="4" creationId="{3FBA823E-4723-3B7C-C2B8-B7B3B4EAD04E}"/>
          </ac:spMkLst>
        </pc:spChg>
        <pc:spChg chg="add mod ord">
          <ac:chgData name="Neville, Tracy A" userId="9efd810e-9fb7-47f7-9b3e-0dfb4e69ca2e" providerId="ADAL" clId="{1903BDBC-004D-409B-A048-F015F0B16BCC}" dt="2026-01-09T17:42:24.849" v="12518" actId="13244"/>
          <ac:spMkLst>
            <pc:docMk/>
            <pc:sldMk cId="2876081776" sldId="820"/>
            <ac:spMk id="7" creationId="{D334A99A-2AC2-B67C-5AF2-9E1645B77727}"/>
          </ac:spMkLst>
        </pc:spChg>
        <pc:picChg chg="add mod ord">
          <ac:chgData name="Neville, Tracy A" userId="9efd810e-9fb7-47f7-9b3e-0dfb4e69ca2e" providerId="ADAL" clId="{1903BDBC-004D-409B-A048-F015F0B16BCC}" dt="2026-01-09T19:49:45.943" v="12699" actId="13244"/>
          <ac:picMkLst>
            <pc:docMk/>
            <pc:sldMk cId="2876081776" sldId="820"/>
            <ac:picMk id="6" creationId="{7A3B6DEF-912A-1072-AFB0-DB8EFFFED65B}"/>
          </ac:picMkLst>
        </pc:picChg>
      </pc:sldChg>
      <pc:sldChg chg="addSp delSp modSp new mod modNotesTx">
        <pc:chgData name="Neville, Tracy A" userId="9efd810e-9fb7-47f7-9b3e-0dfb4e69ca2e" providerId="ADAL" clId="{1903BDBC-004D-409B-A048-F015F0B16BCC}" dt="2026-01-20T18:24:54.649" v="22801" actId="20577"/>
        <pc:sldMkLst>
          <pc:docMk/>
          <pc:sldMk cId="4099528694" sldId="821"/>
        </pc:sldMkLst>
        <pc:spChg chg="mod">
          <ac:chgData name="Neville, Tracy A" userId="9efd810e-9fb7-47f7-9b3e-0dfb4e69ca2e" providerId="ADAL" clId="{1903BDBC-004D-409B-A048-F015F0B16BCC}" dt="2026-01-06T20:57:10.567" v="1832" actId="20577"/>
          <ac:spMkLst>
            <pc:docMk/>
            <pc:sldMk cId="4099528694" sldId="821"/>
            <ac:spMk id="2" creationId="{11F5A0F2-55F0-EFF8-E881-96E65343BB82}"/>
          </ac:spMkLst>
        </pc:spChg>
        <pc:spChg chg="mod">
          <ac:chgData name="Neville, Tracy A" userId="9efd810e-9fb7-47f7-9b3e-0dfb4e69ca2e" providerId="ADAL" clId="{1903BDBC-004D-409B-A048-F015F0B16BCC}" dt="2026-01-09T15:31:35.531" v="9063" actId="14100"/>
          <ac:spMkLst>
            <pc:docMk/>
            <pc:sldMk cId="4099528694" sldId="821"/>
            <ac:spMk id="3" creationId="{6E0E48D9-F524-0B0C-A9E3-1DF74B27EB35}"/>
          </ac:spMkLst>
        </pc:spChg>
        <pc:grpChg chg="add mod ord">
          <ac:chgData name="Neville, Tracy A" userId="9efd810e-9fb7-47f7-9b3e-0dfb4e69ca2e" providerId="ADAL" clId="{1903BDBC-004D-409B-A048-F015F0B16BCC}" dt="2026-01-09T19:50:33.881" v="12706" actId="962"/>
          <ac:grpSpMkLst>
            <pc:docMk/>
            <pc:sldMk cId="4099528694" sldId="821"/>
            <ac:grpSpMk id="7" creationId="{5498AEC8-615F-9C00-3CC1-0754F8FF96A5}"/>
          </ac:grpSpMkLst>
        </pc:grpChg>
        <pc:picChg chg="add mod ord">
          <ac:chgData name="Neville, Tracy A" userId="9efd810e-9fb7-47f7-9b3e-0dfb4e69ca2e" providerId="ADAL" clId="{1903BDBC-004D-409B-A048-F015F0B16BCC}" dt="2026-01-09T19:49:56.365" v="12700" actId="13244"/>
          <ac:picMkLst>
            <pc:docMk/>
            <pc:sldMk cId="4099528694" sldId="821"/>
            <ac:picMk id="4" creationId="{B8A8A27F-F948-2EEA-D68D-285F2BCF3128}"/>
          </ac:picMkLst>
        </pc:picChg>
        <pc:picChg chg="add mod">
          <ac:chgData name="Neville, Tracy A" userId="9efd810e-9fb7-47f7-9b3e-0dfb4e69ca2e" providerId="ADAL" clId="{1903BDBC-004D-409B-A048-F015F0B16BCC}" dt="2026-01-09T17:37:01.356" v="12118" actId="962"/>
          <ac:picMkLst>
            <pc:docMk/>
            <pc:sldMk cId="4099528694" sldId="821"/>
            <ac:picMk id="5" creationId="{BF88C683-AEC7-4F62-CB4B-E7A77D2B4198}"/>
          </ac:picMkLst>
        </pc:picChg>
        <pc:picChg chg="add mod ord">
          <ac:chgData name="Neville, Tracy A" userId="9efd810e-9fb7-47f7-9b3e-0dfb4e69ca2e" providerId="ADAL" clId="{1903BDBC-004D-409B-A048-F015F0B16BCC}" dt="2026-01-09T19:50:12.313" v="12703" actId="962"/>
          <ac:picMkLst>
            <pc:docMk/>
            <pc:sldMk cId="4099528694" sldId="821"/>
            <ac:picMk id="6" creationId="{C0B22D18-05AC-8185-32DC-A0DB5BAFCAFD}"/>
          </ac:picMkLst>
        </pc:picChg>
        <pc:picChg chg="add mod">
          <ac:chgData name="Neville, Tracy A" userId="9efd810e-9fb7-47f7-9b3e-0dfb4e69ca2e" providerId="ADAL" clId="{1903BDBC-004D-409B-A048-F015F0B16BCC}" dt="2026-01-09T17:37:37.438" v="12123" actId="164"/>
          <ac:picMkLst>
            <pc:docMk/>
            <pc:sldMk cId="4099528694" sldId="821"/>
            <ac:picMk id="9" creationId="{6F60D5E3-B025-EC0E-DB18-C2B7EC42ABC5}"/>
          </ac:picMkLst>
        </pc:picChg>
        <pc:picChg chg="add mod">
          <ac:chgData name="Neville, Tracy A" userId="9efd810e-9fb7-47f7-9b3e-0dfb4e69ca2e" providerId="ADAL" clId="{1903BDBC-004D-409B-A048-F015F0B16BCC}" dt="2026-01-09T17:37:37.438" v="12123" actId="164"/>
          <ac:picMkLst>
            <pc:docMk/>
            <pc:sldMk cId="4099528694" sldId="821"/>
            <ac:picMk id="11" creationId="{61607206-FAD9-3C21-993B-F21BCC193D18}"/>
          </ac:picMkLst>
        </pc:picChg>
      </pc:sldChg>
      <pc:sldChg chg="addSp modSp add mod">
        <pc:chgData name="Neville, Tracy A" userId="9efd810e-9fb7-47f7-9b3e-0dfb4e69ca2e" providerId="ADAL" clId="{1903BDBC-004D-409B-A048-F015F0B16BCC}" dt="2026-01-09T19:44:00.502" v="12680" actId="20577"/>
        <pc:sldMkLst>
          <pc:docMk/>
          <pc:sldMk cId="1859139495" sldId="822"/>
        </pc:sldMkLst>
        <pc:spChg chg="mod">
          <ac:chgData name="Neville, Tracy A" userId="9efd810e-9fb7-47f7-9b3e-0dfb4e69ca2e" providerId="ADAL" clId="{1903BDBC-004D-409B-A048-F015F0B16BCC}" dt="2026-01-09T15:14:48.509" v="7008" actId="1076"/>
          <ac:spMkLst>
            <pc:docMk/>
            <pc:sldMk cId="1859139495" sldId="822"/>
            <ac:spMk id="2" creationId="{88A55AD9-5E6A-BBC8-53C7-694A96AC06C5}"/>
          </ac:spMkLst>
        </pc:spChg>
        <pc:spChg chg="mod">
          <ac:chgData name="Neville, Tracy A" userId="9efd810e-9fb7-47f7-9b3e-0dfb4e69ca2e" providerId="ADAL" clId="{1903BDBC-004D-409B-A048-F015F0B16BCC}" dt="2026-01-09T19:44:00.502" v="12680" actId="20577"/>
          <ac:spMkLst>
            <pc:docMk/>
            <pc:sldMk cId="1859139495" sldId="822"/>
            <ac:spMk id="3" creationId="{B12A3ACA-5172-E51B-CBE8-E530D871E4AC}"/>
          </ac:spMkLst>
        </pc:spChg>
        <pc:picChg chg="add mod ord">
          <ac:chgData name="Neville, Tracy A" userId="9efd810e-9fb7-47f7-9b3e-0dfb4e69ca2e" providerId="ADAL" clId="{1903BDBC-004D-409B-A048-F015F0B16BCC}" dt="2026-01-09T17:40:59.747" v="12509" actId="13244"/>
          <ac:picMkLst>
            <pc:docMk/>
            <pc:sldMk cId="1859139495" sldId="822"/>
            <ac:picMk id="5" creationId="{82F2651F-E81F-197A-C76D-8FE42052E608}"/>
          </ac:picMkLst>
        </pc:picChg>
        <pc:picChg chg="add mod ord">
          <ac:chgData name="Neville, Tracy A" userId="9efd810e-9fb7-47f7-9b3e-0dfb4e69ca2e" providerId="ADAL" clId="{1903BDBC-004D-409B-A048-F015F0B16BCC}" dt="2026-01-09T17:40:57.217" v="12508" actId="13244"/>
          <ac:picMkLst>
            <pc:docMk/>
            <pc:sldMk cId="1859139495" sldId="822"/>
            <ac:picMk id="7" creationId="{5067B0C3-7820-9FF7-9AB0-AEF5CD7AC97B}"/>
          </ac:picMkLst>
        </pc:picChg>
        <pc:picChg chg="add mod ord">
          <ac:chgData name="Neville, Tracy A" userId="9efd810e-9fb7-47f7-9b3e-0dfb4e69ca2e" providerId="ADAL" clId="{1903BDBC-004D-409B-A048-F015F0B16BCC}" dt="2026-01-09T17:40:36.120" v="12506" actId="13244"/>
          <ac:picMkLst>
            <pc:docMk/>
            <pc:sldMk cId="1859139495" sldId="822"/>
            <ac:picMk id="9" creationId="{AEDBDF0C-B7C6-FE66-9AE3-17685C5C14B2}"/>
          </ac:picMkLst>
        </pc:picChg>
      </pc:sldChg>
      <pc:sldChg chg="modSp new mod ord">
        <pc:chgData name="Neville, Tracy A" userId="9efd810e-9fb7-47f7-9b3e-0dfb4e69ca2e" providerId="ADAL" clId="{1903BDBC-004D-409B-A048-F015F0B16BCC}" dt="2026-01-16T17:53:35.363" v="21343"/>
        <pc:sldMkLst>
          <pc:docMk/>
          <pc:sldMk cId="2593521340" sldId="823"/>
        </pc:sldMkLst>
        <pc:spChg chg="mod">
          <ac:chgData name="Neville, Tracy A" userId="9efd810e-9fb7-47f7-9b3e-0dfb4e69ca2e" providerId="ADAL" clId="{1903BDBC-004D-409B-A048-F015F0B16BCC}" dt="2026-01-08T22:00:09.575" v="6022" actId="20577"/>
          <ac:spMkLst>
            <pc:docMk/>
            <pc:sldMk cId="2593521340" sldId="823"/>
            <ac:spMk id="2" creationId="{0707A251-E368-98AC-81D2-2D5A225C2118}"/>
          </ac:spMkLst>
        </pc:spChg>
        <pc:spChg chg="mod">
          <ac:chgData name="Neville, Tracy A" userId="9efd810e-9fb7-47f7-9b3e-0dfb4e69ca2e" providerId="ADAL" clId="{1903BDBC-004D-409B-A048-F015F0B16BCC}" dt="2026-01-09T15:41:22.607" v="9146" actId="404"/>
          <ac:spMkLst>
            <pc:docMk/>
            <pc:sldMk cId="2593521340" sldId="823"/>
            <ac:spMk id="3" creationId="{ECF47683-86FC-B9D7-D3A9-88421978527A}"/>
          </ac:spMkLst>
        </pc:spChg>
      </pc:sldChg>
      <pc:sldMasterChg chg="delSldLayout">
        <pc:chgData name="Neville, Tracy A" userId="9efd810e-9fb7-47f7-9b3e-0dfb4e69ca2e" providerId="ADAL" clId="{1903BDBC-004D-409B-A048-F015F0B16BCC}" dt="2026-01-06T20:39:27.490" v="597" actId="2696"/>
        <pc:sldMasterMkLst>
          <pc:docMk/>
          <pc:sldMasterMk cId="2201185326" sldId="2147483648"/>
        </pc:sldMasterMkLst>
      </pc:sldMasterChg>
    </pc:docChg>
  </pc:docChgLst>
  <pc:docChgLst>
    <pc:chgData name="Calarino, Joshua" userId="S::joshua.calarino@umassmed.edu::772f60c3-d45b-4fa6-b96f-c9bcbf2057b9" providerId="AD" clId="Web-{A1482A48-6909-BDE6-4555-65B3780055B4}"/>
    <pc:docChg chg="modSld">
      <pc:chgData name="Calarino, Joshua" userId="S::joshua.calarino@umassmed.edu::772f60c3-d45b-4fa6-b96f-c9bcbf2057b9" providerId="AD" clId="Web-{A1482A48-6909-BDE6-4555-65B3780055B4}" dt="2026-01-20T18:05:17.985" v="1922"/>
      <pc:docMkLst>
        <pc:docMk/>
      </pc:docMkLst>
      <pc:sldChg chg="modSp modCm modNotes">
        <pc:chgData name="Calarino, Joshua" userId="S::joshua.calarino@umassmed.edu::772f60c3-d45b-4fa6-b96f-c9bcbf2057b9" providerId="AD" clId="Web-{A1482A48-6909-BDE6-4555-65B3780055B4}" dt="2026-01-20T18:05:17.985" v="1922"/>
        <pc:sldMkLst>
          <pc:docMk/>
          <pc:sldMk cId="360461699" sldId="813"/>
        </pc:sldMkLst>
        <pc:spChg chg="mod">
          <ac:chgData name="Calarino, Joshua" userId="S::joshua.calarino@umassmed.edu::772f60c3-d45b-4fa6-b96f-c9bcbf2057b9" providerId="AD" clId="Web-{A1482A48-6909-BDE6-4555-65B3780055B4}" dt="2026-01-20T17:37:30.926" v="26" actId="20577"/>
          <ac:spMkLst>
            <pc:docMk/>
            <pc:sldMk cId="360461699" sldId="813"/>
            <ac:spMk id="3" creationId="{FAB770B5-DC36-85A5-3A90-45AA3426C130}"/>
          </ac:spMkLst>
        </pc:spChg>
        <pc:extLst>
          <p:ext xmlns:p="http://schemas.openxmlformats.org/presentationml/2006/main" uri="{D6D511B9-2390-475A-947B-AFAB55BFBCF1}">
            <pc226:cmChg xmlns:pc226="http://schemas.microsoft.com/office/powerpoint/2022/06/main/command" chg="mod">
              <pc226:chgData name="Calarino, Joshua" userId="S::joshua.calarino@umassmed.edu::772f60c3-d45b-4fa6-b96f-c9bcbf2057b9" providerId="AD" clId="Web-{A1482A48-6909-BDE6-4555-65B3780055B4}" dt="2026-01-20T17:37:30.926" v="25" actId="20577"/>
              <pc2:cmMkLst xmlns:pc2="http://schemas.microsoft.com/office/powerpoint/2019/9/main/command">
                <pc:docMk/>
                <pc:sldMk cId="360461699" sldId="813"/>
                <pc2:cmMk id="{9522B896-FD9B-4C70-9987-AC5EFF73A949}"/>
              </pc2:cmMkLst>
            </pc226:cmChg>
          </p:ext>
        </pc:extLst>
      </pc:sldChg>
      <pc:sldChg chg="modNotes">
        <pc:chgData name="Calarino, Joshua" userId="S::joshua.calarino@umassmed.edu::772f60c3-d45b-4fa6-b96f-c9bcbf2057b9" providerId="AD" clId="Web-{A1482A48-6909-BDE6-4555-65B3780055B4}" dt="2026-01-20T17:46:30.343" v="856"/>
        <pc:sldMkLst>
          <pc:docMk/>
          <pc:sldMk cId="3266232441" sldId="814"/>
        </pc:sldMkLst>
      </pc:sldChg>
      <pc:sldChg chg="modNotes">
        <pc:chgData name="Calarino, Joshua" userId="S::joshua.calarino@umassmed.edu::772f60c3-d45b-4fa6-b96f-c9bcbf2057b9" providerId="AD" clId="Web-{A1482A48-6909-BDE6-4555-65B3780055B4}" dt="2026-01-20T17:50:26.916" v="1052"/>
        <pc:sldMkLst>
          <pc:docMk/>
          <pc:sldMk cId="4112019434" sldId="815"/>
        </pc:sldMkLst>
      </pc:sldChg>
      <pc:sldChg chg="modNotes">
        <pc:chgData name="Calarino, Joshua" userId="S::joshua.calarino@umassmed.edu::772f60c3-d45b-4fa6-b96f-c9bcbf2057b9" providerId="AD" clId="Web-{A1482A48-6909-BDE6-4555-65B3780055B4}" dt="2026-01-20T17:58:00.332" v="1643"/>
        <pc:sldMkLst>
          <pc:docMk/>
          <pc:sldMk cId="1992548034" sldId="816"/>
        </pc:sldMkLst>
      </pc:sldChg>
      <pc:sldChg chg="modNotes">
        <pc:chgData name="Calarino, Joshua" userId="S::joshua.calarino@umassmed.edu::772f60c3-d45b-4fa6-b96f-c9bcbf2057b9" providerId="AD" clId="Web-{A1482A48-6909-BDE6-4555-65B3780055B4}" dt="2026-01-20T17:47:33.594" v="881"/>
        <pc:sldMkLst>
          <pc:docMk/>
          <pc:sldMk cId="1947184027" sldId="817"/>
        </pc:sldMkLst>
      </pc:sldChg>
      <pc:sldChg chg="modNotes">
        <pc:chgData name="Calarino, Joshua" userId="S::joshua.calarino@umassmed.edu::772f60c3-d45b-4fa6-b96f-c9bcbf2057b9" providerId="AD" clId="Web-{A1482A48-6909-BDE6-4555-65B3780055B4}" dt="2026-01-20T18:01:59.606" v="1900"/>
        <pc:sldMkLst>
          <pc:docMk/>
          <pc:sldMk cId="2509127063" sldId="818"/>
        </pc:sldMkLst>
      </pc:sldChg>
    </pc:docChg>
  </pc:docChgLst>
  <pc:docChgLst>
    <pc:chgData name="Yue, Davy" userId="S::davy.yue@umassmed.edu::0f64a910-db10-40c0-9a54-6c63b957e515" providerId="AD" clId="Web-{03DEE4F2-43B8-DD92-6D8B-5065F94685B9}"/>
    <pc:docChg chg="modSld">
      <pc:chgData name="Yue, Davy" userId="S::davy.yue@umassmed.edu::0f64a910-db10-40c0-9a54-6c63b957e515" providerId="AD" clId="Web-{03DEE4F2-43B8-DD92-6D8B-5065F94685B9}" dt="2026-01-08T18:32:26.389" v="147" actId="20577"/>
      <pc:docMkLst>
        <pc:docMk/>
      </pc:docMkLst>
      <pc:sldChg chg="modSp">
        <pc:chgData name="Yue, Davy" userId="S::davy.yue@umassmed.edu::0f64a910-db10-40c0-9a54-6c63b957e515" providerId="AD" clId="Web-{03DEE4F2-43B8-DD92-6D8B-5065F94685B9}" dt="2026-01-08T18:20:47.273" v="57" actId="20577"/>
        <pc:sldMkLst>
          <pc:docMk/>
          <pc:sldMk cId="290086748" sldId="810"/>
        </pc:sldMkLst>
        <pc:spChg chg="mod">
          <ac:chgData name="Yue, Davy" userId="S::davy.yue@umassmed.edu::0f64a910-db10-40c0-9a54-6c63b957e515" providerId="AD" clId="Web-{03DEE4F2-43B8-DD92-6D8B-5065F94685B9}" dt="2026-01-08T18:20:47.273" v="57" actId="20577"/>
          <ac:spMkLst>
            <pc:docMk/>
            <pc:sldMk cId="290086748" sldId="810"/>
            <ac:spMk id="3" creationId="{4CCE9837-E52C-896A-1A34-B86ACDADB8E8}"/>
          </ac:spMkLst>
        </pc:spChg>
      </pc:sldChg>
      <pc:sldChg chg="modSp">
        <pc:chgData name="Yue, Davy" userId="S::davy.yue@umassmed.edu::0f64a910-db10-40c0-9a54-6c63b957e515" providerId="AD" clId="Web-{03DEE4F2-43B8-DD92-6D8B-5065F94685B9}" dt="2026-01-08T18:32:26.389" v="147" actId="20577"/>
        <pc:sldMkLst>
          <pc:docMk/>
          <pc:sldMk cId="620132579" sldId="812"/>
        </pc:sldMkLst>
        <pc:spChg chg="mod">
          <ac:chgData name="Yue, Davy" userId="S::davy.yue@umassmed.edu::0f64a910-db10-40c0-9a54-6c63b957e515" providerId="AD" clId="Web-{03DEE4F2-43B8-DD92-6D8B-5065F94685B9}" dt="2026-01-08T18:32:26.389" v="147" actId="20577"/>
          <ac:spMkLst>
            <pc:docMk/>
            <pc:sldMk cId="620132579" sldId="812"/>
            <ac:spMk id="3" creationId="{8D4A52E3-94DD-8181-657C-B9E49B34118A}"/>
          </ac:spMkLst>
        </pc:spChg>
      </pc:sldChg>
      <pc:sldChg chg="modSp">
        <pc:chgData name="Yue, Davy" userId="S::davy.yue@umassmed.edu::0f64a910-db10-40c0-9a54-6c63b957e515" providerId="AD" clId="Web-{03DEE4F2-43B8-DD92-6D8B-5065F94685B9}" dt="2026-01-08T18:26:05.290" v="111" actId="1076"/>
        <pc:sldMkLst>
          <pc:docMk/>
          <pc:sldMk cId="1859139495" sldId="822"/>
        </pc:sldMkLst>
        <pc:spChg chg="mod">
          <ac:chgData name="Yue, Davy" userId="S::davy.yue@umassmed.edu::0f64a910-db10-40c0-9a54-6c63b957e515" providerId="AD" clId="Web-{03DEE4F2-43B8-DD92-6D8B-5065F94685B9}" dt="2026-01-08T18:26:05.290" v="111" actId="1076"/>
          <ac:spMkLst>
            <pc:docMk/>
            <pc:sldMk cId="1859139495" sldId="822"/>
            <ac:spMk id="3" creationId="{B12A3ACA-5172-E51B-CBE8-E530D871E4AC}"/>
          </ac:spMkLst>
        </pc:spChg>
      </pc:sldChg>
    </pc:docChg>
  </pc:docChgLst>
</pc:chgInfo>
</file>

<file path=ppt/comments/modernComment_32C_24F678E3.xml><?xml version="1.0" encoding="utf-8"?>
<p188:cmLst xmlns:a="http://schemas.openxmlformats.org/drawingml/2006/main" xmlns:r="http://schemas.openxmlformats.org/officeDocument/2006/relationships" xmlns:p188="http://schemas.microsoft.com/office/powerpoint/2018/8/main">
  <p188:cm id="{5898EE2F-E516-48E8-960B-BD3ADC144056}" authorId="{D8DABB15-3839-C4F6-EF82-2C8AE814B121}" status="resolved" created="2026-01-13T18:45:18.806" complete="100000">
    <ac:txMkLst xmlns:ac="http://schemas.microsoft.com/office/drawing/2013/main/command">
      <pc:docMk xmlns:pc="http://schemas.microsoft.com/office/powerpoint/2013/main/command"/>
      <pc:sldMk xmlns:pc="http://schemas.microsoft.com/office/powerpoint/2013/main/command" cId="620132579" sldId="812"/>
      <ac:spMk id="2" creationId="{727F2C51-39F5-45C5-2102-451FB5A7015B}"/>
      <ac:txMk cp="14" len="1">
        <ac:context len="28" hash="1621180513"/>
      </ac:txMk>
    </ac:txMkLst>
    <p188:pos x="10381151" y="605014"/>
    <p188:txBody>
      <a:bodyPr/>
      <a:lstStyle/>
      <a:p>
        <a:r>
          <a:rPr lang="en-US"/>
          <a:t>Given the title refers to Shared Leadership, can we use that term instead of co-production? Alternatively, use “Co-Leadership”, which is what we used in PCORI application, to denote the two highest ends on that continuum/ladder</a:t>
        </a:r>
      </a:p>
    </p188:txBody>
  </p188:cm>
  <p188:cm id="{28812B9F-7028-42C9-AE96-17357BA622E4}" authorId="{D8DABB15-3839-C4F6-EF82-2C8AE814B121}" status="resolved" created="2026-01-13T18:46:15.673" complete="100000">
    <ac:deMkLst xmlns:ac="http://schemas.microsoft.com/office/drawing/2013/main/command">
      <pc:docMk xmlns:pc="http://schemas.microsoft.com/office/powerpoint/2013/main/command"/>
      <pc:sldMk xmlns:pc="http://schemas.microsoft.com/office/powerpoint/2013/main/command" cId="620132579" sldId="812"/>
      <ac:spMk id="2" creationId="{727F2C51-39F5-45C5-2102-451FB5A7015B}"/>
    </ac:deMkLst>
    <p188:replyLst>
      <p188:reply id="{0E4C4C77-0A93-4E8D-8ABC-890EE9AA6B34}" authorId="{D8DABB15-3839-C4F6-EF82-2C8AE814B121}" created="2026-01-13T18:47:33.356">
        <p188:txBody>
          <a:bodyPr/>
          <a:lstStyle/>
          <a:p>
            <a:r>
              <a:rPr lang="en-US"/>
              <a:t>I think the term “reflections” is throwing me off. Seems like past tense, where we think what you are saying is “we did all this great stuff, but realized we could do better, i.e., shift towards more co-leadership or shared-leadership, and these are the reasons why we would want to “level up”.</a:t>
            </a:r>
          </a:p>
        </p188:txBody>
      </p188:reply>
      <p188:reply id="{F1C4254D-5781-41CB-96D8-5C3E0923A8FD}" authorId="{8FFB1DF7-7EB8-5502-F3FF-02B282E8296D}" created="2026-01-16T19:55:03.598">
        <p188:txBody>
          <a:bodyPr/>
          <a:lstStyle/>
          <a:p>
            <a:r>
              <a:rPr lang="en-US"/>
              <a:t>Removed the word “reflections” to avoid confusion. This slide will lead into the rationale for “leveling up” YAB involvement</a:t>
            </a:r>
          </a:p>
        </p188:txBody>
      </p188:reply>
    </p188:replyLst>
    <p188:txBody>
      <a:bodyPr/>
      <a:lstStyle/>
      <a:p>
        <a:r>
          <a:rPr lang="en-US"/>
          <a:t>Also, how are you transitioning from previous slide to this slide. Meaning, you just described our consultation and outreach, are you now “turning the corner” in the presentation to talk about more “meaningful” (i.e., higher) levels of engagement on the continuum?</a:t>
        </a:r>
      </a:p>
    </p188:txBody>
  </p188:cm>
</p188:cmLst>
</file>

<file path=ppt/comments/modernComment_32D_157C3583.xml><?xml version="1.0" encoding="utf-8"?>
<p188:cmLst xmlns:a="http://schemas.openxmlformats.org/drawingml/2006/main" xmlns:r="http://schemas.openxmlformats.org/officeDocument/2006/relationships" xmlns:p188="http://schemas.microsoft.com/office/powerpoint/2018/8/main">
  <p188:cm id="{9522B896-FD9B-4C70-9987-AC5EFF73A949}" authorId="{D8DABB15-3839-C4F6-EF82-2C8AE814B121}" status="resolved" created="2026-01-13T18:48:44.416" complete="100000">
    <ac:txMkLst xmlns:ac="http://schemas.microsoft.com/office/drawing/2013/main/command">
      <pc:docMk xmlns:pc="http://schemas.microsoft.com/office/powerpoint/2013/main/command"/>
      <pc:sldMk xmlns:pc="http://schemas.microsoft.com/office/powerpoint/2013/main/command" cId="360461699" sldId="813"/>
      <ac:spMk id="3" creationId="{FAB770B5-DC36-85A5-3A90-45AA3426C130}"/>
      <ac:txMk cp="105" len="9">
        <ac:context len="331" hash="3135129111"/>
      </ac:txMk>
    </ac:txMkLst>
    <p188:pos x="2342937" y="1077063"/>
    <p188:txBody>
      <a:bodyPr/>
      <a:lstStyle/>
      <a:p>
        <a:r>
          <a:rPr lang="en-US"/>
          <a:t>Again, do we mean “embedded into co-leadership positions”? </a:t>
        </a:r>
      </a:p>
    </p188:txBody>
  </p188:cm>
</p188:cmLst>
</file>

<file path=ppt/comments/modernComment_32E_C2AEC079.xml><?xml version="1.0" encoding="utf-8"?>
<p188:cmLst xmlns:a="http://schemas.openxmlformats.org/drawingml/2006/main" xmlns:r="http://schemas.openxmlformats.org/officeDocument/2006/relationships" xmlns:p188="http://schemas.microsoft.com/office/powerpoint/2018/8/main">
  <p188:cm id="{644A67BD-D545-4E89-8624-F174FC37ADEB}" authorId="{D8DABB15-3839-C4F6-EF82-2C8AE814B121}" status="resolved" created="2026-01-13T18:49:12.989" complete="100000">
    <ac:txMkLst xmlns:ac="http://schemas.microsoft.com/office/drawing/2013/main/command">
      <pc:docMk xmlns:pc="http://schemas.microsoft.com/office/powerpoint/2013/main/command"/>
      <pc:sldMk xmlns:pc="http://schemas.microsoft.com/office/powerpoint/2013/main/command" cId="3266232441" sldId="814"/>
      <ac:spMk id="2" creationId="{14A4BD2C-BB7A-E74D-3DEF-DEED9A54EB43}"/>
      <ac:txMk cp="19">
        <ac:context len="39" hash="699421433"/>
      </ac:txMk>
    </ac:txMkLst>
    <p188:pos x="6819244" y="605014"/>
    <p188:txBody>
      <a:bodyPr/>
      <a:lstStyle/>
      <a:p>
        <a:r>
          <a:rPr lang="en-US"/>
          <a:t>Again terminology, maybe CIRC Projects with Co-Leadership roles or something like that.</a:t>
        </a:r>
      </a:p>
    </p188:txBody>
  </p188:cm>
</p188:cmLst>
</file>

<file path=ppt/comments/modernComment_331_740FAB9B.xml><?xml version="1.0" encoding="utf-8"?>
<p188:cmLst xmlns:a="http://schemas.openxmlformats.org/drawingml/2006/main" xmlns:r="http://schemas.openxmlformats.org/officeDocument/2006/relationships" xmlns:p188="http://schemas.microsoft.com/office/powerpoint/2018/8/main">
  <p188:cm id="{3CAA17F0-13B1-4FD3-B357-DFEBBF823264}" authorId="{D8DABB15-3839-C4F6-EF82-2C8AE814B121}" status="resolved" created="2026-01-13T18:52:04.346" complete="100000">
    <ac:txMkLst xmlns:ac="http://schemas.microsoft.com/office/drawing/2013/main/command">
      <pc:docMk xmlns:pc="http://schemas.microsoft.com/office/powerpoint/2013/main/command"/>
      <pc:sldMk xmlns:pc="http://schemas.microsoft.com/office/powerpoint/2013/main/command" cId="1947184027" sldId="817"/>
      <ac:spMk id="2" creationId="{A325B649-0EB6-93B4-3278-9CE28734B921}"/>
      <ac:txMk cp="0" len="1">
        <ac:context len="32" hash="512336702"/>
      </ac:txMk>
    </ac:txMkLst>
    <p188:pos x="4745896" y="605014"/>
    <p188:txBody>
      <a:bodyPr/>
      <a:lstStyle/>
      <a:p>
        <a:r>
          <a:rPr lang="en-US"/>
          <a:t>Maybe instead “Young adult co-leadership roles” or something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34638B-B3D7-4BA6-AB5E-28CF49C39651}"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E70F7-5006-48DE-9815-7D9D363230B5}" type="slidenum">
              <a:rPr lang="en-US" smtClean="0"/>
              <a:t>‹#›</a:t>
            </a:fld>
            <a:endParaRPr lang="en-US"/>
          </a:p>
        </p:txBody>
      </p:sp>
    </p:spTree>
    <p:extLst>
      <p:ext uri="{BB962C8B-B14F-4D97-AF65-F5344CB8AC3E}">
        <p14:creationId xmlns:p14="http://schemas.microsoft.com/office/powerpoint/2010/main" val="1837817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TRACY</a:t>
            </a:r>
          </a:p>
          <a:p>
            <a:endParaRPr lang="en-US"/>
          </a:p>
          <a:p>
            <a:r>
              <a:rPr lang="en-US"/>
              <a:t>Welcome and thank you for joining today’s webinar, “From Outreach to Shared Leadership: Expanding Collaborations with Young Adults with Lived Expertise.” My name is Tracy Neville, presenting on behalf of the Center for Community Inclusion and Reflective Collaboration (CIRC Center), a partnership between UMass Chan Medical School and Temple University.</a:t>
            </a:r>
          </a:p>
          <a:p>
            <a:endParaRPr lang="en-US"/>
          </a:p>
          <a:p>
            <a:r>
              <a:rPr lang="en-US"/>
              <a:t>Feel free to put your name and state in the chat.</a:t>
            </a:r>
          </a:p>
          <a:p>
            <a:endParaRPr lang="en-US"/>
          </a:p>
          <a:p>
            <a:r>
              <a:rPr lang="en-US"/>
              <a:t>A few housekeeping notes: As any questions arise throughout the presentation, please type them in the Zoom chat or hold them until the end of today’s presentation. We will have dedicated time for questions and answers before we close out today’s webinar.</a:t>
            </a:r>
          </a:p>
        </p:txBody>
      </p:sp>
      <p:sp>
        <p:nvSpPr>
          <p:cNvPr id="4" name="Slide Number Placeholder 3"/>
          <p:cNvSpPr>
            <a:spLocks noGrp="1"/>
          </p:cNvSpPr>
          <p:nvPr>
            <p:ph type="sldNum" sz="quarter" idx="5"/>
          </p:nvPr>
        </p:nvSpPr>
        <p:spPr/>
        <p:txBody>
          <a:bodyPr/>
          <a:lstStyle/>
          <a:p>
            <a:fld id="{4C8E70F7-5006-48DE-9815-7D9D363230B5}" type="slidenum">
              <a:rPr lang="en-US" smtClean="0"/>
              <a:t>1</a:t>
            </a:fld>
            <a:endParaRPr lang="en-US"/>
          </a:p>
        </p:txBody>
      </p:sp>
    </p:spTree>
    <p:extLst>
      <p:ext uri="{BB962C8B-B14F-4D97-AF65-F5344CB8AC3E}">
        <p14:creationId xmlns:p14="http://schemas.microsoft.com/office/powerpoint/2010/main" val="1071477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DAVY</a:t>
            </a:r>
          </a:p>
        </p:txBody>
      </p:sp>
      <p:sp>
        <p:nvSpPr>
          <p:cNvPr id="4" name="Slide Number Placeholder 3"/>
          <p:cNvSpPr>
            <a:spLocks noGrp="1"/>
          </p:cNvSpPr>
          <p:nvPr>
            <p:ph type="sldNum" sz="quarter" idx="5"/>
          </p:nvPr>
        </p:nvSpPr>
        <p:spPr/>
        <p:txBody>
          <a:bodyPr/>
          <a:lstStyle/>
          <a:p>
            <a:fld id="{4C8E70F7-5006-48DE-9815-7D9D363230B5}" type="slidenum">
              <a:rPr lang="en-US" smtClean="0"/>
              <a:t>10</a:t>
            </a:fld>
            <a:endParaRPr lang="en-US"/>
          </a:p>
        </p:txBody>
      </p:sp>
    </p:spTree>
    <p:extLst>
      <p:ext uri="{BB962C8B-B14F-4D97-AF65-F5344CB8AC3E}">
        <p14:creationId xmlns:p14="http://schemas.microsoft.com/office/powerpoint/2010/main" val="2138115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DAVY</a:t>
            </a:r>
          </a:p>
        </p:txBody>
      </p:sp>
      <p:sp>
        <p:nvSpPr>
          <p:cNvPr id="4" name="Slide Number Placeholder 3"/>
          <p:cNvSpPr>
            <a:spLocks noGrp="1"/>
          </p:cNvSpPr>
          <p:nvPr>
            <p:ph type="sldNum" sz="quarter" idx="5"/>
          </p:nvPr>
        </p:nvSpPr>
        <p:spPr/>
        <p:txBody>
          <a:bodyPr/>
          <a:lstStyle/>
          <a:p>
            <a:fld id="{4C8E70F7-5006-48DE-9815-7D9D363230B5}" type="slidenum">
              <a:rPr lang="en-US" smtClean="0"/>
              <a:t>11</a:t>
            </a:fld>
            <a:endParaRPr lang="en-US"/>
          </a:p>
        </p:txBody>
      </p:sp>
    </p:spTree>
    <p:extLst>
      <p:ext uri="{BB962C8B-B14F-4D97-AF65-F5344CB8AC3E}">
        <p14:creationId xmlns:p14="http://schemas.microsoft.com/office/powerpoint/2010/main" val="2849028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DAVY</a:t>
            </a:r>
          </a:p>
        </p:txBody>
      </p:sp>
      <p:sp>
        <p:nvSpPr>
          <p:cNvPr id="4" name="Slide Number Placeholder 3"/>
          <p:cNvSpPr>
            <a:spLocks noGrp="1"/>
          </p:cNvSpPr>
          <p:nvPr>
            <p:ph type="sldNum" sz="quarter" idx="5"/>
          </p:nvPr>
        </p:nvSpPr>
        <p:spPr/>
        <p:txBody>
          <a:bodyPr/>
          <a:lstStyle/>
          <a:p>
            <a:fld id="{4C8E70F7-5006-48DE-9815-7D9D363230B5}" type="slidenum">
              <a:rPr lang="en-US" smtClean="0"/>
              <a:t>12</a:t>
            </a:fld>
            <a:endParaRPr lang="en-US"/>
          </a:p>
        </p:txBody>
      </p:sp>
    </p:spTree>
    <p:extLst>
      <p:ext uri="{BB962C8B-B14F-4D97-AF65-F5344CB8AC3E}">
        <p14:creationId xmlns:p14="http://schemas.microsoft.com/office/powerpoint/2010/main" val="976364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DAVY</a:t>
            </a:r>
          </a:p>
          <a:p>
            <a:pPr marL="0" indent="0">
              <a:buFont typeface="Arial" panose="020B0604020202020204" pitchFamily="34" charset="0"/>
              <a:buNone/>
            </a:pPr>
            <a:endParaRPr lang="en-US"/>
          </a:p>
          <a:p>
            <a:pPr marL="171450" indent="-171450">
              <a:buFont typeface="Arial" panose="020B0604020202020204" pitchFamily="34" charset="0"/>
              <a:buChar char="•"/>
            </a:pPr>
            <a:r>
              <a:rPr lang="en-US" sz="1200" kern="1200">
                <a:solidFill>
                  <a:schemeClr val="tx1"/>
                </a:solidFill>
                <a:effectLst/>
                <a:latin typeface="+mn-lt"/>
                <a:ea typeface="+mn-ea"/>
                <a:cs typeface="+mn-cs"/>
              </a:rPr>
              <a:t>We’ve been doing all this great work with the YAB, but realized we could do better, i.e., shift towards more co-leadership or shared-leadership</a:t>
            </a:r>
          </a:p>
          <a:p>
            <a:pPr marL="171450" indent="-171450">
              <a:buFont typeface="Arial" panose="020B0604020202020204" pitchFamily="34" charset="0"/>
              <a:buChar char="•"/>
            </a:pPr>
            <a:r>
              <a:rPr lang="en-US" sz="1200" kern="1200">
                <a:solidFill>
                  <a:schemeClr val="tx1"/>
                </a:solidFill>
                <a:effectLst/>
                <a:latin typeface="+mn-lt"/>
                <a:ea typeface="+mn-ea"/>
                <a:cs typeface="+mn-cs"/>
              </a:rPr>
              <a:t>These are the reasons why we would want to “level up”</a:t>
            </a:r>
          </a:p>
          <a:p>
            <a:pPr marL="171450" indent="-171450">
              <a:buFont typeface="Arial" panose="020B0604020202020204" pitchFamily="34" charset="0"/>
              <a:buChar char="•"/>
            </a:pPr>
            <a:r>
              <a:rPr lang="en-US"/>
              <a:t>Examples– </a:t>
            </a:r>
          </a:p>
          <a:p>
            <a:pPr marL="628650" lvl="1" indent="-171450">
              <a:buFont typeface="Arial" panose="020B0604020202020204" pitchFamily="34" charset="0"/>
              <a:buChar char="•"/>
            </a:pPr>
            <a:r>
              <a:rPr lang="en-US"/>
              <a:t>Designing interview questions so that they are more relevant to young adults. Sometimes there is a separation between the researchers conducting the study and the young adults participating. Co-production with young adults helps to bridge this gap.</a:t>
            </a:r>
            <a:endParaRPr lang="en-US" sz="1200"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a:solidFill>
                  <a:schemeClr val="tx1"/>
                </a:solidFill>
                <a:effectLst/>
                <a:latin typeface="+mn-lt"/>
                <a:ea typeface="+mn-ea"/>
                <a:cs typeface="+mn-cs"/>
              </a:rPr>
              <a:t>Quality of the data from interviews conducted by interviewers with lived expertise</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offering warmlines and other resources to all people who inquire regardless of eligibility status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dissemination products connecting more deeply with audiences, authenticity and relatability</a:t>
            </a:r>
            <a:endParaRPr lang="en-US">
              <a:effectLst/>
            </a:endParaRPr>
          </a:p>
          <a:p>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fld id="{4C8E70F7-5006-48DE-9815-7D9D363230B5}" type="slidenum">
              <a:rPr lang="en-US" smtClean="0"/>
              <a:t>13</a:t>
            </a:fld>
            <a:endParaRPr lang="en-US"/>
          </a:p>
        </p:txBody>
      </p:sp>
    </p:spTree>
    <p:extLst>
      <p:ext uri="{BB962C8B-B14F-4D97-AF65-F5344CB8AC3E}">
        <p14:creationId xmlns:p14="http://schemas.microsoft.com/office/powerpoint/2010/main" val="848904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JOSHUA</a:t>
            </a:r>
          </a:p>
          <a:p>
            <a:endParaRPr lang="en-US" sz="1200">
              <a:highlight>
                <a:srgbClr val="FFFF00"/>
              </a:highlight>
            </a:endParaRPr>
          </a:p>
          <a:p>
            <a:r>
              <a:rPr lang="en-US" sz="1200">
                <a:highlight>
                  <a:srgbClr val="FFFF00"/>
                </a:highlight>
              </a:rPr>
              <a:t>Describe how co-leadership has been prioritized on CIRC Center projects during the grant writing phase and the plan that was set</a:t>
            </a:r>
          </a:p>
          <a:p>
            <a:r>
              <a:rPr lang="en-US" sz="1200">
                <a:highlight>
                  <a:srgbClr val="FFFF00"/>
                </a:highlight>
              </a:rPr>
              <a:t>Share key points on why leveling up is so important</a:t>
            </a:r>
          </a:p>
          <a:p>
            <a:pPr>
              <a:defRPr/>
            </a:pPr>
            <a:r>
              <a:rPr lang="en-US" sz="1200">
                <a:highlight>
                  <a:srgbClr val="FFFF00"/>
                </a:highlight>
              </a:rPr>
              <a:t>**Distinguish how this is different from the YAB only – YAB is monthly, minimal feedback; these roles are more frequent and involved in scope.</a:t>
            </a:r>
            <a:br>
              <a:rPr lang="en-US">
                <a:highlight>
                  <a:srgbClr val="FFFF00"/>
                </a:highlight>
                <a:cs typeface="+mn-lt"/>
              </a:rPr>
            </a:br>
            <a:br>
              <a:rPr lang="en-US">
                <a:highlight>
                  <a:srgbClr val="FFFF00"/>
                </a:highlight>
                <a:cs typeface="+mn-lt"/>
              </a:rPr>
            </a:br>
            <a:r>
              <a:rPr lang="en-US">
                <a:highlight>
                  <a:srgbClr val="FFFF00"/>
                </a:highlight>
              </a:rPr>
              <a:t>In the CIRC center roles were </a:t>
            </a:r>
            <a:r>
              <a:rPr lang="en-US">
                <a:solidFill>
                  <a:srgbClr val="333333"/>
                </a:solidFill>
                <a:highlight>
                  <a:srgbClr val="FFFF00"/>
                </a:highlight>
              </a:rPr>
              <a:t>identified, defined, developed, between Young ADULTS and the staff. Not only that but training was provided for each role to </a:t>
            </a:r>
            <a:r>
              <a:rPr lang="en-US" err="1">
                <a:solidFill>
                  <a:srgbClr val="333333"/>
                </a:solidFill>
                <a:highlight>
                  <a:srgbClr val="FFFF00"/>
                </a:highlight>
              </a:rPr>
              <a:t>esure</a:t>
            </a:r>
            <a:r>
              <a:rPr lang="en-US">
                <a:solidFill>
                  <a:srgbClr val="333333"/>
                </a:solidFill>
                <a:highlight>
                  <a:srgbClr val="FFFF00"/>
                </a:highlight>
              </a:rPr>
              <a:t> that all parties knew the what and how of their roles.</a:t>
            </a:r>
            <a:br>
              <a:rPr lang="en-US">
                <a:highlight>
                  <a:srgbClr val="FFFF00"/>
                </a:highlight>
                <a:cs typeface="+mn-lt"/>
              </a:rPr>
            </a:br>
            <a:br>
              <a:rPr lang="en-US">
                <a:highlight>
                  <a:srgbClr val="FFFF00"/>
                </a:highlight>
                <a:cs typeface="+mn-lt"/>
              </a:rPr>
            </a:br>
            <a:r>
              <a:rPr lang="en-US">
                <a:solidFill>
                  <a:srgbClr val="333333"/>
                </a:solidFill>
                <a:highlight>
                  <a:srgbClr val="FFFF00"/>
                </a:highlight>
              </a:rPr>
              <a:t>Once that was done roles were then </a:t>
            </a:r>
            <a:r>
              <a:rPr lang="en-US" err="1">
                <a:solidFill>
                  <a:srgbClr val="333333"/>
                </a:solidFill>
                <a:highlight>
                  <a:srgbClr val="FFFF00"/>
                </a:highlight>
              </a:rPr>
              <a:t>furhter</a:t>
            </a:r>
            <a:r>
              <a:rPr lang="en-US">
                <a:solidFill>
                  <a:srgbClr val="333333"/>
                </a:solidFill>
                <a:highlight>
                  <a:srgbClr val="FFFF00"/>
                </a:highlight>
              </a:rPr>
              <a:t> defined by </a:t>
            </a:r>
            <a:r>
              <a:rPr lang="en-US" err="1">
                <a:solidFill>
                  <a:srgbClr val="333333"/>
                </a:solidFill>
                <a:highlight>
                  <a:srgbClr val="FFFF00"/>
                </a:highlight>
              </a:rPr>
              <a:t>revisting</a:t>
            </a:r>
            <a:r>
              <a:rPr lang="en-US">
                <a:solidFill>
                  <a:srgbClr val="333333"/>
                </a:solidFill>
                <a:highlight>
                  <a:srgbClr val="FFFF00"/>
                </a:highlight>
              </a:rPr>
              <a:t> the topics and engaging in continual discussion and edits on each role until everyone was in agreement on it being satisfactory. This was done weekly keeping perspectives fresh and renewed.</a:t>
            </a:r>
            <a:br>
              <a:rPr lang="en-US">
                <a:highlight>
                  <a:srgbClr val="FFFF00"/>
                </a:highlight>
                <a:cs typeface="+mn-lt"/>
              </a:rPr>
            </a:br>
            <a:br>
              <a:rPr lang="en-US">
                <a:highlight>
                  <a:srgbClr val="FFFF00"/>
                </a:highlight>
                <a:cs typeface="+mn-lt"/>
              </a:rPr>
            </a:br>
            <a:r>
              <a:rPr lang="en-US">
                <a:solidFill>
                  <a:srgbClr val="333333"/>
                </a:solidFill>
                <a:highlight>
                  <a:srgbClr val="FFFF00"/>
                </a:highlight>
              </a:rPr>
              <a:t>Moreover, we had ongoing check-ins for continued professional development both as </a:t>
            </a:r>
            <a:r>
              <a:rPr lang="en-US" err="1">
                <a:solidFill>
                  <a:srgbClr val="333333"/>
                </a:solidFill>
                <a:highlight>
                  <a:srgbClr val="FFFF00"/>
                </a:highlight>
              </a:rPr>
              <a:t>indiviuals</a:t>
            </a:r>
            <a:r>
              <a:rPr lang="en-US">
                <a:solidFill>
                  <a:srgbClr val="333333"/>
                </a:solidFill>
                <a:highlight>
                  <a:srgbClr val="FFFF00"/>
                </a:highlight>
              </a:rPr>
              <a:t> and as a team. These soft and hard skills can transfer into work outside of the CIRC center as well.</a:t>
            </a:r>
          </a:p>
          <a:p>
            <a:br>
              <a:rPr lang="en-US">
                <a:highlight>
                  <a:srgbClr val="FFFF00"/>
                </a:highlight>
                <a:cs typeface="+mn-lt"/>
              </a:rPr>
            </a:br>
            <a:r>
              <a:rPr lang="en-US">
                <a:highlight>
                  <a:srgbClr val="FFFF00"/>
                </a:highlight>
              </a:rPr>
              <a:t>This all happened because co-leadership has been prioritized on CIRC Center projects during the grant writing phase and the plan that was set before hand. </a:t>
            </a:r>
            <a:br>
              <a:rPr lang="en-US">
                <a:highlight>
                  <a:srgbClr val="FFFF00"/>
                </a:highlight>
                <a:cs typeface="+mn-lt"/>
              </a:rPr>
            </a:br>
            <a:br>
              <a:rPr lang="en-US">
                <a:highlight>
                  <a:srgbClr val="FFFF00"/>
                </a:highlight>
                <a:cs typeface="+mn-lt"/>
              </a:rPr>
            </a:br>
            <a:r>
              <a:rPr lang="en-US">
                <a:highlight>
                  <a:srgbClr val="FFFF00"/>
                </a:highlight>
              </a:rPr>
              <a:t>Distinguish how this is different from the YAB only – YAB is monthly, minimal feedback; these roles are more frequent and involved in scope.</a:t>
            </a:r>
            <a:br>
              <a:rPr lang="en-US">
                <a:highlight>
                  <a:srgbClr val="FFFF00"/>
                </a:highlight>
                <a:cs typeface="+mn-lt"/>
              </a:rPr>
            </a:br>
            <a:endParaRPr lang="en-US">
              <a:highlight>
                <a:srgbClr val="FFFF00"/>
              </a:highlight>
            </a:endParaRP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fld id="{4C8E70F7-5006-48DE-9815-7D9D363230B5}" type="slidenum">
              <a:rPr lang="en-US" smtClean="0"/>
              <a:t>14</a:t>
            </a:fld>
            <a:endParaRPr lang="en-US"/>
          </a:p>
        </p:txBody>
      </p:sp>
    </p:spTree>
    <p:extLst>
      <p:ext uri="{BB962C8B-B14F-4D97-AF65-F5344CB8AC3E}">
        <p14:creationId xmlns:p14="http://schemas.microsoft.com/office/powerpoint/2010/main" val="4202044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JOSHUA</a:t>
            </a:r>
            <a:endParaRPr lang="en-US">
              <a:highlight>
                <a:srgbClr val="FFFF00"/>
              </a:highlight>
            </a:endParaRPr>
          </a:p>
          <a:p>
            <a:endParaRPr lang="en-US">
              <a:highlight>
                <a:srgbClr val="FFFF00"/>
              </a:highlight>
            </a:endParaRPr>
          </a:p>
          <a:p>
            <a:pPr>
              <a:defRPr/>
            </a:pPr>
            <a:r>
              <a:rPr lang="en-US">
                <a:highlight>
                  <a:srgbClr val="FFFF00"/>
                </a:highlight>
              </a:rPr>
              <a:t>How Do You Do Community: A Mixed Methods Study of the Conceptualizations and Experiences of young adults with serious mental health conditions from marginalized or disadvantaged backgrounds (Phase 1: Qualitative interviews which are currently wrapping up with analysis underway; Phase 2: Will be a quantitative survey) </a:t>
            </a:r>
            <a:br>
              <a:rPr lang="en-US">
                <a:highlight>
                  <a:srgbClr val="FFFF00"/>
                </a:highlight>
                <a:cs typeface="+mn-lt"/>
              </a:rPr>
            </a:br>
            <a:br>
              <a:rPr lang="en-US">
                <a:highlight>
                  <a:srgbClr val="FFFF00"/>
                </a:highlight>
                <a:cs typeface="+mn-lt"/>
              </a:rPr>
            </a:br>
            <a:r>
              <a:rPr lang="en-US">
                <a:highlight>
                  <a:srgbClr val="FFFF00"/>
                </a:highlight>
              </a:rPr>
              <a:t>- On that project I am a interviewer and Davy is a co-investigator and we meet as a full team at least once or twice a month. That is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a:p>
            <a:pPr>
              <a:defRPr/>
            </a:pPr>
            <a:r>
              <a:rPr lang="en-US">
                <a:highlight>
                  <a:srgbClr val="FFFF00"/>
                </a:highlight>
              </a:rPr>
              <a:t>Instagram Reels &amp; YouTube Shorts Project: Translating research findings into engaging, short-from videos for social media to expand our reach and impact. </a:t>
            </a:r>
          </a:p>
          <a:p>
            <a:pPr marL="0" marR="0" lvl="0" indent="0" algn="l" defTabSz="914400">
              <a:lnSpc>
                <a:spcPct val="100000"/>
              </a:lnSpc>
              <a:spcBef>
                <a:spcPts val="0"/>
              </a:spcBef>
              <a:spcAft>
                <a:spcPts val="0"/>
              </a:spcAft>
              <a:buClrTx/>
              <a:buSzTx/>
              <a:buFontTx/>
              <a:buNone/>
              <a:tabLst/>
              <a:defRPr/>
            </a:pPr>
            <a:endParaRPr lang="en-US">
              <a:highlight>
                <a:srgbClr val="FFFF00"/>
              </a:highlight>
            </a:endParaRPr>
          </a:p>
          <a:p>
            <a:pPr>
              <a:defRPr/>
            </a:pPr>
            <a:r>
              <a:rPr lang="en-US">
                <a:highlight>
                  <a:srgbClr val="FFFF00"/>
                </a:highlight>
              </a:rPr>
              <a:t>-This is how we connect to the community at large: youth, professional, and the general public. On this project I am a lead where I have a hand in the creation of our media in terms of script-writing, idea generation, edits, and production timelines.</a:t>
            </a:r>
          </a:p>
          <a:p>
            <a:pPr>
              <a:defRPr/>
            </a:pPr>
            <a:endParaRPr lang="en-US">
              <a:highlight>
                <a:srgbClr val="FFFF00"/>
              </a:highlight>
            </a:endParaRPr>
          </a:p>
          <a:p>
            <a:pPr>
              <a:defRPr/>
            </a:pPr>
            <a:r>
              <a:rPr lang="en-US">
                <a:highlight>
                  <a:srgbClr val="FFFF00"/>
                </a:highlight>
              </a:rPr>
              <a:t>Young Adult Blog Project: </a:t>
            </a:r>
            <a:r>
              <a:rPr lang="en-US" sz="1200" b="0" i="0" kern="1200">
                <a:solidFill>
                  <a:schemeClr val="tx1"/>
                </a:solidFill>
                <a:effectLst/>
                <a:highlight>
                  <a:srgbClr val="FFFF00"/>
                </a:highlight>
                <a:latin typeface="+mn-lt"/>
                <a:ea typeface="+mn-ea"/>
                <a:cs typeface="+mn-cs"/>
              </a:rPr>
              <a:t>Our blog aims to give young adults an outlet for their voice as they navigate school, work and life while managing their mental health. Our Bloggers share and draw from their real-life journeys with lived experience.</a:t>
            </a:r>
            <a:br>
              <a:rPr lang="en-US">
                <a:highlight>
                  <a:srgbClr val="FFFF00"/>
                </a:highlight>
                <a:cs typeface="+mn-lt"/>
              </a:rPr>
            </a:br>
            <a:br>
              <a:rPr lang="en-US">
                <a:highlight>
                  <a:srgbClr val="FFFF00"/>
                </a:highlight>
                <a:cs typeface="+mn-lt"/>
              </a:rPr>
            </a:br>
            <a:r>
              <a:rPr lang="en-US">
                <a:highlight>
                  <a:srgbClr val="FFFF00"/>
                </a:highlight>
              </a:rPr>
              <a:t>-YAs have the ability to create blogs that are then shared though our official channels on topics that that choose that tie in and promote themselves to our projects goal of understanding community. Young adults have autonomy on the voice, topic, length, and audience for these blogs.</a:t>
            </a:r>
          </a:p>
          <a:p>
            <a:endParaRPr lang="en-US">
              <a:highlight>
                <a:srgbClr val="FFFF00"/>
              </a:highlight>
            </a:endParaRPr>
          </a:p>
        </p:txBody>
      </p:sp>
      <p:sp>
        <p:nvSpPr>
          <p:cNvPr id="4" name="Slide Number Placeholder 3"/>
          <p:cNvSpPr>
            <a:spLocks noGrp="1"/>
          </p:cNvSpPr>
          <p:nvPr>
            <p:ph type="sldNum" sz="quarter" idx="5"/>
          </p:nvPr>
        </p:nvSpPr>
        <p:spPr/>
        <p:txBody>
          <a:bodyPr/>
          <a:lstStyle/>
          <a:p>
            <a:fld id="{4C8E70F7-5006-48DE-9815-7D9D363230B5}" type="slidenum">
              <a:rPr lang="en-US" smtClean="0"/>
              <a:t>15</a:t>
            </a:fld>
            <a:endParaRPr lang="en-US"/>
          </a:p>
        </p:txBody>
      </p:sp>
    </p:spTree>
    <p:extLst>
      <p:ext uri="{BB962C8B-B14F-4D97-AF65-F5344CB8AC3E}">
        <p14:creationId xmlns:p14="http://schemas.microsoft.com/office/powerpoint/2010/main" val="3389489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JOSHUA</a:t>
            </a:r>
          </a:p>
          <a:p>
            <a:endParaRPr lang="en-US" sz="1200">
              <a:highlight>
                <a:srgbClr val="FFFF00"/>
              </a:highlight>
            </a:endParaRPr>
          </a:p>
          <a:p>
            <a:r>
              <a:rPr lang="en-US" sz="1200">
                <a:highlight>
                  <a:srgbClr val="FFFF00"/>
                </a:highlight>
              </a:rPr>
              <a:t>Co-Investigators: In collaboration with the Principal Investigators, young adult Co-Investigators contribute to study design, analysis, and overall project management of research protocols for the “How Do You Do Community” study.</a:t>
            </a:r>
          </a:p>
          <a:p>
            <a:endParaRPr lang="en-US" sz="120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ighlight>
                  <a:srgbClr val="FFFF00"/>
                </a:highlight>
              </a:rPr>
              <a:t>Research Interviewers: Perform aspects of data collection and data management, including conducting qualitative interviews with young adults for the “How Do You Do Community” study.</a:t>
            </a:r>
          </a:p>
          <a:p>
            <a:endParaRPr lang="en-US" sz="120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ighlight>
                  <a:srgbClr val="FFFF00"/>
                </a:highlight>
              </a:rPr>
              <a:t>Data Analysts: work collaboratively and independently to perform qualitative data analysis tasks with participant transcripts for the “How Do You Do Community” study.</a:t>
            </a:r>
          </a:p>
          <a:p>
            <a:endParaRPr lang="en-US" sz="1200">
              <a:highlight>
                <a:srgbClr val="FFFF00"/>
              </a:highlight>
            </a:endParaRPr>
          </a:p>
          <a:p>
            <a:r>
              <a:rPr lang="en-US" sz="1200">
                <a:highlight>
                  <a:srgbClr val="FFFF00"/>
                </a:highlight>
              </a:rPr>
              <a:t>Blog writers: Write about their lived expertise on </a:t>
            </a:r>
            <a:r>
              <a:rPr lang="en-US" sz="1200" b="0" i="0" kern="1200">
                <a:solidFill>
                  <a:schemeClr val="tx1"/>
                </a:solidFill>
                <a:effectLst/>
                <a:highlight>
                  <a:srgbClr val="FFFF00"/>
                </a:highlight>
                <a:latin typeface="+mn-lt"/>
                <a:ea typeface="+mn-ea"/>
                <a:cs typeface="+mn-cs"/>
              </a:rPr>
              <a:t>topics related to school, work, and community while navigating a mental health condition to inspire others. </a:t>
            </a:r>
          </a:p>
          <a:p>
            <a:endParaRPr lang="en-US" sz="1200" b="0" i="0" kern="1200">
              <a:solidFill>
                <a:schemeClr val="tx1"/>
              </a:solidFill>
              <a:effectLst/>
              <a:highlight>
                <a:srgbClr val="FFFF00"/>
              </a:highlight>
              <a:latin typeface="+mn-lt"/>
              <a:ea typeface="+mn-ea"/>
              <a:cs typeface="+mn-cs"/>
            </a:endParaRPr>
          </a:p>
          <a:p>
            <a:r>
              <a:rPr lang="en-US" sz="1200" b="0" i="0" kern="1200">
                <a:solidFill>
                  <a:schemeClr val="tx1"/>
                </a:solidFill>
                <a:effectLst/>
                <a:highlight>
                  <a:srgbClr val="FFFF00"/>
                </a:highlight>
                <a:latin typeface="+mn-lt"/>
                <a:ea typeface="+mn-ea"/>
                <a:cs typeface="+mn-cs"/>
              </a:rPr>
              <a:t>Social Media Content Creators: Produce short-form video content for social media and participate in decisions related to content production. These videos highlight both research findings and lived experience navigating mental health challenges.</a:t>
            </a:r>
            <a:r>
              <a:rPr lang="en-US">
                <a:highlight>
                  <a:srgbClr val="FFFF00"/>
                </a:highlight>
              </a:rPr>
              <a:t> -Reels</a:t>
            </a:r>
            <a:endParaRPr lang="en-US" sz="1200" b="0" i="0" kern="1200">
              <a:solidFill>
                <a:schemeClr val="tx1"/>
              </a:solidFill>
              <a:effectLst/>
              <a:highlight>
                <a:srgbClr val="FFFF00"/>
              </a:highlight>
              <a:latin typeface="+mn-lt"/>
            </a:endParaRPr>
          </a:p>
          <a:p>
            <a:endParaRPr lang="en-US" sz="1200" b="0" i="0" kern="1200">
              <a:solidFill>
                <a:schemeClr val="tx1"/>
              </a:solidFill>
              <a:effectLst/>
              <a:highlight>
                <a:srgbClr val="FFFF00"/>
              </a:highlight>
              <a:latin typeface="+mn-lt"/>
              <a:ea typeface="+mn-ea"/>
              <a:cs typeface="+mn-cs"/>
            </a:endParaRPr>
          </a:p>
          <a:p>
            <a:r>
              <a:rPr lang="en-US" sz="1200" b="0" i="0" kern="1200">
                <a:solidFill>
                  <a:schemeClr val="tx1"/>
                </a:solidFill>
                <a:effectLst/>
                <a:highlight>
                  <a:srgbClr val="FFFF00"/>
                </a:highlight>
                <a:latin typeface="+mn-lt"/>
                <a:ea typeface="+mn-ea"/>
                <a:cs typeface="+mn-cs"/>
              </a:rPr>
              <a:t>STAY Tuned Podcast Guests: Participate as guests on the STAY Tuned podcast by sharing their journey to resonate with, educate, and inspire our listeners.</a:t>
            </a:r>
            <a:r>
              <a:rPr lang="en-US">
                <a:highlight>
                  <a:srgbClr val="FFFF00"/>
                </a:highlight>
              </a:rPr>
              <a:t> -Both Davy and I have podcast episodes</a:t>
            </a:r>
            <a:endParaRPr lang="en-US"/>
          </a:p>
        </p:txBody>
      </p:sp>
      <p:sp>
        <p:nvSpPr>
          <p:cNvPr id="4" name="Slide Number Placeholder 3"/>
          <p:cNvSpPr>
            <a:spLocks noGrp="1"/>
          </p:cNvSpPr>
          <p:nvPr>
            <p:ph type="sldNum" sz="quarter" idx="5"/>
          </p:nvPr>
        </p:nvSpPr>
        <p:spPr/>
        <p:txBody>
          <a:bodyPr/>
          <a:lstStyle/>
          <a:p>
            <a:fld id="{CBFBD493-92B0-4C2E-88A0-C3D5D601C586}" type="slidenum">
              <a:rPr lang="en-US" smtClean="0"/>
              <a:t>16</a:t>
            </a:fld>
            <a:endParaRPr lang="en-US"/>
          </a:p>
        </p:txBody>
      </p:sp>
    </p:spTree>
    <p:extLst>
      <p:ext uri="{BB962C8B-B14F-4D97-AF65-F5344CB8AC3E}">
        <p14:creationId xmlns:p14="http://schemas.microsoft.com/office/powerpoint/2010/main" val="1462672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a:buNone/>
            </a:pPr>
            <a:r>
              <a:rPr lang="en-US" sz="1200">
                <a:highlight>
                  <a:srgbClr val="FFFF00"/>
                </a:highlight>
              </a:rPr>
              <a:t>JOSHUA</a:t>
            </a:r>
          </a:p>
          <a:p>
            <a:pPr marL="0" indent="0">
              <a:buFont typeface="Symbol"/>
              <a:buNone/>
            </a:pPr>
            <a:br>
              <a:rPr lang="en-US">
                <a:ea typeface="Calibri"/>
                <a:cs typeface="+mn-lt"/>
              </a:rPr>
            </a:br>
            <a:r>
              <a:rPr lang="en-US"/>
              <a:t>YAB’s research opportunities </a:t>
            </a:r>
          </a:p>
          <a:p>
            <a:pPr marL="628650" lvl="1" indent="-171450">
              <a:buFont typeface="Courier New"/>
              <a:buChar char="○"/>
            </a:pPr>
            <a:r>
              <a:rPr lang="en-US"/>
              <a:t>Creating them – Co-Investigator, Research Interviewer, Data Analyst, Reels Content Creator, Blog Writer</a:t>
            </a:r>
          </a:p>
          <a:p>
            <a:pPr marL="628650" lvl="1" indent="-171450">
              <a:buFont typeface="Courier New"/>
              <a:buChar char="○"/>
            </a:pPr>
            <a:r>
              <a:rPr lang="en-US"/>
              <a:t>Defining them</a:t>
            </a:r>
            <a:r>
              <a:rPr lang="en-US" u="sng"/>
              <a:t> (e.g., we received suggestion from YAB members that we should have clearly defined “job descriptions” - which we developed based on that feedback)</a:t>
            </a:r>
            <a:endParaRPr lang="en-US"/>
          </a:p>
          <a:p>
            <a:pPr marL="628650" lvl="1" indent="-171450">
              <a:buFont typeface="Courier New"/>
              <a:buChar char="○"/>
            </a:pPr>
            <a:r>
              <a:rPr lang="en-US"/>
              <a:t>Demystifying them – created in </a:t>
            </a:r>
            <a:r>
              <a:rPr lang="en-US" u="none"/>
              <a:t>reality (e.g., individual meetings with people who were interested, discussions about expectations, skills needed, and time commitments) </a:t>
            </a:r>
            <a:r>
              <a:rPr lang="en-US" u="sng"/>
              <a:t>(e.g., LESSON LEARNED: co-investigator role – the team struggled to find resources/training materials out in the world that clearly defined what a Co-I does; developing the Co-I role during interview process and then further refining the role now)</a:t>
            </a:r>
            <a:endParaRPr lang="en-US"/>
          </a:p>
          <a:p>
            <a:pPr marL="628650" lvl="1" indent="-171450">
              <a:buFont typeface="Courier New"/>
              <a:buChar char="○"/>
            </a:pPr>
            <a:r>
              <a:rPr lang="en-US"/>
              <a:t>Co-development along with way: Working collaboratively with leadership and young adults to refine the roles and the types of tasks that are involved. E.g., deciding on procedures related to quality assurance or coding; discussing feasible timelines for tasks.</a:t>
            </a:r>
          </a:p>
          <a:p>
            <a:endParaRPr lang="en-US">
              <a:ea typeface="Calibri"/>
              <a:cs typeface="+mn-lt"/>
            </a:endParaRPr>
          </a:p>
        </p:txBody>
      </p:sp>
      <p:sp>
        <p:nvSpPr>
          <p:cNvPr id="4" name="Slide Number Placeholder 3"/>
          <p:cNvSpPr>
            <a:spLocks noGrp="1"/>
          </p:cNvSpPr>
          <p:nvPr>
            <p:ph type="sldNum" sz="quarter" idx="5"/>
          </p:nvPr>
        </p:nvSpPr>
        <p:spPr/>
        <p:txBody>
          <a:bodyPr/>
          <a:lstStyle/>
          <a:p>
            <a:fld id="{F80A7F5B-E8A4-48DF-8B3E-9D47FFF3F2E4}" type="slidenum">
              <a:t>17</a:t>
            </a:fld>
            <a:endParaRPr lang="en-US"/>
          </a:p>
        </p:txBody>
      </p:sp>
    </p:spTree>
    <p:extLst>
      <p:ext uri="{BB962C8B-B14F-4D97-AF65-F5344CB8AC3E}">
        <p14:creationId xmlns:p14="http://schemas.microsoft.com/office/powerpoint/2010/main" val="771890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highlight>
                  <a:srgbClr val="FFFF00"/>
                </a:highlight>
              </a:rPr>
              <a:t>JOSHUA</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There were only a few roles, lots of interest; approached this process with mindfulness and consideration</a:t>
            </a:r>
            <a:br>
              <a:rPr lang="en-US">
                <a:cs typeface="+mn-lt"/>
              </a:rPr>
            </a:br>
            <a:br>
              <a:rPr lang="en-US">
                <a:cs typeface="+mn-lt"/>
              </a:rPr>
            </a:br>
            <a:r>
              <a:rPr lang="en-US"/>
              <a:t>We need to ensure that everyone went through a fair, and </a:t>
            </a:r>
            <a:r>
              <a:rPr lang="en-US" err="1"/>
              <a:t>equtable</a:t>
            </a:r>
            <a:r>
              <a:rPr lang="en-US"/>
              <a:t> application process that took into account many factors like role fit, skill set, and time </a:t>
            </a:r>
            <a:r>
              <a:rPr lang="en-US" err="1"/>
              <a:t>avalibility</a:t>
            </a:r>
            <a:r>
              <a:rPr lang="en-US"/>
              <a:t>.</a:t>
            </a:r>
            <a:br>
              <a:rPr lang="en-US">
                <a:cs typeface="+mn-lt"/>
              </a:rPr>
            </a:br>
            <a:br>
              <a:rPr lang="en-US">
                <a:cs typeface="+mn-lt"/>
              </a:rPr>
            </a:br>
            <a:r>
              <a:rPr lang="en-US"/>
              <a:t>That of course brings in the idea of how? (Read slide)</a:t>
            </a:r>
          </a:p>
        </p:txBody>
      </p:sp>
      <p:sp>
        <p:nvSpPr>
          <p:cNvPr id="4" name="Slide Number Placeholder 3"/>
          <p:cNvSpPr>
            <a:spLocks noGrp="1"/>
          </p:cNvSpPr>
          <p:nvPr>
            <p:ph type="sldNum" sz="quarter" idx="5"/>
          </p:nvPr>
        </p:nvSpPr>
        <p:spPr/>
        <p:txBody>
          <a:bodyPr/>
          <a:lstStyle/>
          <a:p>
            <a:fld id="{4C8E70F7-5006-48DE-9815-7D9D363230B5}" type="slidenum">
              <a:rPr lang="en-US" smtClean="0"/>
              <a:t>18</a:t>
            </a:fld>
            <a:endParaRPr lang="en-US"/>
          </a:p>
        </p:txBody>
      </p:sp>
    </p:spTree>
    <p:extLst>
      <p:ext uri="{BB962C8B-B14F-4D97-AF65-F5344CB8AC3E}">
        <p14:creationId xmlns:p14="http://schemas.microsoft.com/office/powerpoint/2010/main" val="441009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JOSHUA</a:t>
            </a:r>
          </a:p>
          <a:p>
            <a:endParaRPr lang="en-US" sz="1200">
              <a:highlight>
                <a:srgbClr val="FFFF00"/>
              </a:highlight>
            </a:endParaRPr>
          </a:p>
          <a:p>
            <a:r>
              <a:rPr lang="en-US">
                <a:cs typeface="+mn-lt"/>
              </a:rPr>
              <a:t>When the project was started we did not just hit the ground running, we met regularly, as we mentioned to go over roles.</a:t>
            </a:r>
            <a:br>
              <a:rPr lang="en-US">
                <a:cs typeface="+mn-lt"/>
              </a:rPr>
            </a:br>
            <a:br>
              <a:rPr lang="en-US">
                <a:cs typeface="+mn-lt"/>
              </a:rPr>
            </a:br>
            <a:r>
              <a:rPr lang="en-US">
                <a:cs typeface="+mn-lt"/>
              </a:rPr>
              <a:t>I recall the interview training and having full length mock interviews. We received feedback from our interviewees who were on the team and we sat in the role of interviewer and interviewee </a:t>
            </a:r>
            <a:r>
              <a:rPr lang="en-US" err="1">
                <a:cs typeface="+mn-lt"/>
              </a:rPr>
              <a:t>sp</a:t>
            </a:r>
            <a:r>
              <a:rPr lang="en-US">
                <a:cs typeface="+mn-lt"/>
              </a:rPr>
              <a:t> we knew what both sides felt like. </a:t>
            </a:r>
            <a:br>
              <a:rPr lang="en-US">
                <a:cs typeface="+mn-lt"/>
              </a:rPr>
            </a:br>
            <a:br>
              <a:rPr lang="en-US">
                <a:cs typeface="+mn-lt"/>
              </a:rPr>
            </a:br>
            <a:r>
              <a:rPr lang="en-US">
                <a:cs typeface="+mn-lt"/>
              </a:rPr>
              <a:t>We offered support to our team around data analysis and ho to use the software properly and efficiently. Do not just say "do it" show them how.</a:t>
            </a:r>
            <a:br>
              <a:rPr lang="en-US">
                <a:cs typeface="+mn-lt"/>
              </a:rPr>
            </a:br>
            <a:br>
              <a:rPr lang="en-US">
                <a:cs typeface="+mn-lt"/>
              </a:rPr>
            </a:br>
            <a:r>
              <a:rPr lang="en-US"/>
              <a:t>Reels – didn’t have specific training (already familiar with the social media platforms), but there was orientation to what the project would entail and the process. We had ongoing meeting to iron out what our "voice" should sound like, what was expected of me as the "face" of our reels. We spoke about the approval process for our reels: who would approve it, when it would be approved, where things would be posted.</a:t>
            </a:r>
            <a:br>
              <a:rPr lang="en-US">
                <a:cs typeface="+mn-lt"/>
              </a:rPr>
            </a:br>
            <a:br>
              <a:rPr lang="en-US">
                <a:cs typeface="+mn-lt"/>
              </a:rPr>
            </a:br>
            <a:endParaRPr lang="en-US"/>
          </a:p>
          <a:p>
            <a:r>
              <a:rPr lang="en-US"/>
              <a:t>Similarly with the Blog project, the team held orientation meetings to discuss the nature of the project, expectations, timelines, and content.</a:t>
            </a:r>
            <a:br>
              <a:rPr lang="en-US">
                <a:cs typeface="+mn-lt"/>
              </a:rPr>
            </a:br>
            <a:br>
              <a:rPr lang="en-US">
                <a:cs typeface="+mn-lt"/>
              </a:rPr>
            </a:br>
            <a:r>
              <a:rPr lang="en-US"/>
              <a:t>We allowed for ample time for podcast attendees to prepare for their appearances on the post cast. </a:t>
            </a:r>
          </a:p>
        </p:txBody>
      </p:sp>
      <p:sp>
        <p:nvSpPr>
          <p:cNvPr id="4" name="Slide Number Placeholder 3"/>
          <p:cNvSpPr>
            <a:spLocks noGrp="1"/>
          </p:cNvSpPr>
          <p:nvPr>
            <p:ph type="sldNum" sz="quarter" idx="5"/>
          </p:nvPr>
        </p:nvSpPr>
        <p:spPr/>
        <p:txBody>
          <a:bodyPr/>
          <a:lstStyle/>
          <a:p>
            <a:fld id="{4C8E70F7-5006-48DE-9815-7D9D363230B5}" type="slidenum">
              <a:rPr lang="en-US" smtClean="0"/>
              <a:t>19</a:t>
            </a:fld>
            <a:endParaRPr lang="en-US"/>
          </a:p>
        </p:txBody>
      </p:sp>
    </p:spTree>
    <p:extLst>
      <p:ext uri="{BB962C8B-B14F-4D97-AF65-F5344CB8AC3E}">
        <p14:creationId xmlns:p14="http://schemas.microsoft.com/office/powerpoint/2010/main" val="2176067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TRACY</a:t>
            </a:r>
          </a:p>
          <a:p>
            <a:endParaRPr lang="en-US" sz="1200" kern="100">
              <a:effectLst/>
              <a:latin typeface="Aptos" panose="020B0004020202020204" pitchFamily="34" charset="0"/>
              <a:ea typeface="Aptos" panose="020B0004020202020204" pitchFamily="34" charset="0"/>
              <a:cs typeface="Arial" panose="020B0604020202020204" pitchFamily="34" charset="0"/>
            </a:endParaRPr>
          </a:p>
          <a:p>
            <a:r>
              <a:rPr lang="en-US" sz="1200" kern="100">
                <a:effectLst/>
                <a:latin typeface="Aptos" panose="020B0004020202020204" pitchFamily="34" charset="0"/>
                <a:ea typeface="Aptos" panose="020B0004020202020204" pitchFamily="34" charset="0"/>
                <a:cs typeface="Arial" panose="020B0604020202020204" pitchFamily="34" charset="0"/>
              </a:rPr>
              <a:t>Today’s presentation describes work primarily associated with the CIRC Center, a Rehabilitation Research and Training Center awarded to UMass Chan Medical School in 2023, led by Principal Investigators Dr. Kathryn Sabella and Dr. Elizabeth Thomas. We are grateful to NIDILRR for their support and to SAMHSA who funds portions of our communications, training, and technical assistance activities. The contents of this presentation are ours alone, and do not represent the policy of NIDILRR, ACL, SAMHSA, or HHS and you should not assume endorsement by the Federal Government. We have no conflicts of interest to report.</a:t>
            </a:r>
            <a:endParaRPr lang="en-US"/>
          </a:p>
        </p:txBody>
      </p:sp>
      <p:sp>
        <p:nvSpPr>
          <p:cNvPr id="4" name="Slide Number Placeholder 3"/>
          <p:cNvSpPr>
            <a:spLocks noGrp="1"/>
          </p:cNvSpPr>
          <p:nvPr>
            <p:ph type="sldNum" sz="quarter" idx="5"/>
          </p:nvPr>
        </p:nvSpPr>
        <p:spPr/>
        <p:txBody>
          <a:bodyPr/>
          <a:lstStyle/>
          <a:p>
            <a:fld id="{CBFBD493-92B0-4C2E-88A0-C3D5D601C586}" type="slidenum">
              <a:rPr lang="en-US" smtClean="0"/>
              <a:t>2</a:t>
            </a:fld>
            <a:endParaRPr lang="en-US"/>
          </a:p>
        </p:txBody>
      </p:sp>
    </p:spTree>
    <p:extLst>
      <p:ext uri="{BB962C8B-B14F-4D97-AF65-F5344CB8AC3E}">
        <p14:creationId xmlns:p14="http://schemas.microsoft.com/office/powerpoint/2010/main" val="3534594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JOSHUA</a:t>
            </a:r>
          </a:p>
          <a:p>
            <a:endParaRPr lang="en-US">
              <a:highlight>
                <a:srgbClr val="FFFF00"/>
              </a:highlight>
            </a:endParaRPr>
          </a:p>
          <a:p>
            <a:r>
              <a:rPr lang="en-US">
                <a:highlight>
                  <a:srgbClr val="FFFF00"/>
                </a:highlight>
              </a:rPr>
              <a:t>There was a knowledge exchange. Working in this was having youth and young adults be leaders in a project is not just beneficial to them. It is beneficial to all parties. We learn and practice innovative approaches to embed lived experience into our work. We learn to have trauma informed </a:t>
            </a:r>
            <a:r>
              <a:rPr lang="en-US" err="1">
                <a:highlight>
                  <a:srgbClr val="FFFF00"/>
                </a:highlight>
              </a:rPr>
              <a:t>approches</a:t>
            </a:r>
            <a:r>
              <a:rPr lang="en-US">
                <a:highlight>
                  <a:srgbClr val="FFFF00"/>
                </a:highlight>
              </a:rPr>
              <a:t>.</a:t>
            </a:r>
            <a:br>
              <a:rPr lang="en-US">
                <a:highlight>
                  <a:srgbClr val="FFFF00"/>
                </a:highlight>
                <a:cs typeface="+mn-lt"/>
              </a:rPr>
            </a:br>
            <a:br>
              <a:rPr lang="en-US">
                <a:highlight>
                  <a:srgbClr val="FFFF00"/>
                </a:highlight>
                <a:cs typeface="+mn-lt"/>
              </a:rPr>
            </a:br>
            <a:r>
              <a:rPr lang="en-US">
                <a:highlight>
                  <a:srgbClr val="FFFF00"/>
                </a:highlight>
              </a:rPr>
              <a:t>Intentional engagement and curiosity during meetings can lead to these exchanges happening organically and </a:t>
            </a:r>
            <a:r>
              <a:rPr lang="en-US" err="1">
                <a:highlight>
                  <a:srgbClr val="FFFF00"/>
                </a:highlight>
              </a:rPr>
              <a:t>mantaining</a:t>
            </a:r>
            <a:r>
              <a:rPr lang="en-US">
                <a:highlight>
                  <a:srgbClr val="FFFF00"/>
                </a:highlight>
              </a:rPr>
              <a:t> by-in from team members.</a:t>
            </a:r>
          </a:p>
        </p:txBody>
      </p:sp>
      <p:sp>
        <p:nvSpPr>
          <p:cNvPr id="4" name="Slide Number Placeholder 3"/>
          <p:cNvSpPr>
            <a:spLocks noGrp="1"/>
          </p:cNvSpPr>
          <p:nvPr>
            <p:ph type="sldNum" sz="quarter" idx="5"/>
          </p:nvPr>
        </p:nvSpPr>
        <p:spPr/>
        <p:txBody>
          <a:bodyPr/>
          <a:lstStyle/>
          <a:p>
            <a:fld id="{4C8E70F7-5006-48DE-9815-7D9D363230B5}" type="slidenum">
              <a:rPr lang="en-US" smtClean="0"/>
              <a:t>20</a:t>
            </a:fld>
            <a:endParaRPr lang="en-US"/>
          </a:p>
        </p:txBody>
      </p:sp>
    </p:spTree>
    <p:extLst>
      <p:ext uri="{BB962C8B-B14F-4D97-AF65-F5344CB8AC3E}">
        <p14:creationId xmlns:p14="http://schemas.microsoft.com/office/powerpoint/2010/main" val="1634497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TRACY</a:t>
            </a:r>
          </a:p>
          <a:p>
            <a:pPr marL="0" indent="0">
              <a:buFont typeface="Arial" panose="020B0604020202020204" pitchFamily="34" charset="0"/>
              <a:buNone/>
            </a:pPr>
            <a:endParaRPr lang="en-US"/>
          </a:p>
          <a:p>
            <a:pPr marL="0" indent="0">
              <a:buFont typeface="Arial" panose="020B0604020202020204" pitchFamily="34" charset="0"/>
              <a:buNone/>
            </a:pPr>
            <a:r>
              <a:rPr lang="en-US"/>
              <a:t>We are always learning and seeking to improve the quality of our community engagement. Some of the lessons we have learned are described here.</a:t>
            </a:r>
          </a:p>
          <a:p>
            <a:pPr marL="0" indent="0">
              <a:buFont typeface="Arial" panose="020B0604020202020204" pitchFamily="34" charset="0"/>
              <a:buNone/>
            </a:pPr>
            <a:r>
              <a:rPr lang="en-US"/>
              <a:t>First, it has become evident to us that community-engaged research requires intentionally slowing down and adequately budgeting for the additional time this intention requires. This includes time for project planning and coordination as well as navigating logistics and bureaucratic processes. For example, we had to decide how to set up these new roles, and we landed on consultant/contractor structure, which enabled us to offer a competitive compensation rate and offer flexible working hours given community partners’ commitments outside of their roles here. We also needed to budget time for completion of compliance trainings, CITI training on research ethics, IRB approval, and distributing equipment. </a:t>
            </a:r>
          </a:p>
          <a:p>
            <a:pPr marL="0" indent="0">
              <a:buFont typeface="Arial" panose="020B0604020202020204" pitchFamily="34" charset="0"/>
              <a:buNone/>
            </a:pPr>
            <a:endParaRPr lang="en-US"/>
          </a:p>
          <a:p>
            <a:pPr marL="0" indent="0">
              <a:buFont typeface="Arial" panose="020B0604020202020204" pitchFamily="34" charset="0"/>
              <a:buNone/>
            </a:pPr>
            <a:r>
              <a:rPr lang="en-US"/>
              <a:t>We learned there is a need for flexibility of roles and responsibilities as the team structure sharped up over time. With more team members, alignment of schedules can become more complicated, for example. We needed to sometimes pivot to accommodate everyone’s schedules. </a:t>
            </a:r>
          </a:p>
          <a:p>
            <a:pPr marL="0" indent="0">
              <a:buFont typeface="Arial" panose="020B0604020202020204" pitchFamily="34" charset="0"/>
              <a:buNone/>
            </a:pPr>
            <a:endParaRPr lang="en-US"/>
          </a:p>
          <a:p>
            <a:pPr marL="0" indent="0">
              <a:buFont typeface="Arial" panose="020B0604020202020204" pitchFamily="34" charset="0"/>
              <a:buNone/>
            </a:pPr>
            <a:r>
              <a:rPr lang="en-US"/>
              <a:t>We learned the importance of expanding communications mediums as needed. All of our community partners have been set up with umassmed.edu Microsoft accounts which allows them to access HIPAA-protected information in a secure cloud environment. However, to increase accessibility and convenience for our community partners, we implemented communication using phone calls, WhatsApp, and personal email addresses for timely, non-sensitive communications. As full-time employees, we had to unpack this assumption that email is the best means of communication and adapt over time.</a:t>
            </a:r>
          </a:p>
          <a:p>
            <a:pPr marL="0" indent="0">
              <a:buFont typeface="Arial" panose="020B0604020202020204" pitchFamily="34" charset="0"/>
              <a:buNone/>
            </a:pPr>
            <a:endParaRPr lang="en-US"/>
          </a:p>
          <a:p>
            <a:pPr marL="0" indent="0">
              <a:buFont typeface="Arial" panose="020B0604020202020204" pitchFamily="34" charset="0"/>
              <a:buNone/>
            </a:pPr>
            <a:r>
              <a:rPr lang="en-US"/>
              <a:t>Having two full-time staff members supporting this project and its coordination has been key to its success. I partner with my colleague, Mei Pearlstein, to make robust use of reminders, check-ins, and task trackers (in Microsoft Teams) to support the team and make sure everyone is clear on their expectations.</a:t>
            </a:r>
          </a:p>
          <a:p>
            <a:pPr marL="0" indent="0">
              <a:buFont typeface="Arial" panose="020B0604020202020204" pitchFamily="34" charset="0"/>
              <a:buNone/>
            </a:pPr>
            <a:r>
              <a:rPr lang="en-US"/>
              <a:t>Overall, approaching this with flexibility and open-mindedness to alternative ways of working is key.</a:t>
            </a:r>
          </a:p>
        </p:txBody>
      </p:sp>
      <p:sp>
        <p:nvSpPr>
          <p:cNvPr id="4" name="Slide Number Placeholder 3"/>
          <p:cNvSpPr>
            <a:spLocks noGrp="1"/>
          </p:cNvSpPr>
          <p:nvPr>
            <p:ph type="sldNum" sz="quarter" idx="5"/>
          </p:nvPr>
        </p:nvSpPr>
        <p:spPr/>
        <p:txBody>
          <a:bodyPr/>
          <a:lstStyle/>
          <a:p>
            <a:fld id="{4C8E70F7-5006-48DE-9815-7D9D363230B5}" type="slidenum">
              <a:rPr lang="en-US" smtClean="0"/>
              <a:t>21</a:t>
            </a:fld>
            <a:endParaRPr lang="en-US"/>
          </a:p>
        </p:txBody>
      </p:sp>
    </p:spTree>
    <p:extLst>
      <p:ext uri="{BB962C8B-B14F-4D97-AF65-F5344CB8AC3E}">
        <p14:creationId xmlns:p14="http://schemas.microsoft.com/office/powerpoint/2010/main" val="2770213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TRACY</a:t>
            </a:r>
          </a:p>
          <a:p>
            <a:endParaRPr lang="en-US"/>
          </a:p>
          <a:p>
            <a:r>
              <a:rPr lang="en-US"/>
              <a:t>As we look ahead and plan for what’s next, we are excited about future opportunities to apply the lessons we’ve learned on these projects to future projects that fall under the “co-leadership” wrung of the ladder of participation.</a:t>
            </a:r>
          </a:p>
          <a:p>
            <a:r>
              <a:rPr lang="en-US"/>
              <a:t>We also look forward to expanding the technical assistance we provide to agencies, organizations, and researchers who support young adults. Our TA ranges from simple resource referrals to longer-term implementation support (e.g., fact-finding, development of goals and timelines, and identifying evaluation measures)</a:t>
            </a:r>
          </a:p>
          <a:p>
            <a:endParaRPr lang="en-US"/>
          </a:p>
          <a:p>
            <a:r>
              <a:rPr lang="en-US"/>
              <a:t>If you are interested in Technical Assistance or would simply like to speak with a member of our team to learn more about what is available, please complete the Technical Assistance request form, which you can find using the QR code and hyperlink on this slide, and a member of our team will be in touch with you. </a:t>
            </a:r>
          </a:p>
        </p:txBody>
      </p:sp>
      <p:sp>
        <p:nvSpPr>
          <p:cNvPr id="4" name="Slide Number Placeholder 3"/>
          <p:cNvSpPr>
            <a:spLocks noGrp="1"/>
          </p:cNvSpPr>
          <p:nvPr>
            <p:ph type="sldNum" sz="quarter" idx="5"/>
          </p:nvPr>
        </p:nvSpPr>
        <p:spPr/>
        <p:txBody>
          <a:bodyPr/>
          <a:lstStyle/>
          <a:p>
            <a:fld id="{4C8E70F7-5006-48DE-9815-7D9D363230B5}" type="slidenum">
              <a:rPr lang="en-US" smtClean="0"/>
              <a:t>22</a:t>
            </a:fld>
            <a:endParaRPr lang="en-US"/>
          </a:p>
        </p:txBody>
      </p:sp>
    </p:spTree>
    <p:extLst>
      <p:ext uri="{BB962C8B-B14F-4D97-AF65-F5344CB8AC3E}">
        <p14:creationId xmlns:p14="http://schemas.microsoft.com/office/powerpoint/2010/main" val="3587071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a:t>
            </a:r>
          </a:p>
          <a:p>
            <a:endParaRPr lang="en-US"/>
          </a:p>
          <a:p>
            <a:r>
              <a:rPr lang="en-US"/>
              <a:t>As we wrap up today’s presentation, we will each take a moment to reflect on the ways we have been personally impacted by doing this work.</a:t>
            </a:r>
          </a:p>
          <a:p>
            <a:endParaRPr lang="en-US"/>
          </a:p>
          <a:p>
            <a:r>
              <a:rPr lang="en-US"/>
              <a:t>** Training &amp; Investment in ongoing professional development; community partners receiving ongoing support, trust, opportunities to learn together, skill development; sharing acknowledgment of mutual potential and worth through collaboration</a:t>
            </a:r>
          </a:p>
          <a:p>
            <a:endParaRPr lang="en-US"/>
          </a:p>
          <a:p>
            <a:r>
              <a:rPr lang="en-US"/>
              <a:t>TRACY: For me, being a part of the CIRC Center has expanded my perspective on community participation and how I am showing up in my life, both in-person and online. Seeing community as an important part of my wellness. I have also been impacted professionally; I have gained skills in project management, resource management, and coordination of a large team. I have had the opportunity to present at conferences and get connected with others both nationally and internationally with similar values and goals.</a:t>
            </a:r>
          </a:p>
          <a:p>
            <a:endParaRPr lang="en-US"/>
          </a:p>
          <a:p>
            <a:r>
              <a:rPr lang="en-US"/>
              <a:t>Next, Davy, would you please share your reflections?</a:t>
            </a:r>
          </a:p>
        </p:txBody>
      </p:sp>
      <p:sp>
        <p:nvSpPr>
          <p:cNvPr id="4" name="Slide Number Placeholder 3"/>
          <p:cNvSpPr>
            <a:spLocks noGrp="1"/>
          </p:cNvSpPr>
          <p:nvPr>
            <p:ph type="sldNum" sz="quarter" idx="5"/>
          </p:nvPr>
        </p:nvSpPr>
        <p:spPr/>
        <p:txBody>
          <a:bodyPr/>
          <a:lstStyle/>
          <a:p>
            <a:fld id="{4C8E70F7-5006-48DE-9815-7D9D363230B5}" type="slidenum">
              <a:rPr lang="en-US" smtClean="0"/>
              <a:t>23</a:t>
            </a:fld>
            <a:endParaRPr lang="en-US"/>
          </a:p>
        </p:txBody>
      </p:sp>
    </p:spTree>
    <p:extLst>
      <p:ext uri="{BB962C8B-B14F-4D97-AF65-F5344CB8AC3E}">
        <p14:creationId xmlns:p14="http://schemas.microsoft.com/office/powerpoint/2010/main" val="77280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TRACY</a:t>
            </a:r>
          </a:p>
          <a:p>
            <a:endParaRPr lang="en-US"/>
          </a:p>
          <a:p>
            <a:r>
              <a:rPr lang="en-US"/>
              <a:t>10-15 minutes for Q&amp;A</a:t>
            </a:r>
          </a:p>
          <a:p>
            <a:endParaRPr lang="en-US"/>
          </a:p>
          <a:p>
            <a:r>
              <a:rPr lang="en-US"/>
              <a:t>Use the prepared questions (from registration link) if there are no audience questions</a:t>
            </a:r>
          </a:p>
        </p:txBody>
      </p:sp>
      <p:sp>
        <p:nvSpPr>
          <p:cNvPr id="4" name="Slide Number Placeholder 3"/>
          <p:cNvSpPr>
            <a:spLocks noGrp="1"/>
          </p:cNvSpPr>
          <p:nvPr>
            <p:ph type="sldNum" sz="quarter" idx="5"/>
          </p:nvPr>
        </p:nvSpPr>
        <p:spPr/>
        <p:txBody>
          <a:bodyPr/>
          <a:lstStyle/>
          <a:p>
            <a:fld id="{4C8E70F7-5006-48DE-9815-7D9D363230B5}" type="slidenum">
              <a:rPr lang="en-US" smtClean="0"/>
              <a:t>24</a:t>
            </a:fld>
            <a:endParaRPr lang="en-US"/>
          </a:p>
        </p:txBody>
      </p:sp>
    </p:spTree>
    <p:extLst>
      <p:ext uri="{BB962C8B-B14F-4D97-AF65-F5344CB8AC3E}">
        <p14:creationId xmlns:p14="http://schemas.microsoft.com/office/powerpoint/2010/main" val="246772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a:t>
            </a:r>
          </a:p>
          <a:p>
            <a:r>
              <a:rPr lang="en-US"/>
              <a:t>We’ll start be introducing our presenters, starting with Joshua Calarino</a:t>
            </a:r>
          </a:p>
          <a:p>
            <a:endParaRPr lang="en-US"/>
          </a:p>
          <a:p>
            <a:r>
              <a:rPr lang="en-US"/>
              <a:t>Each presenter will say a few words about themselves, role, background, etc.</a:t>
            </a:r>
          </a:p>
          <a:p>
            <a:endParaRPr lang="en-US"/>
          </a:p>
          <a:p>
            <a:r>
              <a:rPr lang="en-US"/>
              <a:t>Tracy: My name is Tracy Neville, she/her, Research Coordinator II at UMass Chan Medical School with over 3 years of experience. With expertise in project management, I ensure smooth day-to-day operations conducting research studies that are national in scope. I also co-facilitate the Young Adult Advisory Board along with my colleague, Mei Pearlstein.</a:t>
            </a:r>
          </a:p>
        </p:txBody>
      </p:sp>
      <p:sp>
        <p:nvSpPr>
          <p:cNvPr id="4" name="Slide Number Placeholder 3"/>
          <p:cNvSpPr>
            <a:spLocks noGrp="1"/>
          </p:cNvSpPr>
          <p:nvPr>
            <p:ph type="sldNum" sz="quarter" idx="5"/>
          </p:nvPr>
        </p:nvSpPr>
        <p:spPr/>
        <p:txBody>
          <a:bodyPr/>
          <a:lstStyle/>
          <a:p>
            <a:fld id="{4C8E70F7-5006-48DE-9815-7D9D363230B5}" type="slidenum">
              <a:rPr lang="en-US" smtClean="0"/>
              <a:t>3</a:t>
            </a:fld>
            <a:endParaRPr lang="en-US"/>
          </a:p>
        </p:txBody>
      </p:sp>
    </p:spTree>
    <p:extLst>
      <p:ext uri="{BB962C8B-B14F-4D97-AF65-F5344CB8AC3E}">
        <p14:creationId xmlns:p14="http://schemas.microsoft.com/office/powerpoint/2010/main" val="2859808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TRACY</a:t>
            </a:r>
          </a:p>
          <a:p>
            <a:endParaRPr lang="en-US"/>
          </a:p>
          <a:p>
            <a:r>
              <a:rPr lang="en-US"/>
              <a:t>Today’s presentation will begin with an introduction to the CIRC Center, followed by an introduction to Community-Engaged Research.</a:t>
            </a:r>
          </a:p>
          <a:p>
            <a:r>
              <a:rPr lang="en-US"/>
              <a:t>We will also provide a brief history of the Young Adult Advisory Board (YAB) housed within UMass Chan Medical School and its activities.</a:t>
            </a:r>
          </a:p>
          <a:p>
            <a:r>
              <a:rPr lang="en-US"/>
              <a:t>We will the describe how we have “leveled-up” our community-engaged research approach on CIRC Center projects, with practical recommendations and lessons learned based on our experiences over the past few years.</a:t>
            </a:r>
          </a:p>
          <a:p>
            <a:r>
              <a:rPr lang="en-US"/>
              <a:t>We will conclude with reflections on how we, as presenters and members of these project teams, have been personally impacted by this work. </a:t>
            </a:r>
          </a:p>
        </p:txBody>
      </p:sp>
      <p:sp>
        <p:nvSpPr>
          <p:cNvPr id="4" name="Slide Number Placeholder 3"/>
          <p:cNvSpPr>
            <a:spLocks noGrp="1"/>
          </p:cNvSpPr>
          <p:nvPr>
            <p:ph type="sldNum" sz="quarter" idx="5"/>
          </p:nvPr>
        </p:nvSpPr>
        <p:spPr/>
        <p:txBody>
          <a:bodyPr/>
          <a:lstStyle/>
          <a:p>
            <a:fld id="{4C8E70F7-5006-48DE-9815-7D9D363230B5}" type="slidenum">
              <a:rPr lang="en-US" smtClean="0"/>
              <a:t>4</a:t>
            </a:fld>
            <a:endParaRPr lang="en-US"/>
          </a:p>
        </p:txBody>
      </p:sp>
    </p:spTree>
    <p:extLst>
      <p:ext uri="{BB962C8B-B14F-4D97-AF65-F5344CB8AC3E}">
        <p14:creationId xmlns:p14="http://schemas.microsoft.com/office/powerpoint/2010/main" val="2381035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buFont typeface="Symbol" panose="05050102010706020507" pitchFamily="18" charset="2"/>
              <a:buNone/>
            </a:pPr>
            <a:r>
              <a:rPr lang="en-US"/>
              <a:t>TRACY</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1200" kern="100">
                <a:effectLst/>
                <a:latin typeface="Aptos" panose="020B0004020202020204" pitchFamily="34" charset="0"/>
                <a:ea typeface="Aptos" panose="020B0004020202020204" pitchFamily="34" charset="0"/>
                <a:cs typeface="Arial" panose="020B0604020202020204" pitchFamily="34" charset="0"/>
              </a:rPr>
              <a:t>The Center for Community Inclusion and Reflective Collaboration (CIRC Center) serves as a….read slide.</a:t>
            </a:r>
          </a:p>
          <a:p>
            <a:pPr marL="342900" marR="0" lvl="0" indent="-342900">
              <a:lnSpc>
                <a:spcPct val="107000"/>
              </a:lnSpc>
              <a:buFont typeface="Symbol" panose="05050102010706020507" pitchFamily="18" charset="2"/>
              <a:buChar char=""/>
            </a:pPr>
            <a:r>
              <a:rPr lang="en-US" sz="1200" kern="100">
                <a:effectLst/>
                <a:latin typeface="Aptos" panose="020B0004020202020204" pitchFamily="34" charset="0"/>
                <a:ea typeface="Aptos" panose="020B0004020202020204" pitchFamily="34" charset="0"/>
                <a:cs typeface="Arial" panose="020B0604020202020204" pitchFamily="34" charset="0"/>
              </a:rPr>
              <a:t>CIRC is truly a collaboration among multiple institutions of higher education, organizations that provide services to  young adults with mental health conditions, and young adults with lived experience. CIRC was founded as a collaboration between two other longstanding RRTCs funded by NIDILRR:</a:t>
            </a:r>
          </a:p>
          <a:p>
            <a:pPr marL="800100" marR="0" lvl="1" indent="-342900">
              <a:lnSpc>
                <a:spcPct val="107000"/>
              </a:lnSpc>
              <a:buFont typeface="Symbol" panose="05050102010706020507" pitchFamily="18" charset="2"/>
              <a:buChar char=""/>
            </a:pPr>
            <a:r>
              <a:rPr lang="en-US" sz="1200" kern="100">
                <a:effectLst/>
                <a:latin typeface="Aptos" panose="020B0004020202020204" pitchFamily="34" charset="0"/>
                <a:ea typeface="Aptos" panose="020B0004020202020204" pitchFamily="34" charset="0"/>
                <a:cs typeface="Arial" panose="020B0604020202020204" pitchFamily="34" charset="0"/>
              </a:rPr>
              <a:t>The Learning and Working RRTC at UMass Chan Medical School which focuses on school and work outcomes among young adults with SMHC</a:t>
            </a:r>
          </a:p>
          <a:p>
            <a:pPr marL="800100" marR="0" lvl="1" indent="-342900">
              <a:lnSpc>
                <a:spcPct val="107000"/>
              </a:lnSpc>
              <a:buFont typeface="Symbol" panose="05050102010706020507" pitchFamily="18" charset="2"/>
              <a:buChar char=""/>
            </a:pPr>
            <a:r>
              <a:rPr lang="en-US" sz="1200" kern="100">
                <a:effectLst/>
                <a:latin typeface="Aptos" panose="020B0004020202020204" pitchFamily="34" charset="0"/>
                <a:ea typeface="Aptos" panose="020B0004020202020204" pitchFamily="34" charset="0"/>
                <a:cs typeface="Arial" panose="020B0604020202020204" pitchFamily="34" charset="0"/>
              </a:rPr>
              <a:t>Temple University’s RRTC on Community Living and Participation focused on adults with psychiatric disabilities.</a:t>
            </a:r>
          </a:p>
          <a:p>
            <a:pPr marL="457200" marR="0" lvl="1" indent="0">
              <a:lnSpc>
                <a:spcPct val="107000"/>
              </a:lnSpc>
              <a:buFont typeface="Symbol" panose="05050102010706020507" pitchFamily="18" charset="2"/>
              <a:buNone/>
            </a:pPr>
            <a:r>
              <a:rPr lang="en-US" sz="1200" kern="100">
                <a:effectLst/>
                <a:latin typeface="Aptos" panose="020B0004020202020204" pitchFamily="34" charset="0"/>
                <a:ea typeface="Aptos" panose="020B0004020202020204" pitchFamily="34" charset="0"/>
                <a:cs typeface="Arial" panose="020B0604020202020204" pitchFamily="34" charset="0"/>
              </a:rPr>
              <a:t>Importantly, both of these RRTCs have long histories of community engaged and participatory approaches that involve individuals with lived experience in the design, conduct, and dissemination of research and training activities. CIRC wouldn’t be here without the pioneering work of these two centers. On the next slide, we provide some important background on the guiding principles that inform our approach to this work.</a:t>
            </a:r>
          </a:p>
          <a:p>
            <a:endParaRPr lang="en-US"/>
          </a:p>
        </p:txBody>
      </p:sp>
      <p:sp>
        <p:nvSpPr>
          <p:cNvPr id="4" name="Slide Number Placeholder 3"/>
          <p:cNvSpPr>
            <a:spLocks noGrp="1"/>
          </p:cNvSpPr>
          <p:nvPr>
            <p:ph type="sldNum" sz="quarter" idx="5"/>
          </p:nvPr>
        </p:nvSpPr>
        <p:spPr/>
        <p:txBody>
          <a:bodyPr/>
          <a:lstStyle/>
          <a:p>
            <a:fld id="{1333041C-73B1-4448-9243-FD14EC52C5FE}" type="slidenum">
              <a:rPr lang="en-US" smtClean="0"/>
              <a:t>5</a:t>
            </a:fld>
            <a:endParaRPr lang="en-US"/>
          </a:p>
        </p:txBody>
      </p:sp>
    </p:spTree>
    <p:extLst>
      <p:ext uri="{BB962C8B-B14F-4D97-AF65-F5344CB8AC3E}">
        <p14:creationId xmlns:p14="http://schemas.microsoft.com/office/powerpoint/2010/main" val="1566694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TRACY</a:t>
            </a:r>
          </a:p>
          <a:p>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r>
              <a:rPr lang="en-US" sz="1200">
                <a:effectLst/>
                <a:latin typeface="Calibri" panose="020F0502020204030204" pitchFamily="34" charset="0"/>
                <a:ea typeface="Calibri" panose="020F0502020204030204" pitchFamily="34" charset="0"/>
                <a:cs typeface="Times New Roman" panose="02020603050405020304" pitchFamily="18" charset="0"/>
              </a:rPr>
              <a:t>Within CIRC, we have several guiding principles, assumptions, and values.</a:t>
            </a:r>
          </a:p>
          <a:p>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r>
              <a:rPr lang="en-US" sz="1200">
                <a:effectLst/>
                <a:latin typeface="Calibri" panose="020F0502020204030204" pitchFamily="34" charset="0"/>
                <a:ea typeface="Calibri" panose="020F0502020204030204" pitchFamily="34" charset="0"/>
                <a:cs typeface="Times New Roman" panose="02020603050405020304" pitchFamily="18" charset="0"/>
              </a:rPr>
              <a:t>First, we approach our work from a disability justice perspective, which includes a focus on intersectionality and recognition that the experience of disability is shaped by a person’s multiple social identities and the social institutions and processes that contribute to oppression. All of our research projects attend to, and ultimately seek to address, the community participation needs of young adults with serious mental health conditions, especially those with the greatest support needs. </a:t>
            </a:r>
          </a:p>
          <a:p>
            <a:endParaRPr lang="en-US" sz="120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Second, we have adopted the social model of disability into our work, with many of our projects seeking to address environmental barriers to community living and participation such as stigma and discrimination and systemic barriers.</a:t>
            </a:r>
          </a:p>
          <a:p>
            <a:endParaRPr lang="en-US" sz="120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Third, we approach Center activities from a developmental perspective, recognizing the normative developmental milestones, needs, and experiences of young adulthood.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Finally, but perhaps most importantly, we employ methods and values of participatory action research, which fall under the umbrella of “community engaged research,” which we will discuss further on the next slide. What this means is that we employ young adults with lived expertise in full-time positions and also partner with young adult consultants through our Young Adult Advisory Board, which is the focus of today’s presentation. However, it’s also important to note that we involve members a Family Advisory Board (FAB) and Invested Community Partners Advisory Board (ICP).</a:t>
            </a:r>
            <a:endParaRPr lang="en-US"/>
          </a:p>
          <a:p>
            <a:endParaRPr lang="en-US"/>
          </a:p>
        </p:txBody>
      </p:sp>
      <p:sp>
        <p:nvSpPr>
          <p:cNvPr id="4" name="Slide Number Placeholder 3"/>
          <p:cNvSpPr>
            <a:spLocks noGrp="1"/>
          </p:cNvSpPr>
          <p:nvPr>
            <p:ph type="sldNum" sz="quarter" idx="5"/>
          </p:nvPr>
        </p:nvSpPr>
        <p:spPr/>
        <p:txBody>
          <a:bodyPr/>
          <a:lstStyle/>
          <a:p>
            <a:fld id="{4C8E70F7-5006-48DE-9815-7D9D363230B5}" type="slidenum">
              <a:rPr lang="en-US" smtClean="0"/>
              <a:t>6</a:t>
            </a:fld>
            <a:endParaRPr lang="en-US"/>
          </a:p>
        </p:txBody>
      </p:sp>
    </p:spTree>
    <p:extLst>
      <p:ext uri="{BB962C8B-B14F-4D97-AF65-F5344CB8AC3E}">
        <p14:creationId xmlns:p14="http://schemas.microsoft.com/office/powerpoint/2010/main" val="1495078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cs typeface="Times New Roman" panose="02020603050405020304" pitchFamily="18" charset="0"/>
              </a:rPr>
              <a:t>Community Engaged Research is an umbrella term for the APPROACH to research that includes partnerships and collaborations among researchers and community organizations or individuals with lived expertise. There are different METHODS one can use when doing Community Engaged Research, Participatory Action Research is one such method. But for the sake of today’s presentation, we are talking broadly about ways to engage young adults with lived experience in our research, training, and dissemination activities; we will leave the academic debate over terms and definitions for another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Increasing rates of chronic diseases (e.g., depression, obesity, diabetes) among young adults (ages 18-29) in the United States have highlighted an ongoing need for 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Last bullet – can list examples of co-research and co-leadership roles - (e.g., co-investigators, research interviewers, data analysts, or dissemination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4C8E70F7-5006-48DE-9815-7D9D363230B5}" type="slidenum">
              <a:rPr lang="en-US" smtClean="0"/>
              <a:t>7</a:t>
            </a:fld>
            <a:endParaRPr lang="en-US"/>
          </a:p>
        </p:txBody>
      </p:sp>
    </p:spTree>
    <p:extLst>
      <p:ext uri="{BB962C8B-B14F-4D97-AF65-F5344CB8AC3E}">
        <p14:creationId xmlns:p14="http://schemas.microsoft.com/office/powerpoint/2010/main" val="2680121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DAVY</a:t>
            </a:r>
          </a:p>
          <a:p>
            <a:endParaRPr lang="en-US"/>
          </a:p>
          <a:p>
            <a:r>
              <a:rPr lang="en-US"/>
              <a:t>What I’m showing here is a diagram that displays increasing levels of community involvement, impact, trust, and communication flow and the associated characteristics with each level. This image represents our preferred way of thinking about community engagement and participatory approaches within CIRC. Importantly, this is an adaptation, or more accurately a merging, of two primary sources that we found ourselves going back to time and time again: A community engagement continuum previously published by the CDC and Indigo Daya’s Participation Ladder.</a:t>
            </a:r>
          </a:p>
          <a:p>
            <a:endParaRPr lang="en-US"/>
          </a:p>
          <a:p>
            <a:r>
              <a:rPr lang="en-US"/>
              <a:t>Looking at this image, Left to right, the levels of community involvement increase incrementally from: Outreach (lowest level), Consultation, Involvement, Collaboration, and Shared Leadership (highest level).</a:t>
            </a:r>
          </a:p>
          <a:p>
            <a:endParaRPr lang="en-US"/>
          </a:p>
          <a:p>
            <a:r>
              <a:rPr lang="en-US"/>
              <a:t>Over 15 years within the Learning and Working RRTC at UMass Chan, most of our community engaged work was done on the lower end of this spectrum and involved mostly Consultation and some Involvement. This is still important work, even though it’s on the lower end of involvement, it registers on the radar , is an important place to start, and requires extensive resources, care, and thought. However, when we proposed the CIRC Center, we wanted to elevate some of our existing community engagement practices by diversifying the young adults who we outreach, consult, and involve and also finding new ways to collaborate and share leadership with young adults in research and dissemination activities.</a:t>
            </a:r>
          </a:p>
        </p:txBody>
      </p:sp>
      <p:sp>
        <p:nvSpPr>
          <p:cNvPr id="4" name="Slide Number Placeholder 3"/>
          <p:cNvSpPr>
            <a:spLocks noGrp="1"/>
          </p:cNvSpPr>
          <p:nvPr>
            <p:ph type="sldNum" sz="quarter" idx="5"/>
          </p:nvPr>
        </p:nvSpPr>
        <p:spPr/>
        <p:txBody>
          <a:bodyPr/>
          <a:lstStyle/>
          <a:p>
            <a:fld id="{4C8E70F7-5006-48DE-9815-7D9D363230B5}" type="slidenum">
              <a:rPr lang="en-US" smtClean="0"/>
              <a:t>8</a:t>
            </a:fld>
            <a:endParaRPr lang="en-US"/>
          </a:p>
        </p:txBody>
      </p:sp>
    </p:spTree>
    <p:extLst>
      <p:ext uri="{BB962C8B-B14F-4D97-AF65-F5344CB8AC3E}">
        <p14:creationId xmlns:p14="http://schemas.microsoft.com/office/powerpoint/2010/main" val="2535450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DAVY</a:t>
            </a:r>
          </a:p>
        </p:txBody>
      </p:sp>
      <p:sp>
        <p:nvSpPr>
          <p:cNvPr id="4" name="Slide Number Placeholder 3"/>
          <p:cNvSpPr>
            <a:spLocks noGrp="1"/>
          </p:cNvSpPr>
          <p:nvPr>
            <p:ph type="sldNum" sz="quarter" idx="5"/>
          </p:nvPr>
        </p:nvSpPr>
        <p:spPr/>
        <p:txBody>
          <a:bodyPr/>
          <a:lstStyle/>
          <a:p>
            <a:fld id="{4C8E70F7-5006-48DE-9815-7D9D363230B5}" type="slidenum">
              <a:rPr lang="en-US" smtClean="0"/>
              <a:t>9</a:t>
            </a:fld>
            <a:endParaRPr lang="en-US"/>
          </a:p>
        </p:txBody>
      </p:sp>
    </p:spTree>
    <p:extLst>
      <p:ext uri="{BB962C8B-B14F-4D97-AF65-F5344CB8AC3E}">
        <p14:creationId xmlns:p14="http://schemas.microsoft.com/office/powerpoint/2010/main" val="2751234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8D29-04A5-DF77-C27E-2F20D1DAD4A6}"/>
              </a:ext>
            </a:extLst>
          </p:cNvPr>
          <p:cNvSpPr>
            <a:spLocks noGrp="1"/>
          </p:cNvSpPr>
          <p:nvPr>
            <p:ph type="ctrTitle"/>
          </p:nvPr>
        </p:nvSpPr>
        <p:spPr>
          <a:xfrm>
            <a:off x="1524000" y="1035865"/>
            <a:ext cx="9144000" cy="1744405"/>
          </a:xfrm>
        </p:spPr>
        <p:txBody>
          <a:bodyPr anchor="ctr"/>
          <a:lstStyle>
            <a:lvl1pPr algn="ctr">
              <a:defRPr sz="6000" b="1">
                <a:latin typeface="Georgia"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C8354DE0-F1FD-E7EC-8EA5-46161D0B5ED9}"/>
              </a:ext>
            </a:extLst>
          </p:cNvPr>
          <p:cNvSpPr>
            <a:spLocks noGrp="1"/>
          </p:cNvSpPr>
          <p:nvPr>
            <p:ph type="subTitle" idx="1"/>
          </p:nvPr>
        </p:nvSpPr>
        <p:spPr>
          <a:xfrm>
            <a:off x="1524000" y="2780270"/>
            <a:ext cx="9144000" cy="889687"/>
          </a:xfrm>
        </p:spPr>
        <p:txBody>
          <a:bodyPr anchor="ctr"/>
          <a:lstStyle>
            <a:lvl1pPr marL="0" indent="0" algn="ctr">
              <a:buNone/>
              <a:defRPr sz="2400">
                <a:solidFill>
                  <a:schemeClr val="tx2"/>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389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2F0AA-84B1-45C6-7387-4473EFE6500C}"/>
              </a:ext>
            </a:extLst>
          </p:cNvPr>
          <p:cNvSpPr>
            <a:spLocks noGrp="1"/>
          </p:cNvSpPr>
          <p:nvPr>
            <p:ph type="title"/>
          </p:nvPr>
        </p:nvSpPr>
        <p:spPr>
          <a:xfrm>
            <a:off x="506589" y="309386"/>
            <a:ext cx="10515600"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2E7EEA6C-D477-6CA4-FF45-0F11C6CAF475}"/>
              </a:ext>
            </a:extLst>
          </p:cNvPr>
          <p:cNvSpPr>
            <a:spLocks noGrp="1"/>
          </p:cNvSpPr>
          <p:nvPr>
            <p:ph idx="1"/>
          </p:nvPr>
        </p:nvSpPr>
        <p:spPr>
          <a:xfrm>
            <a:off x="506589" y="1825625"/>
            <a:ext cx="10515600" cy="3243086"/>
          </a:xfrm>
        </p:spPr>
        <p:txBody>
          <a:bodyPr/>
          <a:lstStyle>
            <a:lvl1pPr>
              <a:buClr>
                <a:schemeClr val="accent1"/>
              </a:buClr>
              <a:defRPr>
                <a:solidFill>
                  <a:schemeClr val="tx2"/>
                </a:solidFill>
              </a:defRPr>
            </a:lvl1pPr>
            <a:lvl2pPr>
              <a:buClr>
                <a:schemeClr val="accent1"/>
              </a:buClr>
              <a:defRPr>
                <a:solidFill>
                  <a:schemeClr val="tx2"/>
                </a:solidFill>
              </a:defRPr>
            </a:lvl2pPr>
            <a:lvl3pPr>
              <a:buClr>
                <a:schemeClr val="accent1"/>
              </a:buClr>
              <a:defRPr>
                <a:solidFill>
                  <a:schemeClr val="tx2"/>
                </a:solidFill>
              </a:defRPr>
            </a:lvl3pPr>
            <a:lvl4pPr>
              <a:buClr>
                <a:schemeClr val="accent1"/>
              </a:buClr>
              <a:defRPr>
                <a:solidFill>
                  <a:schemeClr val="tx2"/>
                </a:solidFill>
              </a:defRPr>
            </a:lvl4pPr>
            <a:lvl5pPr>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7BC8E1A-D15C-2A40-6333-D71748C4A33D}"/>
              </a:ext>
            </a:extLst>
          </p:cNvPr>
          <p:cNvSpPr>
            <a:spLocks noGrp="1"/>
          </p:cNvSpPr>
          <p:nvPr>
            <p:ph type="sldNum" sz="quarter" idx="12"/>
          </p:nvPr>
        </p:nvSpPr>
        <p:spPr/>
        <p:txBody>
          <a:bodyPr/>
          <a:lstStyle/>
          <a:p>
            <a:fld id="{9BD27684-930D-5C4F-910E-893A826D9F4B}" type="slidenum">
              <a:rPr lang="en-US" smtClean="0"/>
              <a:t>‹#›</a:t>
            </a:fld>
            <a:endParaRPr lang="en-US"/>
          </a:p>
        </p:txBody>
      </p:sp>
    </p:spTree>
    <p:extLst>
      <p:ext uri="{BB962C8B-B14F-4D97-AF65-F5344CB8AC3E}">
        <p14:creationId xmlns:p14="http://schemas.microsoft.com/office/powerpoint/2010/main" val="104136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DE24-F687-1641-8B18-3A0CD382C0F9}"/>
              </a:ext>
            </a:extLst>
          </p:cNvPr>
          <p:cNvSpPr>
            <a:spLocks noGrp="1"/>
          </p:cNvSpPr>
          <p:nvPr>
            <p:ph type="title"/>
          </p:nvPr>
        </p:nvSpPr>
        <p:spPr>
          <a:xfrm>
            <a:off x="506589" y="1143000"/>
            <a:ext cx="10515600" cy="1426368"/>
          </a:xfrm>
        </p:spPr>
        <p:txBody>
          <a:bodyPr anchor="b">
            <a:normAutofit/>
          </a:bodyPr>
          <a:lstStyle>
            <a:lvl1pPr>
              <a:defRPr sz="5400" b="1"/>
            </a:lvl1pPr>
          </a:lstStyle>
          <a:p>
            <a:r>
              <a:rPr lang="en-US"/>
              <a:t>Click to edit Master title style</a:t>
            </a:r>
          </a:p>
        </p:txBody>
      </p:sp>
      <p:sp>
        <p:nvSpPr>
          <p:cNvPr id="3" name="Text Placeholder 2">
            <a:extLst>
              <a:ext uri="{FF2B5EF4-FFF2-40B4-BE49-F238E27FC236}">
                <a16:creationId xmlns:a16="http://schemas.microsoft.com/office/drawing/2014/main" id="{88B6F83D-4DA3-9E70-71DC-71B683C19DF9}"/>
              </a:ext>
            </a:extLst>
          </p:cNvPr>
          <p:cNvSpPr>
            <a:spLocks noGrp="1"/>
          </p:cNvSpPr>
          <p:nvPr>
            <p:ph type="body" idx="1"/>
          </p:nvPr>
        </p:nvSpPr>
        <p:spPr>
          <a:xfrm>
            <a:off x="506589" y="2856000"/>
            <a:ext cx="10515600" cy="1500187"/>
          </a:xfrm>
        </p:spPr>
        <p:txBody>
          <a:bodyPr/>
          <a:lstStyle>
            <a:lvl1pPr marL="0" indent="0">
              <a:buNone/>
              <a:defRPr sz="24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8E8F8AB-D3D2-09E8-79F2-9270CD34A6CC}"/>
              </a:ext>
            </a:extLst>
          </p:cNvPr>
          <p:cNvSpPr>
            <a:spLocks noGrp="1"/>
          </p:cNvSpPr>
          <p:nvPr>
            <p:ph type="sldNum" sz="quarter" idx="12"/>
          </p:nvPr>
        </p:nvSpPr>
        <p:spPr/>
        <p:txBody>
          <a:bodyPr/>
          <a:lstStyle/>
          <a:p>
            <a:fld id="{9BD27684-930D-5C4F-910E-893A826D9F4B}" type="slidenum">
              <a:rPr lang="en-US" smtClean="0"/>
              <a:t>‹#›</a:t>
            </a:fld>
            <a:endParaRPr lang="en-US"/>
          </a:p>
        </p:txBody>
      </p:sp>
    </p:spTree>
    <p:extLst>
      <p:ext uri="{BB962C8B-B14F-4D97-AF65-F5344CB8AC3E}">
        <p14:creationId xmlns:p14="http://schemas.microsoft.com/office/powerpoint/2010/main" val="1450843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8568F-B1EF-B491-D53D-FC59FD2EB241}"/>
              </a:ext>
            </a:extLst>
          </p:cNvPr>
          <p:cNvSpPr>
            <a:spLocks noGrp="1"/>
          </p:cNvSpPr>
          <p:nvPr>
            <p:ph type="title"/>
          </p:nvPr>
        </p:nvSpPr>
        <p:spPr>
          <a:xfrm>
            <a:off x="506589" y="309386"/>
            <a:ext cx="10515600"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C42CFCB4-33E2-55DB-24AF-8B4417CC4538}"/>
              </a:ext>
            </a:extLst>
          </p:cNvPr>
          <p:cNvSpPr>
            <a:spLocks noGrp="1"/>
          </p:cNvSpPr>
          <p:nvPr>
            <p:ph sz="half" idx="1"/>
          </p:nvPr>
        </p:nvSpPr>
        <p:spPr>
          <a:xfrm>
            <a:off x="506589" y="1825625"/>
            <a:ext cx="5181600" cy="3141486"/>
          </a:xfrm>
        </p:spPr>
        <p:txBody>
          <a:bodyPr>
            <a:normAutofit/>
          </a:bodyPr>
          <a:lstStyle>
            <a:lvl1pPr>
              <a:buClr>
                <a:schemeClr val="accent1"/>
              </a:buClr>
              <a:defRPr sz="2400">
                <a:solidFill>
                  <a:schemeClr val="tx2"/>
                </a:solidFill>
              </a:defRPr>
            </a:lvl1pPr>
            <a:lvl2pPr>
              <a:buClr>
                <a:schemeClr val="accent1"/>
              </a:buClr>
              <a:defRPr sz="2400">
                <a:solidFill>
                  <a:schemeClr val="tx2"/>
                </a:solidFill>
              </a:defRPr>
            </a:lvl2pPr>
            <a:lvl3pPr>
              <a:buClr>
                <a:schemeClr val="accent1"/>
              </a:buClr>
              <a:defRPr sz="2400">
                <a:solidFill>
                  <a:schemeClr val="tx2"/>
                </a:solidFill>
              </a:defRPr>
            </a:lvl3pPr>
            <a:lvl4pPr>
              <a:buClr>
                <a:schemeClr val="accent1"/>
              </a:buClr>
              <a:defRPr sz="2400">
                <a:solidFill>
                  <a:schemeClr val="tx2"/>
                </a:solidFill>
              </a:defRPr>
            </a:lvl4pPr>
            <a:lvl5pPr>
              <a:buClr>
                <a:schemeClr val="accent1"/>
              </a:buCl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095472-E860-55F0-B8FB-444C9A59DF02}"/>
              </a:ext>
            </a:extLst>
          </p:cNvPr>
          <p:cNvSpPr>
            <a:spLocks noGrp="1"/>
          </p:cNvSpPr>
          <p:nvPr>
            <p:ph sz="half" idx="2"/>
          </p:nvPr>
        </p:nvSpPr>
        <p:spPr>
          <a:xfrm>
            <a:off x="6096000" y="1819980"/>
            <a:ext cx="5181600" cy="3141486"/>
          </a:xfrm>
        </p:spPr>
        <p:txBody>
          <a:bodyPr>
            <a:normAutofit/>
          </a:bodyPr>
          <a:lstStyle>
            <a:lvl1pPr>
              <a:buClr>
                <a:schemeClr val="accent1"/>
              </a:buClr>
              <a:defRPr sz="2400">
                <a:solidFill>
                  <a:schemeClr val="tx2"/>
                </a:solidFill>
              </a:defRPr>
            </a:lvl1pPr>
            <a:lvl2pPr>
              <a:buClr>
                <a:schemeClr val="accent1"/>
              </a:buClr>
              <a:defRPr sz="2400">
                <a:solidFill>
                  <a:schemeClr val="tx2"/>
                </a:solidFill>
              </a:defRPr>
            </a:lvl2pPr>
            <a:lvl3pPr>
              <a:buClr>
                <a:schemeClr val="accent1"/>
              </a:buClr>
              <a:defRPr sz="2400">
                <a:solidFill>
                  <a:schemeClr val="tx2"/>
                </a:solidFill>
              </a:defRPr>
            </a:lvl3pPr>
            <a:lvl4pPr>
              <a:buClr>
                <a:schemeClr val="accent1"/>
              </a:buClr>
              <a:defRPr sz="2400">
                <a:solidFill>
                  <a:schemeClr val="tx2"/>
                </a:solidFill>
              </a:defRPr>
            </a:lvl4pPr>
            <a:lvl5pPr>
              <a:buClr>
                <a:schemeClr val="accent1"/>
              </a:buCl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3B6259B-E9F4-0129-802A-2D05ECDEF157}"/>
              </a:ext>
            </a:extLst>
          </p:cNvPr>
          <p:cNvSpPr>
            <a:spLocks noGrp="1"/>
          </p:cNvSpPr>
          <p:nvPr>
            <p:ph type="sldNum" sz="quarter" idx="12"/>
          </p:nvPr>
        </p:nvSpPr>
        <p:spPr/>
        <p:txBody>
          <a:bodyPr/>
          <a:lstStyle/>
          <a:p>
            <a:fld id="{9BD27684-930D-5C4F-910E-893A826D9F4B}" type="slidenum">
              <a:rPr lang="en-US" smtClean="0"/>
              <a:t>‹#›</a:t>
            </a:fld>
            <a:endParaRPr lang="en-US"/>
          </a:p>
        </p:txBody>
      </p:sp>
    </p:spTree>
    <p:extLst>
      <p:ext uri="{BB962C8B-B14F-4D97-AF65-F5344CB8AC3E}">
        <p14:creationId xmlns:p14="http://schemas.microsoft.com/office/powerpoint/2010/main" val="2460897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B388-2E0A-7486-AED7-32CDB71529CF}"/>
              </a:ext>
            </a:extLst>
          </p:cNvPr>
          <p:cNvSpPr>
            <a:spLocks noGrp="1"/>
          </p:cNvSpPr>
          <p:nvPr>
            <p:ph type="title"/>
          </p:nvPr>
        </p:nvSpPr>
        <p:spPr>
          <a:xfrm>
            <a:off x="506589" y="308680"/>
            <a:ext cx="10515600" cy="1325563"/>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3BC8CCB5-89BF-C6EB-1396-4C9D2F44028D}"/>
              </a:ext>
            </a:extLst>
          </p:cNvPr>
          <p:cNvSpPr>
            <a:spLocks noGrp="1"/>
          </p:cNvSpPr>
          <p:nvPr>
            <p:ph type="body" idx="1"/>
          </p:nvPr>
        </p:nvSpPr>
        <p:spPr>
          <a:xfrm>
            <a:off x="5065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52564-D46F-DEB8-4F37-DCC12D8B1A32}"/>
              </a:ext>
            </a:extLst>
          </p:cNvPr>
          <p:cNvSpPr>
            <a:spLocks noGrp="1"/>
          </p:cNvSpPr>
          <p:nvPr>
            <p:ph sz="half" idx="2"/>
          </p:nvPr>
        </p:nvSpPr>
        <p:spPr>
          <a:xfrm>
            <a:off x="506589" y="2505075"/>
            <a:ext cx="5157787" cy="2450747"/>
          </a:xfrm>
        </p:spPr>
        <p:txBody>
          <a:bodyPr>
            <a:normAutofit/>
          </a:bodyPr>
          <a:lstStyle>
            <a:lvl1pPr>
              <a:buClr>
                <a:schemeClr val="accent1"/>
              </a:buClr>
              <a:defRPr sz="2000">
                <a:solidFill>
                  <a:schemeClr val="tx2"/>
                </a:solidFill>
              </a:defRPr>
            </a:lvl1pPr>
            <a:lvl2pPr>
              <a:buClr>
                <a:schemeClr val="accent1"/>
              </a:buClr>
              <a:defRPr sz="2000">
                <a:solidFill>
                  <a:schemeClr val="tx2"/>
                </a:solidFill>
              </a:defRPr>
            </a:lvl2pPr>
            <a:lvl3pPr>
              <a:buClr>
                <a:schemeClr val="accent1"/>
              </a:buClr>
              <a:defRPr sz="2000">
                <a:solidFill>
                  <a:schemeClr val="tx2"/>
                </a:solidFill>
              </a:defRPr>
            </a:lvl3pPr>
            <a:lvl4pPr>
              <a:buClr>
                <a:schemeClr val="accent1"/>
              </a:buClr>
              <a:defRPr sz="2000">
                <a:solidFill>
                  <a:schemeClr val="tx2"/>
                </a:solidFill>
              </a:defRPr>
            </a:lvl4pPr>
            <a:lvl5pPr>
              <a:buClr>
                <a:schemeClr val="accent1"/>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D66C58-C071-1DA5-7E2F-AF256C788433}"/>
              </a:ext>
            </a:extLst>
          </p:cNvPr>
          <p:cNvSpPr>
            <a:spLocks noGrp="1"/>
          </p:cNvSpPr>
          <p:nvPr>
            <p:ph type="body" sz="quarter" idx="3"/>
          </p:nvPr>
        </p:nvSpPr>
        <p:spPr>
          <a:xfrm>
            <a:off x="6104466" y="1681163"/>
            <a:ext cx="559223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5A32C2-3F8E-0A35-018E-B9782F4C7151}"/>
              </a:ext>
            </a:extLst>
          </p:cNvPr>
          <p:cNvSpPr>
            <a:spLocks noGrp="1"/>
          </p:cNvSpPr>
          <p:nvPr>
            <p:ph sz="quarter" idx="4"/>
          </p:nvPr>
        </p:nvSpPr>
        <p:spPr>
          <a:xfrm>
            <a:off x="6104466" y="2505075"/>
            <a:ext cx="5592234" cy="2450747"/>
          </a:xfrm>
        </p:spPr>
        <p:txBody>
          <a:bodyPr>
            <a:normAutofit/>
          </a:bodyPr>
          <a:lstStyle>
            <a:lvl1pPr>
              <a:buClr>
                <a:schemeClr val="accent1"/>
              </a:buClr>
              <a:defRPr sz="2000">
                <a:solidFill>
                  <a:schemeClr val="tx2"/>
                </a:solidFill>
              </a:defRPr>
            </a:lvl1pPr>
            <a:lvl2pPr>
              <a:buClr>
                <a:schemeClr val="accent1"/>
              </a:buClr>
              <a:defRPr sz="2000">
                <a:solidFill>
                  <a:schemeClr val="tx2"/>
                </a:solidFill>
              </a:defRPr>
            </a:lvl2pPr>
            <a:lvl3pPr>
              <a:buClr>
                <a:schemeClr val="accent1"/>
              </a:buClr>
              <a:defRPr sz="2000">
                <a:solidFill>
                  <a:schemeClr val="tx2"/>
                </a:solidFill>
              </a:defRPr>
            </a:lvl3pPr>
            <a:lvl4pPr>
              <a:buClr>
                <a:schemeClr val="accent1"/>
              </a:buClr>
              <a:defRPr sz="2000">
                <a:solidFill>
                  <a:schemeClr val="tx2"/>
                </a:solidFill>
              </a:defRPr>
            </a:lvl4pPr>
            <a:lvl5pPr>
              <a:buClr>
                <a:schemeClr val="accent1"/>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08E6CEFF-FA01-1B4C-CCCB-DD362D699872}"/>
              </a:ext>
            </a:extLst>
          </p:cNvPr>
          <p:cNvSpPr>
            <a:spLocks noGrp="1"/>
          </p:cNvSpPr>
          <p:nvPr>
            <p:ph type="sldNum" sz="quarter" idx="12"/>
          </p:nvPr>
        </p:nvSpPr>
        <p:spPr/>
        <p:txBody>
          <a:bodyPr/>
          <a:lstStyle/>
          <a:p>
            <a:fld id="{9BD27684-930D-5C4F-910E-893A826D9F4B}" type="slidenum">
              <a:rPr lang="en-US" smtClean="0"/>
              <a:t>‹#›</a:t>
            </a:fld>
            <a:endParaRPr lang="en-US"/>
          </a:p>
        </p:txBody>
      </p:sp>
    </p:spTree>
    <p:extLst>
      <p:ext uri="{BB962C8B-B14F-4D97-AF65-F5344CB8AC3E}">
        <p14:creationId xmlns:p14="http://schemas.microsoft.com/office/powerpoint/2010/main" val="353895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25B640-48AF-39FE-4D2F-AF77B9EDE947}"/>
              </a:ext>
            </a:extLst>
          </p:cNvPr>
          <p:cNvSpPr>
            <a:spLocks noGrp="1"/>
          </p:cNvSpPr>
          <p:nvPr>
            <p:ph type="sldNum" sz="quarter" idx="12"/>
          </p:nvPr>
        </p:nvSpPr>
        <p:spPr/>
        <p:txBody>
          <a:bodyPr/>
          <a:lstStyle/>
          <a:p>
            <a:fld id="{9BD27684-930D-5C4F-910E-893A826D9F4B}" type="slidenum">
              <a:rPr lang="en-US" smtClean="0"/>
              <a:t>‹#›</a:t>
            </a:fld>
            <a:endParaRPr lang="en-US"/>
          </a:p>
        </p:txBody>
      </p:sp>
      <p:sp>
        <p:nvSpPr>
          <p:cNvPr id="6" name="Picture Placeholder 5">
            <a:extLst>
              <a:ext uri="{FF2B5EF4-FFF2-40B4-BE49-F238E27FC236}">
                <a16:creationId xmlns:a16="http://schemas.microsoft.com/office/drawing/2014/main" id="{840F7169-D6EE-503E-9834-AFCD659916FC}"/>
              </a:ext>
            </a:extLst>
          </p:cNvPr>
          <p:cNvSpPr>
            <a:spLocks noGrp="1"/>
          </p:cNvSpPr>
          <p:nvPr>
            <p:ph type="pic" sz="quarter" idx="13"/>
          </p:nvPr>
        </p:nvSpPr>
        <p:spPr>
          <a:xfrm>
            <a:off x="0" y="0"/>
            <a:ext cx="12192000" cy="5531556"/>
          </a:xfrm>
        </p:spPr>
        <p:txBody>
          <a:bodyPr/>
          <a:lstStyle/>
          <a:p>
            <a:r>
              <a:rPr lang="en-US"/>
              <a:t>Click icon to add picture</a:t>
            </a:r>
          </a:p>
        </p:txBody>
      </p:sp>
    </p:spTree>
    <p:extLst>
      <p:ext uri="{BB962C8B-B14F-4D97-AF65-F5344CB8AC3E}">
        <p14:creationId xmlns:p14="http://schemas.microsoft.com/office/powerpoint/2010/main" val="1207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60D66-33EB-D142-E84F-715A2B40F6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D5C137-0ED9-E043-5A87-E89030A53E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FA2977-0344-7BAE-8B63-F59FA6472A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6141EB1-BDC3-C7F5-5260-EE9C83091CFB}"/>
              </a:ext>
            </a:extLst>
          </p:cNvPr>
          <p:cNvSpPr>
            <a:spLocks noGrp="1"/>
          </p:cNvSpPr>
          <p:nvPr>
            <p:ph type="sldNum" sz="quarter" idx="12"/>
          </p:nvPr>
        </p:nvSpPr>
        <p:spPr/>
        <p:txBody>
          <a:bodyPr/>
          <a:lstStyle/>
          <a:p>
            <a:fld id="{9BD27684-930D-5C4F-910E-893A826D9F4B}" type="slidenum">
              <a:rPr lang="en-US" smtClean="0"/>
              <a:t>‹#›</a:t>
            </a:fld>
            <a:endParaRPr lang="en-US"/>
          </a:p>
        </p:txBody>
      </p:sp>
    </p:spTree>
    <p:extLst>
      <p:ext uri="{BB962C8B-B14F-4D97-AF65-F5344CB8AC3E}">
        <p14:creationId xmlns:p14="http://schemas.microsoft.com/office/powerpoint/2010/main" val="717073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0A7D5D3-0D3C-B256-93F8-9F6F76440191}"/>
              </a:ext>
            </a:extLst>
          </p:cNvPr>
          <p:cNvSpPr>
            <a:spLocks noGrp="1"/>
          </p:cNvSpPr>
          <p:nvPr>
            <p:ph type="sldNum" sz="quarter" idx="12"/>
          </p:nvPr>
        </p:nvSpPr>
        <p:spPr>
          <a:xfrm>
            <a:off x="8953500" y="6356350"/>
            <a:ext cx="2743200" cy="365125"/>
          </a:xfrm>
        </p:spPr>
        <p:txBody>
          <a:bodyPr/>
          <a:lstStyle/>
          <a:p>
            <a:fld id="{9BD27684-930D-5C4F-910E-893A826D9F4B}" type="slidenum">
              <a:rPr lang="en-US" smtClean="0"/>
              <a:t>‹#›</a:t>
            </a:fld>
            <a:endParaRPr lang="en-US"/>
          </a:p>
        </p:txBody>
      </p:sp>
      <p:sp>
        <p:nvSpPr>
          <p:cNvPr id="2" name="Rectangle 1">
            <a:extLst>
              <a:ext uri="{FF2B5EF4-FFF2-40B4-BE49-F238E27FC236}">
                <a16:creationId xmlns:a16="http://schemas.microsoft.com/office/drawing/2014/main" id="{74B39B31-9517-4055-50E8-6BB372199FB1}"/>
              </a:ext>
            </a:extLst>
          </p:cNvPr>
          <p:cNvSpPr/>
          <p:nvPr userDrawn="1"/>
        </p:nvSpPr>
        <p:spPr>
          <a:xfrm>
            <a:off x="0" y="0"/>
            <a:ext cx="12192000" cy="5537200"/>
          </a:xfrm>
          <a:prstGeom prst="rect">
            <a:avLst/>
          </a:prstGeom>
          <a:solidFill>
            <a:srgbClr val="6B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5860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12">
          <p15:clr>
            <a:srgbClr val="FBAE40"/>
          </p15:clr>
        </p15:guide>
        <p15:guide id="4" pos="73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A couple of children playing in a field&#10;&#10;Description automatically generated">
            <a:extLst>
              <a:ext uri="{FF2B5EF4-FFF2-40B4-BE49-F238E27FC236}">
                <a16:creationId xmlns:a16="http://schemas.microsoft.com/office/drawing/2014/main" id="{360C0238-67B7-B74E-2E34-1A2809B6FAEF}"/>
              </a:ext>
            </a:extLst>
          </p:cNvPr>
          <p:cNvPicPr>
            <a:picLocks noChangeAspect="1"/>
          </p:cNvPicPr>
          <p:nvPr userDrawn="1"/>
        </p:nvPicPr>
        <p:blipFill rotWithShape="1">
          <a:blip r:embed="rId3"/>
          <a:srcRect t="6687" b="25111"/>
          <a:stretch/>
        </p:blipFill>
        <p:spPr>
          <a:xfrm>
            <a:off x="0" y="1"/>
            <a:ext cx="12192000" cy="5545122"/>
          </a:xfrm>
          <a:prstGeom prst="rect">
            <a:avLst/>
          </a:prstGeom>
        </p:spPr>
      </p:pic>
      <p:sp>
        <p:nvSpPr>
          <p:cNvPr id="7" name="Slide Number Placeholder 6">
            <a:extLst>
              <a:ext uri="{FF2B5EF4-FFF2-40B4-BE49-F238E27FC236}">
                <a16:creationId xmlns:a16="http://schemas.microsoft.com/office/drawing/2014/main" id="{C0A7D5D3-0D3C-B256-93F8-9F6F76440191}"/>
              </a:ext>
            </a:extLst>
          </p:cNvPr>
          <p:cNvSpPr>
            <a:spLocks noGrp="1"/>
          </p:cNvSpPr>
          <p:nvPr>
            <p:ph type="sldNum" sz="quarter" idx="12"/>
          </p:nvPr>
        </p:nvSpPr>
        <p:spPr>
          <a:xfrm>
            <a:off x="8953500" y="6356350"/>
            <a:ext cx="2743200" cy="365125"/>
          </a:xfrm>
        </p:spPr>
        <p:txBody>
          <a:bodyPr/>
          <a:lstStyle/>
          <a:p>
            <a:fld id="{9BD27684-930D-5C4F-910E-893A826D9F4B}" type="slidenum">
              <a:rPr lang="en-US" smtClean="0"/>
              <a:t>‹#›</a:t>
            </a:fld>
            <a:endParaRPr lang="en-US"/>
          </a:p>
        </p:txBody>
      </p:sp>
      <p:sp>
        <p:nvSpPr>
          <p:cNvPr id="8" name="Rectangle 7">
            <a:extLst>
              <a:ext uri="{FF2B5EF4-FFF2-40B4-BE49-F238E27FC236}">
                <a16:creationId xmlns:a16="http://schemas.microsoft.com/office/drawing/2014/main" id="{6A77DF08-E132-A411-F313-3DBF4F3AAD24}"/>
              </a:ext>
            </a:extLst>
          </p:cNvPr>
          <p:cNvSpPr/>
          <p:nvPr userDrawn="1"/>
        </p:nvSpPr>
        <p:spPr>
          <a:xfrm>
            <a:off x="495300" y="1142999"/>
            <a:ext cx="11201400" cy="3794759"/>
          </a:xfrm>
          <a:prstGeom prst="rect">
            <a:avLst/>
          </a:prstGeom>
          <a:gradFill>
            <a:gsLst>
              <a:gs pos="0">
                <a:schemeClr val="accent1">
                  <a:lumMod val="5000"/>
                  <a:lumOff val="95000"/>
                  <a:alpha val="60000"/>
                </a:schemeClr>
              </a:gs>
              <a:gs pos="40000">
                <a:schemeClr val="bg1">
                  <a:alpha val="9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urple quote marks on a black background&#10;&#10;Description automatically generated">
            <a:extLst>
              <a:ext uri="{FF2B5EF4-FFF2-40B4-BE49-F238E27FC236}">
                <a16:creationId xmlns:a16="http://schemas.microsoft.com/office/drawing/2014/main" id="{8B27CF8D-950D-4DDE-C104-C7D59FB75AF0}"/>
              </a:ext>
            </a:extLst>
          </p:cNvPr>
          <p:cNvPicPr>
            <a:picLocks noChangeAspect="1"/>
          </p:cNvPicPr>
          <p:nvPr userDrawn="1"/>
        </p:nvPicPr>
        <p:blipFill>
          <a:blip r:embed="rId4"/>
          <a:stretch>
            <a:fillRect/>
          </a:stretch>
        </p:blipFill>
        <p:spPr>
          <a:xfrm>
            <a:off x="244390" y="215595"/>
            <a:ext cx="1933908" cy="1576135"/>
          </a:xfrm>
          <a:prstGeom prst="rect">
            <a:avLst/>
          </a:prstGeom>
        </p:spPr>
      </p:pic>
      <p:sp>
        <p:nvSpPr>
          <p:cNvPr id="14" name="Text Placeholder 13">
            <a:extLst>
              <a:ext uri="{FF2B5EF4-FFF2-40B4-BE49-F238E27FC236}">
                <a16:creationId xmlns:a16="http://schemas.microsoft.com/office/drawing/2014/main" id="{4B91988C-71D4-8019-E371-83A8DD55390A}"/>
              </a:ext>
            </a:extLst>
          </p:cNvPr>
          <p:cNvSpPr>
            <a:spLocks noGrp="1"/>
          </p:cNvSpPr>
          <p:nvPr>
            <p:ph type="body" sz="quarter" idx="13" hasCustomPrompt="1"/>
          </p:nvPr>
        </p:nvSpPr>
        <p:spPr>
          <a:xfrm>
            <a:off x="1190625" y="1816444"/>
            <a:ext cx="9810750" cy="2606675"/>
          </a:xfrm>
        </p:spPr>
        <p:txBody>
          <a:bodyPr>
            <a:normAutofit/>
          </a:bodyPr>
          <a:lstStyle>
            <a:lvl1pPr marL="0" indent="0">
              <a:lnSpc>
                <a:spcPct val="100000"/>
              </a:lnSpc>
              <a:buNone/>
              <a:defRPr sz="4400" b="0" i="1">
                <a:solidFill>
                  <a:schemeClr val="tx1"/>
                </a:solidFill>
              </a:defRPr>
            </a:lvl1pPr>
            <a:lvl2pPr marL="457200" indent="0">
              <a:lnSpc>
                <a:spcPct val="100000"/>
              </a:lnSpc>
              <a:buNone/>
              <a:defRPr sz="2400"/>
            </a:lvl2pPr>
            <a:lvl3pPr marL="914400" indent="0">
              <a:lnSpc>
                <a:spcPct val="100000"/>
              </a:lnSpc>
              <a:buNone/>
              <a:defRPr sz="2400"/>
            </a:lvl3pPr>
            <a:lvl4pPr marL="1371600" indent="0">
              <a:lnSpc>
                <a:spcPct val="100000"/>
              </a:lnSpc>
              <a:buNone/>
              <a:defRPr sz="2400"/>
            </a:lvl4pPr>
            <a:lvl5pPr marL="1828800" indent="0">
              <a:lnSpc>
                <a:spcPct val="100000"/>
              </a:lnSpc>
              <a:buNone/>
              <a:defRPr sz="2400"/>
            </a:lvl5pPr>
          </a:lstStyle>
          <a:p>
            <a:pPr lvl="0"/>
            <a:r>
              <a:rPr lang="en-US"/>
              <a:t>Quote goes here lorem ipsum dolor </a:t>
            </a:r>
            <a:br>
              <a:rPr lang="en-US"/>
            </a:br>
            <a:r>
              <a:rPr lang="en-US"/>
              <a:t>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a:t>
            </a:r>
          </a:p>
        </p:txBody>
      </p:sp>
    </p:spTree>
    <p:extLst>
      <p:ext uri="{BB962C8B-B14F-4D97-AF65-F5344CB8AC3E}">
        <p14:creationId xmlns:p14="http://schemas.microsoft.com/office/powerpoint/2010/main" val="2454643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12" userDrawn="1">
          <p15:clr>
            <a:srgbClr val="FBAE40"/>
          </p15:clr>
        </p15:guide>
        <p15:guide id="4" pos="736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944FD5-EF75-5031-92BE-564863132347}"/>
              </a:ext>
            </a:extLst>
          </p:cNvPr>
          <p:cNvSpPr>
            <a:spLocks noGrp="1"/>
          </p:cNvSpPr>
          <p:nvPr>
            <p:ph type="title"/>
          </p:nvPr>
        </p:nvSpPr>
        <p:spPr>
          <a:xfrm>
            <a:off x="495300" y="30938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651AE4-5AC8-2194-2474-68F2F21FFB10}"/>
              </a:ext>
            </a:extLst>
          </p:cNvPr>
          <p:cNvSpPr>
            <a:spLocks noGrp="1"/>
          </p:cNvSpPr>
          <p:nvPr>
            <p:ph type="body" idx="1"/>
          </p:nvPr>
        </p:nvSpPr>
        <p:spPr>
          <a:xfrm>
            <a:off x="4953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943D40-F50F-EA71-D7AE-D403B92D8D12}"/>
              </a:ext>
            </a:extLst>
          </p:cNvPr>
          <p:cNvSpPr>
            <a:spLocks noGrp="1"/>
          </p:cNvSpPr>
          <p:nvPr>
            <p:ph type="sldNum" sz="quarter" idx="4"/>
          </p:nvPr>
        </p:nvSpPr>
        <p:spPr>
          <a:xfrm>
            <a:off x="89535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D27684-930D-5C4F-910E-893A826D9F4B}" type="slidenum">
              <a:rPr lang="en-US" smtClean="0"/>
              <a:t>‹#›</a:t>
            </a:fld>
            <a:endParaRPr lang="en-US"/>
          </a:p>
        </p:txBody>
      </p:sp>
    </p:spTree>
    <p:extLst>
      <p:ext uri="{BB962C8B-B14F-4D97-AF65-F5344CB8AC3E}">
        <p14:creationId xmlns:p14="http://schemas.microsoft.com/office/powerpoint/2010/main" val="2201185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8"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pos="312" userDrawn="1">
          <p15:clr>
            <a:srgbClr val="F26B43"/>
          </p15:clr>
        </p15:guide>
        <p15:guide id="4" pos="736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umassmed.edu/TransitionsACR/resources/youth-council-toolkit/"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32C_24F678E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32D_157C358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32E_C2AEC079.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331_740FAB9B.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umassmed.edu/TransitionsACR/need-help/technical-assistance/"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6.png"/><Relationship Id="rId7"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hyperlink" Target="https://www.umassmed.edu/TransitionsACR/CIRC"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mailto:CIRC@umassmed.ed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umassmed.edu/transitionsacr/cir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C8B4-098A-F0FA-C6A3-D115AAA760BA}"/>
              </a:ext>
            </a:extLst>
          </p:cNvPr>
          <p:cNvSpPr>
            <a:spLocks noGrp="1"/>
          </p:cNvSpPr>
          <p:nvPr>
            <p:ph type="ctrTitle"/>
          </p:nvPr>
        </p:nvSpPr>
        <p:spPr>
          <a:xfrm>
            <a:off x="698500" y="1395629"/>
            <a:ext cx="10795000" cy="1744405"/>
          </a:xfrm>
        </p:spPr>
        <p:txBody>
          <a:bodyPr>
            <a:noAutofit/>
          </a:bodyPr>
          <a:lstStyle/>
          <a:p>
            <a:r>
              <a:rPr lang="en-US" sz="4800">
                <a:latin typeface="+mj-lt"/>
              </a:rPr>
              <a:t>From Outreach to Shared Leadership: Expanding Collaborations with Young Adults with Lived Expertise</a:t>
            </a:r>
          </a:p>
        </p:txBody>
      </p:sp>
      <p:sp>
        <p:nvSpPr>
          <p:cNvPr id="5" name="Subtitle 4">
            <a:extLst>
              <a:ext uri="{FF2B5EF4-FFF2-40B4-BE49-F238E27FC236}">
                <a16:creationId xmlns:a16="http://schemas.microsoft.com/office/drawing/2014/main" id="{6C1777F2-4DCC-B38C-864D-7057195D2D4A}"/>
              </a:ext>
            </a:extLst>
          </p:cNvPr>
          <p:cNvSpPr>
            <a:spLocks noGrp="1"/>
          </p:cNvSpPr>
          <p:nvPr>
            <p:ph type="subTitle" idx="1"/>
          </p:nvPr>
        </p:nvSpPr>
        <p:spPr>
          <a:xfrm>
            <a:off x="968828" y="3273123"/>
            <a:ext cx="10254343" cy="889687"/>
          </a:xfrm>
        </p:spPr>
        <p:txBody>
          <a:bodyPr>
            <a:noAutofit/>
          </a:bodyPr>
          <a:lstStyle/>
          <a:p>
            <a:r>
              <a:rPr lang="en-US" sz="3200">
                <a:latin typeface="+mj-lt"/>
              </a:rPr>
              <a:t>Presented by Joshua Calarino, Davy Yue, and Tracy Neville</a:t>
            </a:r>
          </a:p>
        </p:txBody>
      </p:sp>
    </p:spTree>
    <p:extLst>
      <p:ext uri="{BB962C8B-B14F-4D97-AF65-F5344CB8AC3E}">
        <p14:creationId xmlns:p14="http://schemas.microsoft.com/office/powerpoint/2010/main" val="944573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1E23E-E199-5C31-041B-3987F7172AA4}"/>
              </a:ext>
            </a:extLst>
          </p:cNvPr>
          <p:cNvSpPr>
            <a:spLocks noGrp="1"/>
          </p:cNvSpPr>
          <p:nvPr>
            <p:ph type="title"/>
          </p:nvPr>
        </p:nvSpPr>
        <p:spPr/>
        <p:txBody>
          <a:bodyPr/>
          <a:lstStyle/>
          <a:p>
            <a:r>
              <a:rPr lang="en-US"/>
              <a:t>Types of YAB Consultations</a:t>
            </a:r>
          </a:p>
        </p:txBody>
      </p:sp>
      <p:sp>
        <p:nvSpPr>
          <p:cNvPr id="3" name="Content Placeholder 2">
            <a:extLst>
              <a:ext uri="{FF2B5EF4-FFF2-40B4-BE49-F238E27FC236}">
                <a16:creationId xmlns:a16="http://schemas.microsoft.com/office/drawing/2014/main" id="{E3DB19EF-8E06-96BC-FF72-52B2545660DF}"/>
              </a:ext>
            </a:extLst>
          </p:cNvPr>
          <p:cNvSpPr>
            <a:spLocks noGrp="1"/>
          </p:cNvSpPr>
          <p:nvPr>
            <p:ph idx="1"/>
          </p:nvPr>
        </p:nvSpPr>
        <p:spPr>
          <a:xfrm>
            <a:off x="506589" y="1634949"/>
            <a:ext cx="10745611" cy="3243086"/>
          </a:xfrm>
        </p:spPr>
        <p:txBody>
          <a:bodyPr>
            <a:noAutofit/>
          </a:bodyPr>
          <a:lstStyle/>
          <a:p>
            <a:r>
              <a:rPr lang="en-US" sz="3200"/>
              <a:t>Supporting the grant writing process</a:t>
            </a:r>
          </a:p>
          <a:p>
            <a:r>
              <a:rPr lang="en-US" sz="3200"/>
              <a:t>Identifying research questions of interest </a:t>
            </a:r>
          </a:p>
          <a:p>
            <a:r>
              <a:rPr lang="en-US" sz="3200"/>
              <a:t>Providing feedback on language for clarity and relevance</a:t>
            </a:r>
          </a:p>
          <a:p>
            <a:r>
              <a:rPr lang="en-US" sz="3200"/>
              <a:t>Advising on knowledge translation strategies to communities of focus</a:t>
            </a:r>
          </a:p>
          <a:p>
            <a:r>
              <a:rPr lang="en-US" sz="3200" i="1"/>
              <a:t>And more!</a:t>
            </a:r>
          </a:p>
          <a:p>
            <a:endParaRPr lang="en-US" sz="3200"/>
          </a:p>
        </p:txBody>
      </p:sp>
    </p:spTree>
    <p:extLst>
      <p:ext uri="{BB962C8B-B14F-4D97-AF65-F5344CB8AC3E}">
        <p14:creationId xmlns:p14="http://schemas.microsoft.com/office/powerpoint/2010/main" val="980509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1EDDD-9317-DBD7-138D-9103BAAA50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55AD9-5E6A-BBC8-53C7-694A96AC06C5}"/>
              </a:ext>
            </a:extLst>
          </p:cNvPr>
          <p:cNvSpPr>
            <a:spLocks noGrp="1"/>
          </p:cNvSpPr>
          <p:nvPr>
            <p:ph type="title"/>
          </p:nvPr>
        </p:nvSpPr>
        <p:spPr>
          <a:xfrm>
            <a:off x="238539" y="0"/>
            <a:ext cx="10515600" cy="1325563"/>
          </a:xfrm>
        </p:spPr>
        <p:txBody>
          <a:bodyPr/>
          <a:lstStyle/>
          <a:p>
            <a:r>
              <a:rPr lang="en-US"/>
              <a:t>YAB Portfolio</a:t>
            </a:r>
          </a:p>
        </p:txBody>
      </p:sp>
      <p:sp>
        <p:nvSpPr>
          <p:cNvPr id="3" name="Content Placeholder 2">
            <a:extLst>
              <a:ext uri="{FF2B5EF4-FFF2-40B4-BE49-F238E27FC236}">
                <a16:creationId xmlns:a16="http://schemas.microsoft.com/office/drawing/2014/main" id="{B12A3ACA-5172-E51B-CBE8-E530D871E4AC}"/>
              </a:ext>
            </a:extLst>
          </p:cNvPr>
          <p:cNvSpPr>
            <a:spLocks noGrp="1"/>
          </p:cNvSpPr>
          <p:nvPr>
            <p:ph idx="1"/>
          </p:nvPr>
        </p:nvSpPr>
        <p:spPr>
          <a:xfrm>
            <a:off x="572850" y="1140274"/>
            <a:ext cx="8048636" cy="4157440"/>
          </a:xfrm>
        </p:spPr>
        <p:txBody>
          <a:bodyPr vert="horz" lIns="91440" tIns="45720" rIns="91440" bIns="45720" rtlCol="0" anchor="t">
            <a:noAutofit/>
          </a:bodyPr>
          <a:lstStyle/>
          <a:p>
            <a:r>
              <a:rPr lang="en-US" sz="2400"/>
              <a:t>NIDILRR-funded rehabilitation research and training center (RRTC) grants</a:t>
            </a:r>
          </a:p>
          <a:p>
            <a:r>
              <a:rPr lang="en-US" sz="2400"/>
              <a:t>“How Do You Do Community?” Mixed Methods Study </a:t>
            </a:r>
          </a:p>
          <a:p>
            <a:r>
              <a:rPr lang="en-US" sz="2400"/>
              <a:t>Tip Sheets on civic engagement, volunteering, accommodations at work, and applying for jobs</a:t>
            </a:r>
          </a:p>
          <a:p>
            <a:r>
              <a:rPr lang="en-US" sz="2400"/>
              <a:t>Engage Initiative: A Pilot Study to Advance Engagement Science – PCORI</a:t>
            </a:r>
          </a:p>
          <a:p>
            <a:r>
              <a:rPr lang="en-US" sz="2400"/>
              <a:t>Toolkit for Creating and Sustaining Youth Advisory Boards</a:t>
            </a:r>
          </a:p>
          <a:p>
            <a:r>
              <a:rPr lang="en-US" sz="2400"/>
              <a:t>Adulting Shorts: Comic series</a:t>
            </a:r>
          </a:p>
        </p:txBody>
      </p:sp>
      <p:pic>
        <p:nvPicPr>
          <p:cNvPr id="5" name="Picture 4" descr="A screenshot of the tip sheet on volunterring called, &quot;Get Involved, Get Inspired.&quot; The cover includes an image of a young black woman wearing gardening gloves with her arms crossed smiling into the camera.">
            <a:extLst>
              <a:ext uri="{FF2B5EF4-FFF2-40B4-BE49-F238E27FC236}">
                <a16:creationId xmlns:a16="http://schemas.microsoft.com/office/drawing/2014/main" id="{82F2651F-E81F-197A-C76D-8FE42052E608}"/>
              </a:ext>
            </a:extLst>
          </p:cNvPr>
          <p:cNvPicPr>
            <a:picLocks noChangeAspect="1"/>
          </p:cNvPicPr>
          <p:nvPr/>
        </p:nvPicPr>
        <p:blipFill>
          <a:blip r:embed="rId3"/>
          <a:stretch>
            <a:fillRect/>
          </a:stretch>
        </p:blipFill>
        <p:spPr>
          <a:xfrm rot="930421">
            <a:off x="9926798" y="1512625"/>
            <a:ext cx="2625036" cy="3497844"/>
          </a:xfrm>
          <a:prstGeom prst="rect">
            <a:avLst/>
          </a:prstGeom>
          <a:effectLst>
            <a:outerShdw blurRad="63500" sx="102000" sy="102000" algn="ctr" rotWithShape="0">
              <a:prstClr val="black">
                <a:alpha val="40000"/>
              </a:prstClr>
            </a:outerShdw>
          </a:effectLst>
        </p:spPr>
      </p:pic>
      <p:pic>
        <p:nvPicPr>
          <p:cNvPr id="7" name="Picture 6" descr="A screenshot of a comic strip titled, &quot;Passport to Adulting: Managing Your Paperwork&quot;">
            <a:extLst>
              <a:ext uri="{FF2B5EF4-FFF2-40B4-BE49-F238E27FC236}">
                <a16:creationId xmlns:a16="http://schemas.microsoft.com/office/drawing/2014/main" id="{5067B0C3-7820-9FF7-9AB0-AEF5CD7AC97B}"/>
              </a:ext>
            </a:extLst>
          </p:cNvPr>
          <p:cNvPicPr>
            <a:picLocks noChangeAspect="1"/>
          </p:cNvPicPr>
          <p:nvPr/>
        </p:nvPicPr>
        <p:blipFill>
          <a:blip r:embed="rId4"/>
          <a:stretch>
            <a:fillRect/>
          </a:stretch>
        </p:blipFill>
        <p:spPr>
          <a:xfrm rot="327452">
            <a:off x="9219181" y="473658"/>
            <a:ext cx="2382321" cy="3641271"/>
          </a:xfrm>
          <a:prstGeom prst="rect">
            <a:avLst/>
          </a:prstGeom>
          <a:effectLst>
            <a:outerShdw blurRad="63500" sx="102000" sy="102000" algn="ctr" rotWithShape="0">
              <a:prstClr val="black">
                <a:alpha val="40000"/>
              </a:prstClr>
            </a:outerShdw>
          </a:effectLst>
        </p:spPr>
      </p:pic>
      <p:pic>
        <p:nvPicPr>
          <p:cNvPr id="9" name="Picture 8" descr="A screenshot of the tip sheet on job searching called, &quot;Applying for a Job: The Young Adult's Guide.&quot; The tip sheet includes stylized text and icons.">
            <a:extLst>
              <a:ext uri="{FF2B5EF4-FFF2-40B4-BE49-F238E27FC236}">
                <a16:creationId xmlns:a16="http://schemas.microsoft.com/office/drawing/2014/main" id="{AEDBDF0C-B7C6-FE66-9AE3-17685C5C14B2}"/>
              </a:ext>
            </a:extLst>
          </p:cNvPr>
          <p:cNvPicPr>
            <a:picLocks noChangeAspect="1"/>
          </p:cNvPicPr>
          <p:nvPr/>
        </p:nvPicPr>
        <p:blipFill>
          <a:blip r:embed="rId5"/>
          <a:stretch>
            <a:fillRect/>
          </a:stretch>
        </p:blipFill>
        <p:spPr>
          <a:xfrm rot="21222317">
            <a:off x="8407256" y="1710089"/>
            <a:ext cx="2508312" cy="329149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59139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BB730B-4149-102F-7299-CC5C27789EFB}"/>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4600"/>
              <a:t>Youth Council Toolkit Available Online</a:t>
            </a:r>
          </a:p>
        </p:txBody>
      </p:sp>
      <p:sp>
        <p:nvSpPr>
          <p:cNvPr id="13"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creenshot of a website that shows where you can find our Toolkit on Creating and Sustaining Young Adult Advisory Boards">
            <a:extLst>
              <a:ext uri="{FF2B5EF4-FFF2-40B4-BE49-F238E27FC236}">
                <a16:creationId xmlns:a16="http://schemas.microsoft.com/office/drawing/2014/main" id="{D07D36E4-7F58-DF1C-ABDF-6DACF3D778BE}"/>
              </a:ext>
            </a:extLst>
          </p:cNvPr>
          <p:cNvPicPr>
            <a:picLocks noGrp="1" noChangeAspect="1"/>
          </p:cNvPicPr>
          <p:nvPr>
            <p:ph idx="1"/>
          </p:nvPr>
        </p:nvPicPr>
        <p:blipFill>
          <a:blip r:embed="rId3"/>
          <a:srcRect l="2933" t="5020" r="13406" b="24002"/>
          <a:stretch>
            <a:fillRect/>
          </a:stretch>
        </p:blipFill>
        <p:spPr>
          <a:xfrm>
            <a:off x="803981" y="2221866"/>
            <a:ext cx="6001561" cy="3424174"/>
          </a:xfrm>
          <a:prstGeom prst="rect">
            <a:avLst/>
          </a:prstGeom>
          <a:ln w="57150">
            <a:solidFill>
              <a:schemeClr val="accent1"/>
            </a:solidFill>
          </a:ln>
          <a:effectLst>
            <a:outerShdw blurRad="292100" dist="139700" dir="2700000" algn="tl" rotWithShape="0">
              <a:srgbClr val="333333">
                <a:alpha val="65000"/>
              </a:srgbClr>
            </a:outerShdw>
          </a:effectLst>
        </p:spPr>
      </p:pic>
      <p:pic>
        <p:nvPicPr>
          <p:cNvPr id="6" name="Picture 5" descr="QR code to the YAB Toolkit website: https://www.umassmed.edu/TransitionsACR/resources/youth-council-toolkit/">
            <a:extLst>
              <a:ext uri="{FF2B5EF4-FFF2-40B4-BE49-F238E27FC236}">
                <a16:creationId xmlns:a16="http://schemas.microsoft.com/office/drawing/2014/main" id="{F8572566-B930-4FF3-81F7-7AC3C447AC5A}"/>
              </a:ext>
            </a:extLst>
          </p:cNvPr>
          <p:cNvPicPr>
            <a:picLocks noChangeAspect="1"/>
          </p:cNvPicPr>
          <p:nvPr/>
        </p:nvPicPr>
        <p:blipFill>
          <a:blip r:embed="rId4"/>
          <a:stretch>
            <a:fillRect/>
          </a:stretch>
        </p:blipFill>
        <p:spPr>
          <a:xfrm>
            <a:off x="7559352" y="2221866"/>
            <a:ext cx="3442462" cy="3442462"/>
          </a:xfrm>
          <a:prstGeom prst="rect">
            <a:avLst/>
          </a:prstGeom>
        </p:spPr>
      </p:pic>
      <p:sp>
        <p:nvSpPr>
          <p:cNvPr id="7" name="TextBox 6">
            <a:extLst>
              <a:ext uri="{FF2B5EF4-FFF2-40B4-BE49-F238E27FC236}">
                <a16:creationId xmlns:a16="http://schemas.microsoft.com/office/drawing/2014/main" id="{39F250BF-684B-5ED3-0B13-EFFA323E2F42}"/>
              </a:ext>
            </a:extLst>
          </p:cNvPr>
          <p:cNvSpPr txBox="1"/>
          <p:nvPr/>
        </p:nvSpPr>
        <p:spPr>
          <a:xfrm>
            <a:off x="-3459" y="6099824"/>
            <a:ext cx="119081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tx2"/>
                </a:solidFill>
                <a:ea typeface="+mn-lt"/>
                <a:cs typeface="+mn-lt"/>
                <a:hlinkClick r:id="rId5">
                  <a:extLst>
                    <a:ext uri="{A12FA001-AC4F-418D-AE19-62706E023703}">
                      <ahyp:hlinkClr xmlns:ahyp="http://schemas.microsoft.com/office/drawing/2018/hyperlinkcolor" val="tx"/>
                    </a:ext>
                  </a:extLst>
                </a:hlinkClick>
              </a:rPr>
              <a:t>umassmed.edu/TransitionsACR/resources/youth-council-toolkit/</a:t>
            </a:r>
            <a:endParaRPr lang="en-US" sz="2800">
              <a:solidFill>
                <a:schemeClr val="tx2"/>
              </a:solidFill>
            </a:endParaRPr>
          </a:p>
        </p:txBody>
      </p:sp>
    </p:spTree>
    <p:extLst>
      <p:ext uri="{BB962C8B-B14F-4D97-AF65-F5344CB8AC3E}">
        <p14:creationId xmlns:p14="http://schemas.microsoft.com/office/powerpoint/2010/main" val="864178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F2C51-39F5-45C5-2102-451FB5A7015B}"/>
              </a:ext>
            </a:extLst>
          </p:cNvPr>
          <p:cNvSpPr>
            <a:spLocks noGrp="1"/>
          </p:cNvSpPr>
          <p:nvPr>
            <p:ph type="title"/>
          </p:nvPr>
        </p:nvSpPr>
        <p:spPr/>
        <p:txBody>
          <a:bodyPr/>
          <a:lstStyle/>
          <a:p>
            <a:r>
              <a:rPr lang="en-US"/>
              <a:t>The Impact of Co-Leadership</a:t>
            </a:r>
          </a:p>
        </p:txBody>
      </p:sp>
      <p:sp>
        <p:nvSpPr>
          <p:cNvPr id="3" name="Content Placeholder 2">
            <a:extLst>
              <a:ext uri="{FF2B5EF4-FFF2-40B4-BE49-F238E27FC236}">
                <a16:creationId xmlns:a16="http://schemas.microsoft.com/office/drawing/2014/main" id="{8D4A52E3-94DD-8181-657C-B9E49B34118A}"/>
              </a:ext>
            </a:extLst>
          </p:cNvPr>
          <p:cNvSpPr>
            <a:spLocks noGrp="1"/>
          </p:cNvSpPr>
          <p:nvPr>
            <p:ph idx="1"/>
          </p:nvPr>
        </p:nvSpPr>
        <p:spPr/>
        <p:txBody>
          <a:bodyPr vert="horz" lIns="91440" tIns="45720" rIns="91440" bIns="45720" rtlCol="0" anchor="t">
            <a:normAutofit/>
          </a:bodyPr>
          <a:lstStyle/>
          <a:p>
            <a:r>
              <a:rPr lang="en-US" sz="3200"/>
              <a:t>Embedding lived experience in leadership decisions</a:t>
            </a:r>
          </a:p>
          <a:p>
            <a:r>
              <a:rPr lang="en-US" sz="3200"/>
              <a:t>Designing methods through a trauma-informed and culturally competent lens </a:t>
            </a:r>
          </a:p>
          <a:p>
            <a:r>
              <a:rPr lang="en-US" sz="3200"/>
              <a:t>Ensuring deeper buy-in from the community when they see themselves in the research team</a:t>
            </a:r>
          </a:p>
          <a:p>
            <a:r>
              <a:rPr lang="en-US" sz="3200"/>
              <a:t>Shedding light upon the nuances of lived expertise</a:t>
            </a:r>
          </a:p>
          <a:p>
            <a:endParaRPr lang="en-US" sz="3200"/>
          </a:p>
          <a:p>
            <a:endParaRPr lang="en-US" sz="3200"/>
          </a:p>
        </p:txBody>
      </p:sp>
    </p:spTree>
    <p:extLst>
      <p:ext uri="{BB962C8B-B14F-4D97-AF65-F5344CB8AC3E}">
        <p14:creationId xmlns:p14="http://schemas.microsoft.com/office/powerpoint/2010/main" val="620132579"/>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1017-2B7D-293A-E802-EFBD143C26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43D0EE-980C-ED25-86C8-6CBCFB322AE0}"/>
              </a:ext>
            </a:extLst>
          </p:cNvPr>
          <p:cNvSpPr>
            <a:spLocks noGrp="1"/>
          </p:cNvSpPr>
          <p:nvPr>
            <p:ph type="title"/>
          </p:nvPr>
        </p:nvSpPr>
        <p:spPr/>
        <p:txBody>
          <a:bodyPr/>
          <a:lstStyle/>
          <a:p>
            <a:r>
              <a:rPr lang="en-US"/>
              <a:t>“Leveling Up” YAB Involvement</a:t>
            </a:r>
          </a:p>
        </p:txBody>
      </p:sp>
      <p:sp>
        <p:nvSpPr>
          <p:cNvPr id="3" name="Content Placeholder 2">
            <a:extLst>
              <a:ext uri="{FF2B5EF4-FFF2-40B4-BE49-F238E27FC236}">
                <a16:creationId xmlns:a16="http://schemas.microsoft.com/office/drawing/2014/main" id="{FAB770B5-DC36-85A5-3A90-45AA3426C130}"/>
              </a:ext>
            </a:extLst>
          </p:cNvPr>
          <p:cNvSpPr>
            <a:spLocks noGrp="1"/>
          </p:cNvSpPr>
          <p:nvPr>
            <p:ph idx="1"/>
          </p:nvPr>
        </p:nvSpPr>
        <p:spPr/>
        <p:txBody>
          <a:bodyPr vert="horz" lIns="91440" tIns="45720" rIns="91440" bIns="45720" rtlCol="0" anchor="t">
            <a:normAutofit lnSpcReduction="10000"/>
          </a:bodyPr>
          <a:lstStyle/>
          <a:p>
            <a:r>
              <a:rPr lang="en-US" sz="3200"/>
              <a:t>The CIRC Center identified, defined, developed, and provided training for specific roles for YAB members embedded into co-leadership positions</a:t>
            </a:r>
          </a:p>
          <a:p>
            <a:r>
              <a:rPr lang="en-US" sz="3200"/>
              <a:t>Roles were further defined together between young adults and the leadership team through weekly work together</a:t>
            </a:r>
          </a:p>
          <a:p>
            <a:r>
              <a:rPr lang="en-US" sz="3200"/>
              <a:t>Ongoing check-ins on professional development as individuals and team members</a:t>
            </a:r>
          </a:p>
        </p:txBody>
      </p:sp>
    </p:spTree>
    <p:extLst>
      <p:ext uri="{BB962C8B-B14F-4D97-AF65-F5344CB8AC3E}">
        <p14:creationId xmlns:p14="http://schemas.microsoft.com/office/powerpoint/2010/main" val="360461699"/>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DDC70-3BAB-2751-275D-2AA1AA4F9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A4BD2C-BB7A-E74D-3DEF-DEED9A54EB43}"/>
              </a:ext>
            </a:extLst>
          </p:cNvPr>
          <p:cNvSpPr>
            <a:spLocks noGrp="1"/>
          </p:cNvSpPr>
          <p:nvPr>
            <p:ph type="title"/>
          </p:nvPr>
        </p:nvSpPr>
        <p:spPr/>
        <p:txBody>
          <a:bodyPr/>
          <a:lstStyle/>
          <a:p>
            <a:r>
              <a:rPr lang="en-US"/>
              <a:t>CIRC Projects with Co-Leadership Roles</a:t>
            </a:r>
          </a:p>
        </p:txBody>
      </p:sp>
      <p:grpSp>
        <p:nvGrpSpPr>
          <p:cNvPr id="8" name="Group 7" descr="purple circle with text inside that reads, &quot;How Do You Do Community? Research Study&quot;">
            <a:extLst>
              <a:ext uri="{FF2B5EF4-FFF2-40B4-BE49-F238E27FC236}">
                <a16:creationId xmlns:a16="http://schemas.microsoft.com/office/drawing/2014/main" id="{BB781C46-0DBC-C2F8-B12E-03049E1C261F}"/>
              </a:ext>
              <a:ext uri="{C183D7F6-B498-43B3-948B-1728B52AA6E4}">
                <adec:decorative xmlns:adec="http://schemas.microsoft.com/office/drawing/2017/decorative" val="0"/>
              </a:ext>
            </a:extLst>
          </p:cNvPr>
          <p:cNvGrpSpPr/>
          <p:nvPr/>
        </p:nvGrpSpPr>
        <p:grpSpPr>
          <a:xfrm>
            <a:off x="635693" y="1634950"/>
            <a:ext cx="3371850" cy="3371850"/>
            <a:chOff x="11369674" y="1696861"/>
            <a:chExt cx="3371850" cy="3371850"/>
          </a:xfrm>
        </p:grpSpPr>
        <p:sp>
          <p:nvSpPr>
            <p:cNvPr id="7" name="Oval 6">
              <a:extLst>
                <a:ext uri="{FF2B5EF4-FFF2-40B4-BE49-F238E27FC236}">
                  <a16:creationId xmlns:a16="http://schemas.microsoft.com/office/drawing/2014/main" id="{AE405D50-3FF0-5EDA-4CED-9F15C50B7A45}"/>
                </a:ext>
              </a:extLst>
            </p:cNvPr>
            <p:cNvSpPr/>
            <p:nvPr/>
          </p:nvSpPr>
          <p:spPr>
            <a:xfrm>
              <a:off x="11369674" y="1696861"/>
              <a:ext cx="3371850" cy="337185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52FAAD4-815C-199F-17F8-9D7D63CFEF74}"/>
                </a:ext>
              </a:extLst>
            </p:cNvPr>
            <p:cNvSpPr txBox="1"/>
            <p:nvPr/>
          </p:nvSpPr>
          <p:spPr>
            <a:xfrm>
              <a:off x="11538654" y="2555816"/>
              <a:ext cx="3033889" cy="2062103"/>
            </a:xfrm>
            <a:prstGeom prst="rect">
              <a:avLst/>
            </a:prstGeom>
            <a:noFill/>
          </p:spPr>
          <p:txBody>
            <a:bodyPr wrap="square" rtlCol="0">
              <a:spAutoFit/>
            </a:bodyPr>
            <a:lstStyle/>
            <a:p>
              <a:pPr algn="ctr"/>
              <a:r>
                <a:rPr lang="en-US" sz="3200" b="1"/>
                <a:t>How Do You Do Community? Research Study</a:t>
              </a:r>
            </a:p>
          </p:txBody>
        </p:sp>
      </p:grpSp>
      <p:grpSp>
        <p:nvGrpSpPr>
          <p:cNvPr id="11" name="Group 10" descr="purple circle with text inside that reads, &quot;Instagram Reels &amp; YouTube Shorts Project&quot;">
            <a:extLst>
              <a:ext uri="{FF2B5EF4-FFF2-40B4-BE49-F238E27FC236}">
                <a16:creationId xmlns:a16="http://schemas.microsoft.com/office/drawing/2014/main" id="{F0F647AD-AC28-2D70-050D-30DEFF3BCADA}"/>
              </a:ext>
              <a:ext uri="{C183D7F6-B498-43B3-948B-1728B52AA6E4}">
                <adec:decorative xmlns:adec="http://schemas.microsoft.com/office/drawing/2017/decorative" val="0"/>
              </a:ext>
            </a:extLst>
          </p:cNvPr>
          <p:cNvGrpSpPr/>
          <p:nvPr/>
        </p:nvGrpSpPr>
        <p:grpSpPr>
          <a:xfrm>
            <a:off x="4474627" y="1634950"/>
            <a:ext cx="3371850" cy="3371850"/>
            <a:chOff x="11369674" y="1696861"/>
            <a:chExt cx="3371850" cy="3371850"/>
          </a:xfrm>
        </p:grpSpPr>
        <p:sp>
          <p:nvSpPr>
            <p:cNvPr id="12" name="Oval 11">
              <a:extLst>
                <a:ext uri="{FF2B5EF4-FFF2-40B4-BE49-F238E27FC236}">
                  <a16:creationId xmlns:a16="http://schemas.microsoft.com/office/drawing/2014/main" id="{1BDF6851-BACC-8F32-E148-26F21090BA81}"/>
                </a:ext>
              </a:extLst>
            </p:cNvPr>
            <p:cNvSpPr/>
            <p:nvPr/>
          </p:nvSpPr>
          <p:spPr>
            <a:xfrm>
              <a:off x="11369674" y="1696861"/>
              <a:ext cx="3371850" cy="337185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042D76-B75E-3B4C-FC6B-06109A393B24}"/>
                </a:ext>
              </a:extLst>
            </p:cNvPr>
            <p:cNvSpPr txBox="1"/>
            <p:nvPr/>
          </p:nvSpPr>
          <p:spPr>
            <a:xfrm>
              <a:off x="11538654" y="2351734"/>
              <a:ext cx="3033889" cy="2062103"/>
            </a:xfrm>
            <a:prstGeom prst="rect">
              <a:avLst/>
            </a:prstGeom>
            <a:noFill/>
          </p:spPr>
          <p:txBody>
            <a:bodyPr wrap="square" rtlCol="0">
              <a:spAutoFit/>
            </a:bodyPr>
            <a:lstStyle/>
            <a:p>
              <a:pPr algn="ctr"/>
              <a:r>
                <a:rPr lang="en-US" sz="3200" b="1"/>
                <a:t>Instagram Reels &amp; YouTube Shorts Project</a:t>
              </a:r>
            </a:p>
          </p:txBody>
        </p:sp>
      </p:grpSp>
      <p:grpSp>
        <p:nvGrpSpPr>
          <p:cNvPr id="14" name="Group 13" descr="purple circle with text inside that reads, &quot;Young Adult Blog Project&quot;">
            <a:extLst>
              <a:ext uri="{FF2B5EF4-FFF2-40B4-BE49-F238E27FC236}">
                <a16:creationId xmlns:a16="http://schemas.microsoft.com/office/drawing/2014/main" id="{B077F083-C1ED-AB7D-EB4A-E98909153B29}"/>
              </a:ext>
              <a:ext uri="{C183D7F6-B498-43B3-948B-1728B52AA6E4}">
                <adec:decorative xmlns:adec="http://schemas.microsoft.com/office/drawing/2017/decorative" val="0"/>
              </a:ext>
            </a:extLst>
          </p:cNvPr>
          <p:cNvGrpSpPr/>
          <p:nvPr/>
        </p:nvGrpSpPr>
        <p:grpSpPr>
          <a:xfrm>
            <a:off x="8313561" y="1634949"/>
            <a:ext cx="3371850" cy="3371850"/>
            <a:chOff x="11369674" y="1696861"/>
            <a:chExt cx="3371850" cy="3371850"/>
          </a:xfrm>
        </p:grpSpPr>
        <p:sp>
          <p:nvSpPr>
            <p:cNvPr id="15" name="Oval 14">
              <a:extLst>
                <a:ext uri="{FF2B5EF4-FFF2-40B4-BE49-F238E27FC236}">
                  <a16:creationId xmlns:a16="http://schemas.microsoft.com/office/drawing/2014/main" id="{0590107E-6E59-B507-78F9-B0960750D638}"/>
                </a:ext>
              </a:extLst>
            </p:cNvPr>
            <p:cNvSpPr/>
            <p:nvPr/>
          </p:nvSpPr>
          <p:spPr>
            <a:xfrm>
              <a:off x="11369674" y="1696861"/>
              <a:ext cx="3371850" cy="337185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8217100-EF1A-0D79-7CBC-413ED9F636A3}"/>
                </a:ext>
              </a:extLst>
            </p:cNvPr>
            <p:cNvSpPr txBox="1"/>
            <p:nvPr/>
          </p:nvSpPr>
          <p:spPr>
            <a:xfrm>
              <a:off x="11538654" y="2844176"/>
              <a:ext cx="3033889" cy="1077218"/>
            </a:xfrm>
            <a:prstGeom prst="rect">
              <a:avLst/>
            </a:prstGeom>
            <a:noFill/>
          </p:spPr>
          <p:txBody>
            <a:bodyPr wrap="square" rtlCol="0">
              <a:spAutoFit/>
            </a:bodyPr>
            <a:lstStyle/>
            <a:p>
              <a:pPr algn="ctr"/>
              <a:r>
                <a:rPr lang="en-US" sz="3200" b="1"/>
                <a:t>Young Adult Blog Project</a:t>
              </a:r>
            </a:p>
          </p:txBody>
        </p:sp>
      </p:grpSp>
    </p:spTree>
    <p:extLst>
      <p:ext uri="{BB962C8B-B14F-4D97-AF65-F5344CB8AC3E}">
        <p14:creationId xmlns:p14="http://schemas.microsoft.com/office/powerpoint/2010/main" val="3266232441"/>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B649-0EB6-93B4-3278-9CE28734B921}"/>
              </a:ext>
            </a:extLst>
          </p:cNvPr>
          <p:cNvSpPr>
            <a:spLocks noGrp="1"/>
          </p:cNvSpPr>
          <p:nvPr>
            <p:ph type="title"/>
          </p:nvPr>
        </p:nvSpPr>
        <p:spPr>
          <a:xfrm>
            <a:off x="506588" y="309386"/>
            <a:ext cx="11221123" cy="1325563"/>
          </a:xfrm>
        </p:spPr>
        <p:txBody>
          <a:bodyPr/>
          <a:lstStyle/>
          <a:p>
            <a:r>
              <a:rPr lang="en-US"/>
              <a:t>Young Adult Co-Leadership Roles</a:t>
            </a:r>
          </a:p>
        </p:txBody>
      </p:sp>
      <p:grpSp>
        <p:nvGrpSpPr>
          <p:cNvPr id="8" name="Group 7" descr="purple circle with text inside that reads, &quot;Co-Investigators&quot;">
            <a:extLst>
              <a:ext uri="{FF2B5EF4-FFF2-40B4-BE49-F238E27FC236}">
                <a16:creationId xmlns:a16="http://schemas.microsoft.com/office/drawing/2014/main" id="{BE809191-16E7-31DF-DD0C-0305DB4CA402}"/>
              </a:ext>
            </a:extLst>
          </p:cNvPr>
          <p:cNvGrpSpPr/>
          <p:nvPr/>
        </p:nvGrpSpPr>
        <p:grpSpPr>
          <a:xfrm>
            <a:off x="570225" y="1543695"/>
            <a:ext cx="2226719" cy="2205548"/>
            <a:chOff x="1214065" y="2094984"/>
            <a:chExt cx="2320765" cy="2298700"/>
          </a:xfrm>
        </p:grpSpPr>
        <p:sp>
          <p:nvSpPr>
            <p:cNvPr id="7" name="Oval 6">
              <a:extLst>
                <a:ext uri="{FF2B5EF4-FFF2-40B4-BE49-F238E27FC236}">
                  <a16:creationId xmlns:a16="http://schemas.microsoft.com/office/drawing/2014/main" id="{C5434B13-5BBB-CF80-3F29-6CBF35A25D29}"/>
                </a:ext>
                <a:ext uri="{C183D7F6-B498-43B3-948B-1728B52AA6E4}">
                  <adec:decorative xmlns:adec="http://schemas.microsoft.com/office/drawing/2017/decorative" val="0"/>
                </a:ext>
              </a:extLst>
            </p:cNvPr>
            <p:cNvSpPr/>
            <p:nvPr/>
          </p:nvSpPr>
          <p:spPr>
            <a:xfrm>
              <a:off x="1236130" y="2094984"/>
              <a:ext cx="2298700" cy="22987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737CF4-9AF5-D70F-DA75-38976DF4A229}"/>
                </a:ext>
              </a:extLst>
            </p:cNvPr>
            <p:cNvSpPr txBox="1"/>
            <p:nvPr/>
          </p:nvSpPr>
          <p:spPr>
            <a:xfrm>
              <a:off x="1214065" y="3059668"/>
              <a:ext cx="2320765" cy="417009"/>
            </a:xfrm>
            <a:prstGeom prst="rect">
              <a:avLst/>
            </a:prstGeom>
            <a:noFill/>
          </p:spPr>
          <p:txBody>
            <a:bodyPr wrap="square" rtlCol="0">
              <a:spAutoFit/>
            </a:bodyPr>
            <a:lstStyle/>
            <a:p>
              <a:pPr algn="ctr"/>
              <a:r>
                <a:rPr lang="en-US" sz="2000" b="1">
                  <a:latin typeface="+mj-lt"/>
                </a:rPr>
                <a:t>Co-Investigators</a:t>
              </a:r>
            </a:p>
          </p:txBody>
        </p:sp>
      </p:grpSp>
      <p:grpSp>
        <p:nvGrpSpPr>
          <p:cNvPr id="12" name="Group 11" descr="purple circle with text inside that reads, &quot;Research Interviewers&quot;">
            <a:extLst>
              <a:ext uri="{FF2B5EF4-FFF2-40B4-BE49-F238E27FC236}">
                <a16:creationId xmlns:a16="http://schemas.microsoft.com/office/drawing/2014/main" id="{F2841AB2-E2FB-0465-BD08-8BDE1A7F883E}"/>
              </a:ext>
            </a:extLst>
          </p:cNvPr>
          <p:cNvGrpSpPr/>
          <p:nvPr/>
        </p:nvGrpSpPr>
        <p:grpSpPr>
          <a:xfrm>
            <a:off x="2385878" y="3108757"/>
            <a:ext cx="2205548" cy="2205548"/>
            <a:chOff x="1236130" y="2130004"/>
            <a:chExt cx="2298700" cy="2298700"/>
          </a:xfrm>
        </p:grpSpPr>
        <p:sp>
          <p:nvSpPr>
            <p:cNvPr id="13" name="Oval 12">
              <a:extLst>
                <a:ext uri="{FF2B5EF4-FFF2-40B4-BE49-F238E27FC236}">
                  <a16:creationId xmlns:a16="http://schemas.microsoft.com/office/drawing/2014/main" id="{35FC319E-6FEB-4D0D-532C-923E283CF71D}"/>
                </a:ext>
                <a:ext uri="{C183D7F6-B498-43B3-948B-1728B52AA6E4}">
                  <adec:decorative xmlns:adec="http://schemas.microsoft.com/office/drawing/2017/decorative" val="0"/>
                </a:ext>
              </a:extLst>
            </p:cNvPr>
            <p:cNvSpPr/>
            <p:nvPr/>
          </p:nvSpPr>
          <p:spPr>
            <a:xfrm>
              <a:off x="1236130" y="2130004"/>
              <a:ext cx="2298700" cy="22987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C385D00-3ED0-F352-C169-F5253A344B29}"/>
                </a:ext>
              </a:extLst>
            </p:cNvPr>
            <p:cNvSpPr txBox="1"/>
            <p:nvPr/>
          </p:nvSpPr>
          <p:spPr>
            <a:xfrm>
              <a:off x="1236130" y="2921168"/>
              <a:ext cx="2298700" cy="646331"/>
            </a:xfrm>
            <a:prstGeom prst="rect">
              <a:avLst/>
            </a:prstGeom>
            <a:noFill/>
          </p:spPr>
          <p:txBody>
            <a:bodyPr wrap="square" rtlCol="0">
              <a:spAutoFit/>
            </a:bodyPr>
            <a:lstStyle/>
            <a:p>
              <a:pPr algn="ctr"/>
              <a:r>
                <a:rPr lang="en-US" b="1">
                  <a:latin typeface="+mj-lt"/>
                </a:rPr>
                <a:t>Research Interviewers</a:t>
              </a:r>
            </a:p>
          </p:txBody>
        </p:sp>
      </p:grpSp>
      <p:grpSp>
        <p:nvGrpSpPr>
          <p:cNvPr id="15" name="Group 14" descr="purple circle with text inside that reads, &quot;Data Analysts&quot;">
            <a:extLst>
              <a:ext uri="{FF2B5EF4-FFF2-40B4-BE49-F238E27FC236}">
                <a16:creationId xmlns:a16="http://schemas.microsoft.com/office/drawing/2014/main" id="{36906FC5-59F5-1206-AEE7-F20C8446E4E2}"/>
              </a:ext>
            </a:extLst>
          </p:cNvPr>
          <p:cNvGrpSpPr/>
          <p:nvPr/>
        </p:nvGrpSpPr>
        <p:grpSpPr>
          <a:xfrm>
            <a:off x="4317543" y="1537418"/>
            <a:ext cx="2205548" cy="2205548"/>
            <a:chOff x="1236130" y="2094984"/>
            <a:chExt cx="2298700" cy="2298700"/>
          </a:xfrm>
        </p:grpSpPr>
        <p:sp>
          <p:nvSpPr>
            <p:cNvPr id="16" name="Oval 15">
              <a:extLst>
                <a:ext uri="{FF2B5EF4-FFF2-40B4-BE49-F238E27FC236}">
                  <a16:creationId xmlns:a16="http://schemas.microsoft.com/office/drawing/2014/main" id="{7F8CEFB7-016E-9093-132E-988FB4C63D15}"/>
                </a:ext>
                <a:ext uri="{C183D7F6-B498-43B3-948B-1728B52AA6E4}">
                  <adec:decorative xmlns:adec="http://schemas.microsoft.com/office/drawing/2017/decorative" val="0"/>
                </a:ext>
              </a:extLst>
            </p:cNvPr>
            <p:cNvSpPr/>
            <p:nvPr/>
          </p:nvSpPr>
          <p:spPr>
            <a:xfrm>
              <a:off x="1236130" y="2094984"/>
              <a:ext cx="2298700" cy="22987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2EBE565-A37D-3913-3393-078E1E9894B5}"/>
                </a:ext>
              </a:extLst>
            </p:cNvPr>
            <p:cNvSpPr txBox="1"/>
            <p:nvPr/>
          </p:nvSpPr>
          <p:spPr>
            <a:xfrm>
              <a:off x="1236130" y="3059668"/>
              <a:ext cx="2298700" cy="369332"/>
            </a:xfrm>
            <a:prstGeom prst="rect">
              <a:avLst/>
            </a:prstGeom>
            <a:noFill/>
          </p:spPr>
          <p:txBody>
            <a:bodyPr wrap="square" rtlCol="0">
              <a:spAutoFit/>
            </a:bodyPr>
            <a:lstStyle/>
            <a:p>
              <a:pPr algn="ctr"/>
              <a:r>
                <a:rPr lang="en-US" b="1">
                  <a:latin typeface="+mj-lt"/>
                </a:rPr>
                <a:t>Data Analysts</a:t>
              </a:r>
            </a:p>
          </p:txBody>
        </p:sp>
      </p:grpSp>
      <p:grpSp>
        <p:nvGrpSpPr>
          <p:cNvPr id="9" name="Group 8" descr="purple circle with text inside that reads, &quot;Blog Writers&quot;">
            <a:extLst>
              <a:ext uri="{FF2B5EF4-FFF2-40B4-BE49-F238E27FC236}">
                <a16:creationId xmlns:a16="http://schemas.microsoft.com/office/drawing/2014/main" id="{B9728D4C-B446-922C-4440-DFB0D9814E2E}"/>
              </a:ext>
            </a:extLst>
          </p:cNvPr>
          <p:cNvGrpSpPr/>
          <p:nvPr/>
        </p:nvGrpSpPr>
        <p:grpSpPr>
          <a:xfrm>
            <a:off x="6117149" y="3153333"/>
            <a:ext cx="2205548" cy="2205548"/>
            <a:chOff x="1236130" y="2094984"/>
            <a:chExt cx="2298700" cy="2298700"/>
          </a:xfrm>
        </p:grpSpPr>
        <p:sp>
          <p:nvSpPr>
            <p:cNvPr id="10" name="Oval 9">
              <a:extLst>
                <a:ext uri="{FF2B5EF4-FFF2-40B4-BE49-F238E27FC236}">
                  <a16:creationId xmlns:a16="http://schemas.microsoft.com/office/drawing/2014/main" id="{651689CD-A87E-52A2-71CF-1E35723C3D0A}"/>
                </a:ext>
                <a:ext uri="{C183D7F6-B498-43B3-948B-1728B52AA6E4}">
                  <adec:decorative xmlns:adec="http://schemas.microsoft.com/office/drawing/2017/decorative" val="0"/>
                </a:ext>
              </a:extLst>
            </p:cNvPr>
            <p:cNvSpPr/>
            <p:nvPr/>
          </p:nvSpPr>
          <p:spPr>
            <a:xfrm>
              <a:off x="1236130" y="2094984"/>
              <a:ext cx="2298700" cy="22987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FBA50B-99BE-0F7D-1998-BEE06F591A79}"/>
                </a:ext>
              </a:extLst>
            </p:cNvPr>
            <p:cNvSpPr txBox="1"/>
            <p:nvPr/>
          </p:nvSpPr>
          <p:spPr>
            <a:xfrm>
              <a:off x="1236130" y="3059668"/>
              <a:ext cx="2298700" cy="369332"/>
            </a:xfrm>
            <a:prstGeom prst="rect">
              <a:avLst/>
            </a:prstGeom>
            <a:noFill/>
          </p:spPr>
          <p:txBody>
            <a:bodyPr wrap="square" rtlCol="0">
              <a:spAutoFit/>
            </a:bodyPr>
            <a:lstStyle/>
            <a:p>
              <a:pPr algn="ctr"/>
              <a:r>
                <a:rPr lang="en-US" b="1">
                  <a:latin typeface="+mj-lt"/>
                </a:rPr>
                <a:t>Blog Writers</a:t>
              </a:r>
            </a:p>
          </p:txBody>
        </p:sp>
      </p:grpSp>
      <p:grpSp>
        <p:nvGrpSpPr>
          <p:cNvPr id="18" name="Group 17" descr="purple circle with text inside that reads, &quot;Social Media Content Creators&quot;">
            <a:extLst>
              <a:ext uri="{FF2B5EF4-FFF2-40B4-BE49-F238E27FC236}">
                <a16:creationId xmlns:a16="http://schemas.microsoft.com/office/drawing/2014/main" id="{693DAAE2-02AC-2756-94EE-9C701EDE17E3}"/>
              </a:ext>
            </a:extLst>
          </p:cNvPr>
          <p:cNvGrpSpPr/>
          <p:nvPr/>
        </p:nvGrpSpPr>
        <p:grpSpPr>
          <a:xfrm>
            <a:off x="7740103" y="1457766"/>
            <a:ext cx="2205548" cy="2205548"/>
            <a:chOff x="1236130" y="2094984"/>
            <a:chExt cx="2298700" cy="2298700"/>
          </a:xfrm>
        </p:grpSpPr>
        <p:sp>
          <p:nvSpPr>
            <p:cNvPr id="19" name="Oval 18">
              <a:extLst>
                <a:ext uri="{FF2B5EF4-FFF2-40B4-BE49-F238E27FC236}">
                  <a16:creationId xmlns:a16="http://schemas.microsoft.com/office/drawing/2014/main" id="{06A8E19E-2FB3-5328-3DDA-8711867FDC6B}"/>
                </a:ext>
                <a:ext uri="{C183D7F6-B498-43B3-948B-1728B52AA6E4}">
                  <adec:decorative xmlns:adec="http://schemas.microsoft.com/office/drawing/2017/decorative" val="0"/>
                </a:ext>
              </a:extLst>
            </p:cNvPr>
            <p:cNvSpPr/>
            <p:nvPr/>
          </p:nvSpPr>
          <p:spPr>
            <a:xfrm>
              <a:off x="1236130" y="2094984"/>
              <a:ext cx="2298700" cy="22987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9FED419-DD1D-8049-B3C0-BC36E46FC460}"/>
                </a:ext>
              </a:extLst>
            </p:cNvPr>
            <p:cNvSpPr txBox="1"/>
            <p:nvPr/>
          </p:nvSpPr>
          <p:spPr>
            <a:xfrm>
              <a:off x="1236130" y="2931250"/>
              <a:ext cx="2298700" cy="646331"/>
            </a:xfrm>
            <a:prstGeom prst="rect">
              <a:avLst/>
            </a:prstGeom>
            <a:noFill/>
          </p:spPr>
          <p:txBody>
            <a:bodyPr wrap="square" rtlCol="0">
              <a:spAutoFit/>
            </a:bodyPr>
            <a:lstStyle/>
            <a:p>
              <a:pPr algn="ctr"/>
              <a:r>
                <a:rPr lang="en-US" b="1">
                  <a:latin typeface="+mj-lt"/>
                </a:rPr>
                <a:t>Social Media Content Creators</a:t>
              </a:r>
            </a:p>
          </p:txBody>
        </p:sp>
      </p:grpSp>
      <p:grpSp>
        <p:nvGrpSpPr>
          <p:cNvPr id="21" name="Group 20" descr="purple circle with text inside that reads, &quot;STAY Tuned Podcast Guests&quot;">
            <a:extLst>
              <a:ext uri="{FF2B5EF4-FFF2-40B4-BE49-F238E27FC236}">
                <a16:creationId xmlns:a16="http://schemas.microsoft.com/office/drawing/2014/main" id="{7D385F7D-F766-99D0-719E-BD57F2641C94}"/>
              </a:ext>
            </a:extLst>
          </p:cNvPr>
          <p:cNvGrpSpPr/>
          <p:nvPr/>
        </p:nvGrpSpPr>
        <p:grpSpPr>
          <a:xfrm>
            <a:off x="9539709" y="3108757"/>
            <a:ext cx="2205548" cy="2205548"/>
            <a:chOff x="1236130" y="2094984"/>
            <a:chExt cx="2298700" cy="2298700"/>
          </a:xfrm>
        </p:grpSpPr>
        <p:sp>
          <p:nvSpPr>
            <p:cNvPr id="22" name="Oval 21">
              <a:extLst>
                <a:ext uri="{FF2B5EF4-FFF2-40B4-BE49-F238E27FC236}">
                  <a16:creationId xmlns:a16="http://schemas.microsoft.com/office/drawing/2014/main" id="{173FCF9E-A210-47B5-268D-81B65CF68330}"/>
                </a:ext>
                <a:ext uri="{C183D7F6-B498-43B3-948B-1728B52AA6E4}">
                  <adec:decorative xmlns:adec="http://schemas.microsoft.com/office/drawing/2017/decorative" val="0"/>
                </a:ext>
              </a:extLst>
            </p:cNvPr>
            <p:cNvSpPr/>
            <p:nvPr/>
          </p:nvSpPr>
          <p:spPr>
            <a:xfrm>
              <a:off x="1236130" y="2094984"/>
              <a:ext cx="2298700" cy="22987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F14E3F7-2952-0506-5B6A-D94ED7F31E0F}"/>
                </a:ext>
              </a:extLst>
            </p:cNvPr>
            <p:cNvSpPr txBox="1"/>
            <p:nvPr/>
          </p:nvSpPr>
          <p:spPr>
            <a:xfrm>
              <a:off x="1236130" y="2941637"/>
              <a:ext cx="2298700" cy="673629"/>
            </a:xfrm>
            <a:prstGeom prst="rect">
              <a:avLst/>
            </a:prstGeom>
            <a:noFill/>
          </p:spPr>
          <p:txBody>
            <a:bodyPr wrap="square" rtlCol="0">
              <a:spAutoFit/>
            </a:bodyPr>
            <a:lstStyle/>
            <a:p>
              <a:pPr algn="ctr"/>
              <a:r>
                <a:rPr lang="en-US" b="1">
                  <a:latin typeface="+mj-lt"/>
                </a:rPr>
                <a:t>STAY Tuned Podcast Guests</a:t>
              </a:r>
            </a:p>
          </p:txBody>
        </p:sp>
      </p:grpSp>
    </p:spTree>
    <p:extLst>
      <p:ext uri="{BB962C8B-B14F-4D97-AF65-F5344CB8AC3E}">
        <p14:creationId xmlns:p14="http://schemas.microsoft.com/office/powerpoint/2010/main" val="1947184027"/>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0F3F9E-187A-1BE1-8833-300A4EBC5BAF}"/>
              </a:ext>
            </a:extLst>
          </p:cNvPr>
          <p:cNvSpPr>
            <a:spLocks noGrp="1"/>
          </p:cNvSpPr>
          <p:nvPr>
            <p:ph type="title"/>
          </p:nvPr>
        </p:nvSpPr>
        <p:spPr>
          <a:xfrm>
            <a:off x="423451" y="223277"/>
            <a:ext cx="10501223" cy="764847"/>
          </a:xfrm>
        </p:spPr>
        <p:txBody>
          <a:bodyPr>
            <a:normAutofit/>
          </a:bodyPr>
          <a:lstStyle/>
          <a:p>
            <a:r>
              <a:rPr lang="en-US" sz="4800">
                <a:solidFill>
                  <a:srgbClr val="6B2B96"/>
                </a:solidFill>
              </a:rPr>
              <a:t>Co-Leadership Opportunities</a:t>
            </a:r>
          </a:p>
        </p:txBody>
      </p:sp>
      <p:pic>
        <p:nvPicPr>
          <p:cNvPr id="7" name="Graphic 6" descr="blue triangle with lines separating the different steps in the process (top to bottom): creating them, defining them, demystifying them, and co-development along the way">
            <a:extLst>
              <a:ext uri="{FF2B5EF4-FFF2-40B4-BE49-F238E27FC236}">
                <a16:creationId xmlns:a16="http://schemas.microsoft.com/office/drawing/2014/main" id="{A0505344-3D46-62D9-CDE9-7B157229AA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451" y="-46526"/>
            <a:ext cx="10857776" cy="6840092"/>
          </a:xfrm>
          <a:prstGeom prst="rect">
            <a:avLst/>
          </a:prstGeom>
        </p:spPr>
      </p:pic>
      <p:sp>
        <p:nvSpPr>
          <p:cNvPr id="6" name="Text Placeholder 5">
            <a:extLst>
              <a:ext uri="{FF2B5EF4-FFF2-40B4-BE49-F238E27FC236}">
                <a16:creationId xmlns:a16="http://schemas.microsoft.com/office/drawing/2014/main" id="{9A2996B2-6C44-2D20-C904-41DE9821E3A6}"/>
              </a:ext>
            </a:extLst>
          </p:cNvPr>
          <p:cNvSpPr>
            <a:spLocks noGrp="1"/>
          </p:cNvSpPr>
          <p:nvPr>
            <p:ph type="body" idx="1"/>
          </p:nvPr>
        </p:nvSpPr>
        <p:spPr>
          <a:xfrm>
            <a:off x="4580135" y="2277513"/>
            <a:ext cx="3708360" cy="615315"/>
          </a:xfrm>
        </p:spPr>
        <p:txBody>
          <a:bodyPr>
            <a:normAutofit/>
          </a:bodyPr>
          <a:lstStyle/>
          <a:p>
            <a:pPr algn="ctr"/>
            <a:r>
              <a:rPr lang="en-US" sz="3600">
                <a:solidFill>
                  <a:schemeClr val="tx2"/>
                </a:solidFill>
              </a:rPr>
              <a:t>Creating roles</a:t>
            </a:r>
          </a:p>
        </p:txBody>
      </p:sp>
      <p:sp>
        <p:nvSpPr>
          <p:cNvPr id="2" name="Text Placeholder 5">
            <a:extLst>
              <a:ext uri="{FF2B5EF4-FFF2-40B4-BE49-F238E27FC236}">
                <a16:creationId xmlns:a16="http://schemas.microsoft.com/office/drawing/2014/main" id="{9BA5B479-B319-AE2F-1C1B-8DDB5DF65921}"/>
              </a:ext>
            </a:extLst>
          </p:cNvPr>
          <p:cNvSpPr txBox="1">
            <a:spLocks/>
          </p:cNvSpPr>
          <p:nvPr/>
        </p:nvSpPr>
        <p:spPr>
          <a:xfrm>
            <a:off x="4556071" y="3066828"/>
            <a:ext cx="3708360" cy="61531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3600">
                <a:solidFill>
                  <a:schemeClr val="tx2"/>
                </a:solidFill>
              </a:rPr>
              <a:t>Defining roles</a:t>
            </a:r>
          </a:p>
        </p:txBody>
      </p:sp>
      <p:sp>
        <p:nvSpPr>
          <p:cNvPr id="3" name="Text Placeholder 5">
            <a:extLst>
              <a:ext uri="{FF2B5EF4-FFF2-40B4-BE49-F238E27FC236}">
                <a16:creationId xmlns:a16="http://schemas.microsoft.com/office/drawing/2014/main" id="{5547A56A-550B-5ECA-53EA-6ABF103B4252}"/>
              </a:ext>
            </a:extLst>
          </p:cNvPr>
          <p:cNvSpPr txBox="1">
            <a:spLocks/>
          </p:cNvSpPr>
          <p:nvPr/>
        </p:nvSpPr>
        <p:spPr>
          <a:xfrm>
            <a:off x="3889865" y="3865710"/>
            <a:ext cx="5040771" cy="61531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3600">
                <a:solidFill>
                  <a:schemeClr val="tx2"/>
                </a:solidFill>
              </a:rPr>
              <a:t>Demystifying roles</a:t>
            </a:r>
          </a:p>
        </p:txBody>
      </p:sp>
      <p:sp>
        <p:nvSpPr>
          <p:cNvPr id="4" name="Text Placeholder 5">
            <a:extLst>
              <a:ext uri="{FF2B5EF4-FFF2-40B4-BE49-F238E27FC236}">
                <a16:creationId xmlns:a16="http://schemas.microsoft.com/office/drawing/2014/main" id="{C116E366-79D9-28E8-568C-5FD08F4DED67}"/>
              </a:ext>
            </a:extLst>
          </p:cNvPr>
          <p:cNvSpPr txBox="1">
            <a:spLocks/>
          </p:cNvSpPr>
          <p:nvPr/>
        </p:nvSpPr>
        <p:spPr>
          <a:xfrm>
            <a:off x="3012476" y="4738895"/>
            <a:ext cx="6795547" cy="61531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3600">
                <a:solidFill>
                  <a:schemeClr val="tx2"/>
                </a:solidFill>
              </a:rPr>
              <a:t>Co-development along the way</a:t>
            </a:r>
          </a:p>
        </p:txBody>
      </p:sp>
    </p:spTree>
    <p:extLst>
      <p:ext uri="{BB962C8B-B14F-4D97-AF65-F5344CB8AC3E}">
        <p14:creationId xmlns:p14="http://schemas.microsoft.com/office/powerpoint/2010/main" val="865546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1F0D4-68D9-9794-F7E6-0D7EB1D1997A}"/>
              </a:ext>
            </a:extLst>
          </p:cNvPr>
          <p:cNvSpPr>
            <a:spLocks noGrp="1"/>
          </p:cNvSpPr>
          <p:nvPr>
            <p:ph type="title"/>
          </p:nvPr>
        </p:nvSpPr>
        <p:spPr/>
        <p:txBody>
          <a:bodyPr/>
          <a:lstStyle/>
          <a:p>
            <a:r>
              <a:rPr lang="en-US"/>
              <a:t>Selection Process for Co-Leadership Roles</a:t>
            </a:r>
          </a:p>
        </p:txBody>
      </p:sp>
      <p:sp>
        <p:nvSpPr>
          <p:cNvPr id="3" name="Content Placeholder 2">
            <a:extLst>
              <a:ext uri="{FF2B5EF4-FFF2-40B4-BE49-F238E27FC236}">
                <a16:creationId xmlns:a16="http://schemas.microsoft.com/office/drawing/2014/main" id="{723073F3-949B-78BF-99B8-1D009CE3F24E}"/>
              </a:ext>
            </a:extLst>
          </p:cNvPr>
          <p:cNvSpPr>
            <a:spLocks noGrp="1"/>
          </p:cNvSpPr>
          <p:nvPr>
            <p:ph idx="1"/>
          </p:nvPr>
        </p:nvSpPr>
        <p:spPr/>
        <p:txBody>
          <a:bodyPr>
            <a:normAutofit/>
          </a:bodyPr>
          <a:lstStyle/>
          <a:p>
            <a:r>
              <a:rPr lang="en-US" sz="3200"/>
              <a:t>Assessing individual talents, skills, interest, and potential</a:t>
            </a:r>
          </a:p>
          <a:p>
            <a:r>
              <a:rPr lang="en-US" sz="3200"/>
              <a:t>Equitable application and interview process available to all YAB members</a:t>
            </a:r>
          </a:p>
          <a:p>
            <a:r>
              <a:rPr lang="en-US" sz="3200"/>
              <a:t>Thorough consideration and evaluation process</a:t>
            </a:r>
          </a:p>
          <a:p>
            <a:r>
              <a:rPr lang="en-US" sz="3200"/>
              <a:t>Collaborative, transparent process to fill roles fairly</a:t>
            </a:r>
          </a:p>
          <a:p>
            <a:r>
              <a:rPr lang="en-US" sz="3200"/>
              <a:t>Flexibility on scheduling and planning commitments</a:t>
            </a:r>
          </a:p>
        </p:txBody>
      </p:sp>
    </p:spTree>
    <p:extLst>
      <p:ext uri="{BB962C8B-B14F-4D97-AF65-F5344CB8AC3E}">
        <p14:creationId xmlns:p14="http://schemas.microsoft.com/office/powerpoint/2010/main" val="4112019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FFE8-53DA-7E5E-F95F-E4FBACB02549}"/>
              </a:ext>
            </a:extLst>
          </p:cNvPr>
          <p:cNvSpPr>
            <a:spLocks noGrp="1"/>
          </p:cNvSpPr>
          <p:nvPr>
            <p:ph type="title"/>
          </p:nvPr>
        </p:nvSpPr>
        <p:spPr/>
        <p:txBody>
          <a:bodyPr/>
          <a:lstStyle/>
          <a:p>
            <a:r>
              <a:rPr lang="en-US"/>
              <a:t>Training &amp; Start Up</a:t>
            </a:r>
          </a:p>
        </p:txBody>
      </p:sp>
      <p:sp>
        <p:nvSpPr>
          <p:cNvPr id="3" name="Content Placeholder 2">
            <a:extLst>
              <a:ext uri="{FF2B5EF4-FFF2-40B4-BE49-F238E27FC236}">
                <a16:creationId xmlns:a16="http://schemas.microsoft.com/office/drawing/2014/main" id="{DF00C59A-5775-F8A8-4EDA-9D075247543B}"/>
              </a:ext>
            </a:extLst>
          </p:cNvPr>
          <p:cNvSpPr>
            <a:spLocks noGrp="1"/>
          </p:cNvSpPr>
          <p:nvPr>
            <p:ph idx="1"/>
          </p:nvPr>
        </p:nvSpPr>
        <p:spPr>
          <a:xfrm>
            <a:off x="506590" y="1540043"/>
            <a:ext cx="7922707" cy="3777914"/>
          </a:xfrm>
        </p:spPr>
        <p:txBody>
          <a:bodyPr>
            <a:normAutofit fontScale="92500"/>
          </a:bodyPr>
          <a:lstStyle/>
          <a:p>
            <a:r>
              <a:rPr lang="en-US"/>
              <a:t>Orientation through team meetings</a:t>
            </a:r>
          </a:p>
          <a:p>
            <a:r>
              <a:rPr lang="en-US"/>
              <a:t>Qualitative interviewing &amp; research best practices training</a:t>
            </a:r>
          </a:p>
          <a:p>
            <a:r>
              <a:rPr lang="en-US"/>
              <a:t>Support around data analysis and </a:t>
            </a:r>
            <a:r>
              <a:rPr lang="en-US" err="1"/>
              <a:t>ATLAS.ti</a:t>
            </a:r>
            <a:r>
              <a:rPr lang="en-US"/>
              <a:t> software</a:t>
            </a:r>
          </a:p>
          <a:p>
            <a:r>
              <a:rPr lang="en-US"/>
              <a:t>Reels video production and content idea generation</a:t>
            </a:r>
          </a:p>
          <a:p>
            <a:r>
              <a:rPr lang="en-US"/>
              <a:t>Blog writing across timely, relevant themes and topics</a:t>
            </a:r>
          </a:p>
          <a:p>
            <a:r>
              <a:rPr lang="en-US"/>
              <a:t>Preparation for features on STAY Tuned podcast</a:t>
            </a:r>
          </a:p>
          <a:p>
            <a:endParaRPr lang="en-US"/>
          </a:p>
        </p:txBody>
      </p:sp>
      <p:grpSp>
        <p:nvGrpSpPr>
          <p:cNvPr id="6" name="Group 5" descr="series of 5 screenshots of Instagram Reels which include images of content creators speaking into the camera, icons, and clips from the STAY Tuned Podcast">
            <a:extLst>
              <a:ext uri="{FF2B5EF4-FFF2-40B4-BE49-F238E27FC236}">
                <a16:creationId xmlns:a16="http://schemas.microsoft.com/office/drawing/2014/main" id="{C993BC4F-9BCB-A3A8-E639-E8D5BA8005AB}"/>
              </a:ext>
            </a:extLst>
          </p:cNvPr>
          <p:cNvGrpSpPr/>
          <p:nvPr/>
        </p:nvGrpSpPr>
        <p:grpSpPr>
          <a:xfrm>
            <a:off x="8417353" y="1162591"/>
            <a:ext cx="4205576" cy="3615759"/>
            <a:chOff x="3632533" y="3463577"/>
            <a:chExt cx="4925748" cy="4234928"/>
          </a:xfrm>
        </p:grpSpPr>
        <p:pic>
          <p:nvPicPr>
            <p:cNvPr id="7" name="Picture 6" descr="A blue poster with a colorful headphones on it&#10;&#10;AI-generated content may be incorrect.">
              <a:extLst>
                <a:ext uri="{FF2B5EF4-FFF2-40B4-BE49-F238E27FC236}">
                  <a16:creationId xmlns:a16="http://schemas.microsoft.com/office/drawing/2014/main" id="{87476F69-8153-6D41-CD63-899F4BF573A9}"/>
                </a:ext>
              </a:extLst>
            </p:cNvPr>
            <p:cNvPicPr>
              <a:picLocks noChangeAspect="1"/>
            </p:cNvPicPr>
            <p:nvPr/>
          </p:nvPicPr>
          <p:blipFill>
            <a:blip r:embed="rId3"/>
            <a:stretch>
              <a:fillRect/>
            </a:stretch>
          </p:blipFill>
          <p:spPr>
            <a:xfrm rot="1332718">
              <a:off x="6530692" y="4076534"/>
              <a:ext cx="2027589" cy="3621971"/>
            </a:xfrm>
            <a:prstGeom prst="rect">
              <a:avLst/>
            </a:prstGeom>
            <a:ln>
              <a:noFill/>
            </a:ln>
            <a:effectLst>
              <a:outerShdw blurRad="292100" dist="139700" dir="2700000" algn="tl" rotWithShape="0">
                <a:srgbClr val="333333">
                  <a:alpha val="65000"/>
                </a:srgbClr>
              </a:outerShdw>
            </a:effectLst>
          </p:spPr>
        </p:pic>
        <p:pic>
          <p:nvPicPr>
            <p:cNvPr id="8" name="Picture 7" descr="A person with a beard&#10;&#10;AI-generated content may be incorrect.">
              <a:extLst>
                <a:ext uri="{FF2B5EF4-FFF2-40B4-BE49-F238E27FC236}">
                  <a16:creationId xmlns:a16="http://schemas.microsoft.com/office/drawing/2014/main" id="{19DB0EBA-A595-5F28-41BC-5AD74F093942}"/>
                </a:ext>
              </a:extLst>
            </p:cNvPr>
            <p:cNvPicPr>
              <a:picLocks noChangeAspect="1"/>
            </p:cNvPicPr>
            <p:nvPr/>
          </p:nvPicPr>
          <p:blipFill>
            <a:blip r:embed="rId4"/>
            <a:stretch>
              <a:fillRect/>
            </a:stretch>
          </p:blipFill>
          <p:spPr>
            <a:xfrm rot="20686929">
              <a:off x="3632533" y="4279840"/>
              <a:ext cx="1871695" cy="3346490"/>
            </a:xfrm>
            <a:prstGeom prst="rect">
              <a:avLst/>
            </a:prstGeom>
            <a:ln>
              <a:noFill/>
            </a:ln>
            <a:effectLst>
              <a:outerShdw blurRad="292100" dist="139700" dir="2700000" algn="tl" rotWithShape="0">
                <a:srgbClr val="333333">
                  <a:alpha val="65000"/>
                </a:srgbClr>
              </a:outerShdw>
            </a:effectLst>
          </p:spPr>
        </p:pic>
        <p:pic>
          <p:nvPicPr>
            <p:cNvPr id="9" name="Picture 8" descr="A person with glasses smiling&#10;&#10;AI-generated content may be incorrect.">
              <a:extLst>
                <a:ext uri="{FF2B5EF4-FFF2-40B4-BE49-F238E27FC236}">
                  <a16:creationId xmlns:a16="http://schemas.microsoft.com/office/drawing/2014/main" id="{E85A2A9A-3A73-AB3C-90E6-0F676C5FBBB6}"/>
                </a:ext>
              </a:extLst>
            </p:cNvPr>
            <p:cNvPicPr>
              <a:picLocks noChangeAspect="1"/>
            </p:cNvPicPr>
            <p:nvPr/>
          </p:nvPicPr>
          <p:blipFill>
            <a:blip r:embed="rId5"/>
            <a:stretch>
              <a:fillRect/>
            </a:stretch>
          </p:blipFill>
          <p:spPr>
            <a:xfrm rot="20897955">
              <a:off x="4309478" y="3647102"/>
              <a:ext cx="1921219" cy="3384399"/>
            </a:xfrm>
            <a:prstGeom prst="rect">
              <a:avLst/>
            </a:prstGeom>
            <a:ln>
              <a:noFill/>
            </a:ln>
            <a:effectLst>
              <a:outerShdw blurRad="292100" dist="139700" dir="2700000" algn="tl" rotWithShape="0">
                <a:srgbClr val="333333">
                  <a:alpha val="65000"/>
                </a:srgbClr>
              </a:outerShdw>
            </a:effectLst>
          </p:spPr>
        </p:pic>
        <p:pic>
          <p:nvPicPr>
            <p:cNvPr id="10" name="Picture 9" descr="A cartoon of a person with a flame over her head&#10;&#10;AI-generated content may be incorrect.">
              <a:extLst>
                <a:ext uri="{FF2B5EF4-FFF2-40B4-BE49-F238E27FC236}">
                  <a16:creationId xmlns:a16="http://schemas.microsoft.com/office/drawing/2014/main" id="{3C14831E-FB2D-6561-9B30-64640E7AF4B3}"/>
                </a:ext>
              </a:extLst>
            </p:cNvPr>
            <p:cNvPicPr>
              <a:picLocks noChangeAspect="1"/>
            </p:cNvPicPr>
            <p:nvPr/>
          </p:nvPicPr>
          <p:blipFill>
            <a:blip r:embed="rId6"/>
            <a:stretch>
              <a:fillRect/>
            </a:stretch>
          </p:blipFill>
          <p:spPr>
            <a:xfrm rot="574129">
              <a:off x="5954364" y="3614170"/>
              <a:ext cx="1874630" cy="3307444"/>
            </a:xfrm>
            <a:prstGeom prst="rect">
              <a:avLst/>
            </a:prstGeom>
            <a:ln>
              <a:noFill/>
            </a:ln>
            <a:effectLst>
              <a:outerShdw blurRad="292100" dist="139700" dir="2700000" algn="tl" rotWithShape="0">
                <a:srgbClr val="333333">
                  <a:alpha val="65000"/>
                </a:srgbClr>
              </a:outerShdw>
            </a:effectLst>
          </p:spPr>
        </p:pic>
        <p:pic>
          <p:nvPicPr>
            <p:cNvPr id="11" name="Picture 10" descr="A person with a beard smiling&#10;&#10;AI-generated content may be incorrect.">
              <a:extLst>
                <a:ext uri="{FF2B5EF4-FFF2-40B4-BE49-F238E27FC236}">
                  <a16:creationId xmlns:a16="http://schemas.microsoft.com/office/drawing/2014/main" id="{60F117EE-AA33-E253-65BB-4880F0773E95}"/>
                </a:ext>
              </a:extLst>
            </p:cNvPr>
            <p:cNvPicPr>
              <a:picLocks noChangeAspect="1"/>
            </p:cNvPicPr>
            <p:nvPr/>
          </p:nvPicPr>
          <p:blipFill>
            <a:blip r:embed="rId7"/>
            <a:stretch>
              <a:fillRect/>
            </a:stretch>
          </p:blipFill>
          <p:spPr>
            <a:xfrm>
              <a:off x="5167950" y="3463577"/>
              <a:ext cx="1953693" cy="348041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99254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8549-0D35-44CB-C502-9F3CB622C378}"/>
              </a:ext>
            </a:extLst>
          </p:cNvPr>
          <p:cNvSpPr>
            <a:spLocks noGrp="1"/>
          </p:cNvSpPr>
          <p:nvPr>
            <p:ph type="title"/>
          </p:nvPr>
        </p:nvSpPr>
        <p:spPr>
          <a:xfrm>
            <a:off x="506589" y="370756"/>
            <a:ext cx="10515600" cy="728839"/>
          </a:xfrm>
        </p:spPr>
        <p:txBody>
          <a:bodyPr>
            <a:normAutofit/>
          </a:bodyPr>
          <a:lstStyle/>
          <a:p>
            <a:r>
              <a:rPr lang="en-US"/>
              <a:t>Acknowledgement &amp; Disclosure</a:t>
            </a:r>
          </a:p>
        </p:txBody>
      </p:sp>
      <p:sp>
        <p:nvSpPr>
          <p:cNvPr id="3" name="Content Placeholder 2">
            <a:extLst>
              <a:ext uri="{FF2B5EF4-FFF2-40B4-BE49-F238E27FC236}">
                <a16:creationId xmlns:a16="http://schemas.microsoft.com/office/drawing/2014/main" id="{F7C0617D-AD21-B35B-94EC-095EC9FA1273}"/>
              </a:ext>
            </a:extLst>
          </p:cNvPr>
          <p:cNvSpPr>
            <a:spLocks noGrp="1"/>
          </p:cNvSpPr>
          <p:nvPr>
            <p:ph idx="1"/>
          </p:nvPr>
        </p:nvSpPr>
        <p:spPr>
          <a:xfrm>
            <a:off x="506588" y="1006998"/>
            <a:ext cx="11190111" cy="4514126"/>
          </a:xfrm>
        </p:spPr>
        <p:txBody>
          <a:bodyPr>
            <a:normAutofit fontScale="70000" lnSpcReduction="20000"/>
          </a:bodyPr>
          <a:lstStyle/>
          <a:p>
            <a:pPr marL="0" indent="0">
              <a:lnSpc>
                <a:spcPct val="120000"/>
              </a:lnSpc>
              <a:spcBef>
                <a:spcPts val="600"/>
              </a:spcBef>
              <a:buNone/>
            </a:pPr>
            <a:r>
              <a:rPr lang="en-US" sz="3900"/>
              <a:t>The contents of this presentation were developed under a grant from the National Institute on Disability, Independent Living, and Rehabilitation Research (NIDILRR grant number 90RTCP0010) and co-funded by the Substance Abuse and Mental Health Services Administration (SAMHSA).  NIDILRR is a Center within the Administration for Community Living (ACL), Department of Health and Human Services (HHS).  The contents of this presentation do not necessarily represent the policy of NIDILRR, ACL, SAMHSA, or HHS, and you should not assume endorsement by the Federal Government.</a:t>
            </a:r>
          </a:p>
          <a:p>
            <a:pPr marL="0" indent="0">
              <a:buNone/>
            </a:pPr>
            <a:r>
              <a:rPr lang="en-US" sz="4000"/>
              <a:t>The authors have no conflict of interest.</a:t>
            </a:r>
          </a:p>
        </p:txBody>
      </p:sp>
    </p:spTree>
    <p:extLst>
      <p:ext uri="{BB962C8B-B14F-4D97-AF65-F5344CB8AC3E}">
        <p14:creationId xmlns:p14="http://schemas.microsoft.com/office/powerpoint/2010/main" val="3953430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A5231-EEEE-0F60-A242-88FA195B4A0E}"/>
              </a:ext>
            </a:extLst>
          </p:cNvPr>
          <p:cNvSpPr>
            <a:spLocks noGrp="1"/>
          </p:cNvSpPr>
          <p:nvPr>
            <p:ph type="title"/>
          </p:nvPr>
        </p:nvSpPr>
        <p:spPr/>
        <p:txBody>
          <a:bodyPr/>
          <a:lstStyle/>
          <a:p>
            <a:r>
              <a:rPr lang="en-US"/>
              <a:t>Ongoing Collaborative Teamwork</a:t>
            </a:r>
          </a:p>
        </p:txBody>
      </p:sp>
      <p:sp>
        <p:nvSpPr>
          <p:cNvPr id="3" name="Content Placeholder 2">
            <a:extLst>
              <a:ext uri="{FF2B5EF4-FFF2-40B4-BE49-F238E27FC236}">
                <a16:creationId xmlns:a16="http://schemas.microsoft.com/office/drawing/2014/main" id="{753E1602-374A-2922-56C2-23DE033AB3FB}"/>
              </a:ext>
            </a:extLst>
          </p:cNvPr>
          <p:cNvSpPr>
            <a:spLocks noGrp="1"/>
          </p:cNvSpPr>
          <p:nvPr>
            <p:ph idx="1"/>
          </p:nvPr>
        </p:nvSpPr>
        <p:spPr>
          <a:xfrm>
            <a:off x="506590" y="1634949"/>
            <a:ext cx="7457620" cy="3707072"/>
          </a:xfrm>
        </p:spPr>
        <p:txBody>
          <a:bodyPr>
            <a:normAutofit fontScale="92500"/>
          </a:bodyPr>
          <a:lstStyle/>
          <a:p>
            <a:r>
              <a:rPr lang="en-US"/>
              <a:t>Knowledge Exchange</a:t>
            </a:r>
          </a:p>
          <a:p>
            <a:pPr lvl="1"/>
            <a:r>
              <a:rPr lang="en-US"/>
              <a:t>Innovative approaches to embed lived experience</a:t>
            </a:r>
          </a:p>
          <a:p>
            <a:pPr lvl="1"/>
            <a:r>
              <a:rPr lang="en-US"/>
              <a:t>Intentional engagement and curiosity sought after/ during project-management related meetings</a:t>
            </a:r>
          </a:p>
          <a:p>
            <a:r>
              <a:rPr lang="en-US"/>
              <a:t>Inclusive Working Partnerships</a:t>
            </a:r>
          </a:p>
          <a:p>
            <a:pPr lvl="1"/>
            <a:r>
              <a:rPr lang="en-US"/>
              <a:t>Shared power when deciding together on essential questions related to project’s strategic direction</a:t>
            </a:r>
          </a:p>
          <a:p>
            <a:pPr lvl="1"/>
            <a:r>
              <a:rPr lang="en-US"/>
              <a:t>Collectively thoughtful discussions</a:t>
            </a:r>
          </a:p>
          <a:p>
            <a:pPr lvl="1"/>
            <a:r>
              <a:rPr lang="en-US"/>
              <a:t>Reciprocal partnership, each party gains</a:t>
            </a:r>
          </a:p>
          <a:p>
            <a:endParaRPr lang="en-US"/>
          </a:p>
        </p:txBody>
      </p:sp>
      <p:grpSp>
        <p:nvGrpSpPr>
          <p:cNvPr id="6" name="Group 5" descr="Zoom screenshot of attendees smiling into the camera, including members of the research team Mei, Alicia, Tracy, Davy, Liz, and Kristin">
            <a:extLst>
              <a:ext uri="{FF2B5EF4-FFF2-40B4-BE49-F238E27FC236}">
                <a16:creationId xmlns:a16="http://schemas.microsoft.com/office/drawing/2014/main" id="{D015155B-062A-8119-3785-FAB145906E90}"/>
              </a:ext>
            </a:extLst>
          </p:cNvPr>
          <p:cNvGrpSpPr/>
          <p:nvPr/>
        </p:nvGrpSpPr>
        <p:grpSpPr>
          <a:xfrm>
            <a:off x="7964210" y="1394704"/>
            <a:ext cx="4227790" cy="3675732"/>
            <a:chOff x="7964210" y="1394704"/>
            <a:chExt cx="4227790" cy="3675732"/>
          </a:xfrm>
        </p:grpSpPr>
        <p:pic>
          <p:nvPicPr>
            <p:cNvPr id="5" name="Picture 4">
              <a:extLst>
                <a:ext uri="{FF2B5EF4-FFF2-40B4-BE49-F238E27FC236}">
                  <a16:creationId xmlns:a16="http://schemas.microsoft.com/office/drawing/2014/main" id="{1E236A8D-0500-6514-76EC-272291F47DF2}"/>
                </a:ext>
              </a:extLst>
            </p:cNvPr>
            <p:cNvPicPr>
              <a:picLocks noChangeAspect="1"/>
            </p:cNvPicPr>
            <p:nvPr/>
          </p:nvPicPr>
          <p:blipFill>
            <a:blip r:embed="rId3"/>
            <a:srcRect l="83173" b="54369"/>
            <a:stretch>
              <a:fillRect/>
            </a:stretch>
          </p:blipFill>
          <p:spPr>
            <a:xfrm>
              <a:off x="7964210" y="1394704"/>
              <a:ext cx="2113895" cy="3675732"/>
            </a:xfrm>
            <a:prstGeom prst="rect">
              <a:avLst/>
            </a:prstGeom>
          </p:spPr>
        </p:pic>
        <p:pic>
          <p:nvPicPr>
            <p:cNvPr id="4" name="Picture 3">
              <a:extLst>
                <a:ext uri="{FF2B5EF4-FFF2-40B4-BE49-F238E27FC236}">
                  <a16:creationId xmlns:a16="http://schemas.microsoft.com/office/drawing/2014/main" id="{A0EB43CA-F8FA-0DFE-6202-911DED09B129}"/>
                </a:ext>
              </a:extLst>
            </p:cNvPr>
            <p:cNvPicPr>
              <a:picLocks noChangeAspect="1"/>
            </p:cNvPicPr>
            <p:nvPr/>
          </p:nvPicPr>
          <p:blipFill>
            <a:blip r:embed="rId3"/>
            <a:srcRect l="83173" t="45631" b="8849"/>
            <a:stretch>
              <a:fillRect/>
            </a:stretch>
          </p:blipFill>
          <p:spPr>
            <a:xfrm>
              <a:off x="10078105" y="1394704"/>
              <a:ext cx="2113895" cy="3666791"/>
            </a:xfrm>
            <a:prstGeom prst="rect">
              <a:avLst/>
            </a:prstGeom>
          </p:spPr>
        </p:pic>
      </p:grpSp>
    </p:spTree>
    <p:extLst>
      <p:ext uri="{BB962C8B-B14F-4D97-AF65-F5344CB8AC3E}">
        <p14:creationId xmlns:p14="http://schemas.microsoft.com/office/powerpoint/2010/main" val="2509127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9A9B6-A3D2-D07E-B76D-B194DC54853C}"/>
              </a:ext>
            </a:extLst>
          </p:cNvPr>
          <p:cNvSpPr>
            <a:spLocks noGrp="1"/>
          </p:cNvSpPr>
          <p:nvPr>
            <p:ph type="title"/>
          </p:nvPr>
        </p:nvSpPr>
        <p:spPr/>
        <p:txBody>
          <a:bodyPr/>
          <a:lstStyle/>
          <a:p>
            <a:r>
              <a:rPr lang="en-US"/>
              <a:t>Lessons Learned &amp; Recommendations</a:t>
            </a:r>
          </a:p>
        </p:txBody>
      </p:sp>
      <p:sp>
        <p:nvSpPr>
          <p:cNvPr id="3" name="Content Placeholder 2">
            <a:extLst>
              <a:ext uri="{FF2B5EF4-FFF2-40B4-BE49-F238E27FC236}">
                <a16:creationId xmlns:a16="http://schemas.microsoft.com/office/drawing/2014/main" id="{1C4AA6C8-D55C-CFF5-A9F0-4D5FE40F3D6F}"/>
              </a:ext>
            </a:extLst>
          </p:cNvPr>
          <p:cNvSpPr>
            <a:spLocks noGrp="1"/>
          </p:cNvSpPr>
          <p:nvPr>
            <p:ph idx="1"/>
          </p:nvPr>
        </p:nvSpPr>
        <p:spPr>
          <a:xfrm>
            <a:off x="3255961" y="1562678"/>
            <a:ext cx="8752274" cy="3955770"/>
          </a:xfrm>
        </p:spPr>
        <p:txBody>
          <a:bodyPr>
            <a:normAutofit/>
          </a:bodyPr>
          <a:lstStyle/>
          <a:p>
            <a:r>
              <a:rPr lang="en-US"/>
              <a:t>Adequate time for project coordination, planning, and logistics</a:t>
            </a:r>
          </a:p>
          <a:p>
            <a:r>
              <a:rPr lang="en-US"/>
              <a:t>Navigating bureaucratic processes and paperwork</a:t>
            </a:r>
          </a:p>
          <a:p>
            <a:r>
              <a:rPr lang="en-US"/>
              <a:t>Mindfulness with flexibility of roles and responsibilities</a:t>
            </a:r>
          </a:p>
          <a:p>
            <a:r>
              <a:rPr lang="en-US"/>
              <a:t>Importance of expanding communication mediums as needed – e.g., WhatsApp</a:t>
            </a:r>
          </a:p>
          <a:p>
            <a:r>
              <a:rPr lang="en-US"/>
              <a:t>Robust use of reminders, check-ins, and task trackers</a:t>
            </a:r>
          </a:p>
          <a:p>
            <a:endParaRPr lang="en-US"/>
          </a:p>
        </p:txBody>
      </p:sp>
      <p:pic>
        <p:nvPicPr>
          <p:cNvPr id="2052" name="Picture 4" descr="Zoom logo in blue colors">
            <a:extLst>
              <a:ext uri="{FF2B5EF4-FFF2-40B4-BE49-F238E27FC236}">
                <a16:creationId xmlns:a16="http://schemas.microsoft.com/office/drawing/2014/main" id="{873B9B23-1658-20AC-7818-FE54F2EDA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4" y="1747833"/>
            <a:ext cx="1179532" cy="117953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hatsApp logo which is a green square with a phone icon inside a talk bubble">
            <a:extLst>
              <a:ext uri="{FF2B5EF4-FFF2-40B4-BE49-F238E27FC236}">
                <a16:creationId xmlns:a16="http://schemas.microsoft.com/office/drawing/2014/main" id="{0ECE09C9-49A1-E1E7-B6BB-55B524B992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3965"/>
          <a:stretch>
            <a:fillRect/>
          </a:stretch>
        </p:blipFill>
        <p:spPr bwMode="auto">
          <a:xfrm>
            <a:off x="1346080" y="2222747"/>
            <a:ext cx="1541561" cy="18143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crosoft Teams logo, which is a purple letter T with two abstract people icons behind it">
            <a:extLst>
              <a:ext uri="{FF2B5EF4-FFF2-40B4-BE49-F238E27FC236}">
                <a16:creationId xmlns:a16="http://schemas.microsoft.com/office/drawing/2014/main" id="{2A625FD0-76B3-C5EC-E9FB-C6EA8E9FDF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640" t="12276" r="24049" b="13056"/>
          <a:stretch>
            <a:fillRect/>
          </a:stretch>
        </p:blipFill>
        <p:spPr bwMode="auto">
          <a:xfrm>
            <a:off x="360034" y="3540563"/>
            <a:ext cx="1397876" cy="133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126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A8F98-1C7C-E9DA-9E59-DC07704E760C}"/>
              </a:ext>
            </a:extLst>
          </p:cNvPr>
          <p:cNvSpPr>
            <a:spLocks noGrp="1"/>
          </p:cNvSpPr>
          <p:nvPr>
            <p:ph type="title"/>
          </p:nvPr>
        </p:nvSpPr>
        <p:spPr/>
        <p:txBody>
          <a:bodyPr/>
          <a:lstStyle/>
          <a:p>
            <a:r>
              <a:rPr lang="en-US"/>
              <a:t>Looking Ahead</a:t>
            </a:r>
          </a:p>
        </p:txBody>
      </p:sp>
      <p:sp>
        <p:nvSpPr>
          <p:cNvPr id="3" name="Content Placeholder 2">
            <a:extLst>
              <a:ext uri="{FF2B5EF4-FFF2-40B4-BE49-F238E27FC236}">
                <a16:creationId xmlns:a16="http://schemas.microsoft.com/office/drawing/2014/main" id="{8B11AAE3-2F76-7380-8342-3F6F12F103FB}"/>
              </a:ext>
            </a:extLst>
          </p:cNvPr>
          <p:cNvSpPr>
            <a:spLocks noGrp="1"/>
          </p:cNvSpPr>
          <p:nvPr>
            <p:ph idx="1"/>
          </p:nvPr>
        </p:nvSpPr>
        <p:spPr>
          <a:xfrm>
            <a:off x="506589" y="1825625"/>
            <a:ext cx="6619925" cy="3243086"/>
          </a:xfrm>
        </p:spPr>
        <p:txBody>
          <a:bodyPr>
            <a:normAutofit/>
          </a:bodyPr>
          <a:lstStyle/>
          <a:p>
            <a:r>
              <a:rPr lang="en-US" sz="3200"/>
              <a:t>Applying lessons learned in co-leadership to future projects</a:t>
            </a:r>
          </a:p>
          <a:p>
            <a:r>
              <a:rPr lang="en-US" sz="3200"/>
              <a:t>Providing Technical Assistance to others in expanding shared leadership opportunities for young adults</a:t>
            </a:r>
          </a:p>
        </p:txBody>
      </p:sp>
      <p:pic>
        <p:nvPicPr>
          <p:cNvPr id="6" name="Picture 5" descr="QR code with a white background that leads to https://www.umassmed.edu/TransitionsACR/need-help/technical-assistance/&#10;">
            <a:extLst>
              <a:ext uri="{FF2B5EF4-FFF2-40B4-BE49-F238E27FC236}">
                <a16:creationId xmlns:a16="http://schemas.microsoft.com/office/drawing/2014/main" id="{7A3B6DEF-912A-1072-AFB0-DB8EFFFED65B}"/>
              </a:ext>
            </a:extLst>
          </p:cNvPr>
          <p:cNvPicPr>
            <a:picLocks noChangeAspect="1"/>
          </p:cNvPicPr>
          <p:nvPr/>
        </p:nvPicPr>
        <p:blipFill>
          <a:blip r:embed="rId3"/>
          <a:stretch>
            <a:fillRect/>
          </a:stretch>
        </p:blipFill>
        <p:spPr>
          <a:xfrm>
            <a:off x="7843330" y="607929"/>
            <a:ext cx="3330554" cy="3340124"/>
          </a:xfrm>
          <a:prstGeom prst="rect">
            <a:avLst/>
          </a:prstGeom>
        </p:spPr>
      </p:pic>
      <p:sp>
        <p:nvSpPr>
          <p:cNvPr id="7" name="TextBox 6">
            <a:extLst>
              <a:ext uri="{FF2B5EF4-FFF2-40B4-BE49-F238E27FC236}">
                <a16:creationId xmlns:a16="http://schemas.microsoft.com/office/drawing/2014/main" id="{D334A99A-2AC2-B67C-5AF2-9E1645B77727}"/>
              </a:ext>
            </a:extLst>
          </p:cNvPr>
          <p:cNvSpPr txBox="1"/>
          <p:nvPr/>
        </p:nvSpPr>
        <p:spPr>
          <a:xfrm>
            <a:off x="7429904" y="3948053"/>
            <a:ext cx="4255507" cy="649188"/>
          </a:xfrm>
          <a:prstGeom prst="roundRect">
            <a:avLst>
              <a:gd name="adj" fmla="val 50000"/>
            </a:avLst>
          </a:prstGeom>
          <a:solidFill>
            <a:schemeClr val="tx1"/>
          </a:solidFill>
        </p:spPr>
        <p:txBody>
          <a:bodyPr wrap="square" rtlCol="0" anchor="ctr">
            <a:spAutoFit/>
          </a:bodyPr>
          <a:lstStyle/>
          <a:p>
            <a:pPr algn="ctr"/>
            <a:r>
              <a:rPr lang="en-US" sz="2400" b="1">
                <a:solidFill>
                  <a:schemeClr val="bg1"/>
                </a:solidFill>
              </a:rPr>
              <a:t>Request Assistance Today!</a:t>
            </a:r>
          </a:p>
        </p:txBody>
      </p:sp>
      <p:sp>
        <p:nvSpPr>
          <p:cNvPr id="4" name="TextBox 3">
            <a:extLst>
              <a:ext uri="{FF2B5EF4-FFF2-40B4-BE49-F238E27FC236}">
                <a16:creationId xmlns:a16="http://schemas.microsoft.com/office/drawing/2014/main" id="{3FBA823E-4723-3B7C-C2B8-B7B3B4EAD04E}"/>
              </a:ext>
            </a:extLst>
          </p:cNvPr>
          <p:cNvSpPr txBox="1"/>
          <p:nvPr/>
        </p:nvSpPr>
        <p:spPr>
          <a:xfrm>
            <a:off x="7193816" y="4714768"/>
            <a:ext cx="4727682" cy="707886"/>
          </a:xfrm>
          <a:prstGeom prst="rect">
            <a:avLst/>
          </a:prstGeom>
          <a:noFill/>
        </p:spPr>
        <p:txBody>
          <a:bodyPr wrap="square" rtlCol="0">
            <a:spAutoFit/>
          </a:bodyPr>
          <a:lstStyle/>
          <a:p>
            <a:pPr algn="ctr"/>
            <a:r>
              <a:rPr lang="en-US" sz="2000">
                <a:solidFill>
                  <a:schemeClr val="tx2"/>
                </a:solidFill>
                <a:hlinkClick r:id="rId4">
                  <a:extLst>
                    <a:ext uri="{A12FA001-AC4F-418D-AE19-62706E023703}">
                      <ahyp:hlinkClr xmlns:ahyp="http://schemas.microsoft.com/office/drawing/2018/hyperlinkcolor" val="tx"/>
                    </a:ext>
                  </a:extLst>
                </a:hlinkClick>
              </a:rPr>
              <a:t>https://www.umassmed.edu/TransitionsACR/need-help/technical-assistance/</a:t>
            </a:r>
            <a:endParaRPr lang="en-US" sz="2000">
              <a:solidFill>
                <a:schemeClr val="tx2"/>
              </a:solidFill>
            </a:endParaRPr>
          </a:p>
        </p:txBody>
      </p:sp>
    </p:spTree>
    <p:extLst>
      <p:ext uri="{BB962C8B-B14F-4D97-AF65-F5344CB8AC3E}">
        <p14:creationId xmlns:p14="http://schemas.microsoft.com/office/powerpoint/2010/main" val="2876081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5A0F2-55F0-EFF8-E881-96E65343BB82}"/>
              </a:ext>
            </a:extLst>
          </p:cNvPr>
          <p:cNvSpPr>
            <a:spLocks noGrp="1"/>
          </p:cNvSpPr>
          <p:nvPr>
            <p:ph type="title"/>
          </p:nvPr>
        </p:nvSpPr>
        <p:spPr/>
        <p:txBody>
          <a:bodyPr/>
          <a:lstStyle/>
          <a:p>
            <a:r>
              <a:rPr lang="en-US"/>
              <a:t>Reflections on Personal Impact</a:t>
            </a:r>
          </a:p>
        </p:txBody>
      </p:sp>
      <p:sp>
        <p:nvSpPr>
          <p:cNvPr id="3" name="Content Placeholder 2">
            <a:extLst>
              <a:ext uri="{FF2B5EF4-FFF2-40B4-BE49-F238E27FC236}">
                <a16:creationId xmlns:a16="http://schemas.microsoft.com/office/drawing/2014/main" id="{6E0E48D9-F524-0B0C-A9E3-1DF74B27EB35}"/>
              </a:ext>
            </a:extLst>
          </p:cNvPr>
          <p:cNvSpPr>
            <a:spLocks noGrp="1"/>
          </p:cNvSpPr>
          <p:nvPr>
            <p:ph idx="1"/>
          </p:nvPr>
        </p:nvSpPr>
        <p:spPr>
          <a:xfrm>
            <a:off x="506589" y="1825625"/>
            <a:ext cx="8411633" cy="3243086"/>
          </a:xfrm>
        </p:spPr>
        <p:txBody>
          <a:bodyPr/>
          <a:lstStyle/>
          <a:p>
            <a:r>
              <a:rPr lang="en-US"/>
              <a:t>Training &amp; investment in ongoing professional development</a:t>
            </a:r>
          </a:p>
          <a:p>
            <a:r>
              <a:rPr lang="en-US"/>
              <a:t>Community partners receiving ongoing support, trust, opportunities to learn together, skill development</a:t>
            </a:r>
          </a:p>
          <a:p>
            <a:r>
              <a:rPr lang="en-US"/>
              <a:t>Shared acknowledgment of mutual potential and worth through collaboration</a:t>
            </a:r>
          </a:p>
        </p:txBody>
      </p:sp>
      <p:grpSp>
        <p:nvGrpSpPr>
          <p:cNvPr id="7" name="Group 6" descr="A purple thought bubble with a lightbulb icon inside of it.">
            <a:extLst>
              <a:ext uri="{FF2B5EF4-FFF2-40B4-BE49-F238E27FC236}">
                <a16:creationId xmlns:a16="http://schemas.microsoft.com/office/drawing/2014/main" id="{5498AEC8-615F-9C00-3CC1-0754F8FF96A5}"/>
              </a:ext>
            </a:extLst>
          </p:cNvPr>
          <p:cNvGrpSpPr/>
          <p:nvPr/>
        </p:nvGrpSpPr>
        <p:grpSpPr>
          <a:xfrm>
            <a:off x="9821333" y="434094"/>
            <a:ext cx="2401711" cy="2401711"/>
            <a:chOff x="9821333" y="434094"/>
            <a:chExt cx="2401711" cy="2401711"/>
          </a:xfrm>
        </p:grpSpPr>
        <p:pic>
          <p:nvPicPr>
            <p:cNvPr id="9" name="Graphic 8" descr="Thought bubble with solid fill">
              <a:extLst>
                <a:ext uri="{FF2B5EF4-FFF2-40B4-BE49-F238E27FC236}">
                  <a16:creationId xmlns:a16="http://schemas.microsoft.com/office/drawing/2014/main" id="{6F60D5E3-B025-EC0E-DB18-C2B7EC42AB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897083">
              <a:off x="9821333" y="434094"/>
              <a:ext cx="2401711" cy="2401711"/>
            </a:xfrm>
            <a:prstGeom prst="rect">
              <a:avLst/>
            </a:prstGeom>
          </p:spPr>
        </p:pic>
        <p:pic>
          <p:nvPicPr>
            <p:cNvPr id="11" name="Graphic 10" descr="Lights On with solid fill">
              <a:extLst>
                <a:ext uri="{FF2B5EF4-FFF2-40B4-BE49-F238E27FC236}">
                  <a16:creationId xmlns:a16="http://schemas.microsoft.com/office/drawing/2014/main" id="{61607206-FAD9-3C21-993B-F21BCC193D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7254" y="899936"/>
              <a:ext cx="914400" cy="914400"/>
            </a:xfrm>
            <a:prstGeom prst="rect">
              <a:avLst/>
            </a:prstGeom>
          </p:spPr>
        </p:pic>
      </p:grpSp>
      <p:pic>
        <p:nvPicPr>
          <p:cNvPr id="5" name="Picture 4" descr="A photo of Joshua Calarino, a young adult man looking into the distance, with facial hair, and wearing a suit and tie">
            <a:extLst>
              <a:ext uri="{FF2B5EF4-FFF2-40B4-BE49-F238E27FC236}">
                <a16:creationId xmlns:a16="http://schemas.microsoft.com/office/drawing/2014/main" id="{BF88C683-AEC7-4F62-CB4B-E7A77D2B4198}"/>
              </a:ext>
            </a:extLst>
          </p:cNvPr>
          <p:cNvPicPr>
            <a:picLocks noChangeAspect="1"/>
          </p:cNvPicPr>
          <p:nvPr/>
        </p:nvPicPr>
        <p:blipFill rotWithShape="1">
          <a:blip r:embed="rId7"/>
          <a:srcRect t="10176" b="14824"/>
          <a:stretch>
            <a:fillRect/>
          </a:stretch>
        </p:blipFill>
        <p:spPr>
          <a:xfrm>
            <a:off x="8918222" y="2505214"/>
            <a:ext cx="1540978" cy="1540978"/>
          </a:xfrm>
          <a:prstGeom prst="ellipse">
            <a:avLst/>
          </a:prstGeom>
          <a:ln w="57150">
            <a:solidFill>
              <a:schemeClr val="accent1"/>
            </a:solidFill>
          </a:ln>
          <a:effectLst/>
        </p:spPr>
      </p:pic>
      <p:pic>
        <p:nvPicPr>
          <p:cNvPr id="6" name="Picture 5" descr="A photo of Tracy Neville, a young adult woman smiling into the camera, with shoulder-length brown hair and wearing a burgundy shirt">
            <a:extLst>
              <a:ext uri="{FF2B5EF4-FFF2-40B4-BE49-F238E27FC236}">
                <a16:creationId xmlns:a16="http://schemas.microsoft.com/office/drawing/2014/main" id="{C0B22D18-05AC-8185-32DC-A0DB5BAFCAFD}"/>
              </a:ext>
            </a:extLst>
          </p:cNvPr>
          <p:cNvPicPr>
            <a:picLocks noChangeAspect="1"/>
          </p:cNvPicPr>
          <p:nvPr/>
        </p:nvPicPr>
        <p:blipFill>
          <a:blip r:embed="rId8"/>
          <a:stretch>
            <a:fillRect/>
          </a:stretch>
        </p:blipFill>
        <p:spPr>
          <a:xfrm>
            <a:off x="10355450" y="2934409"/>
            <a:ext cx="1540978" cy="1541523"/>
          </a:xfrm>
          <a:prstGeom prst="ellipse">
            <a:avLst/>
          </a:prstGeom>
          <a:ln w="57150">
            <a:solidFill>
              <a:schemeClr val="tx1"/>
            </a:solidFill>
          </a:ln>
          <a:effectLst/>
        </p:spPr>
      </p:pic>
      <p:pic>
        <p:nvPicPr>
          <p:cNvPr id="4" name="Content Placeholder 4" descr="Photo of Davy Yue smiling, a young adult man with glasses, short black hair, and blazer">
            <a:extLst>
              <a:ext uri="{FF2B5EF4-FFF2-40B4-BE49-F238E27FC236}">
                <a16:creationId xmlns:a16="http://schemas.microsoft.com/office/drawing/2014/main" id="{B8A8A27F-F948-2EEA-D68D-285F2BCF3128}"/>
              </a:ext>
            </a:extLst>
          </p:cNvPr>
          <p:cNvPicPr>
            <a:picLocks noChangeAspect="1"/>
          </p:cNvPicPr>
          <p:nvPr/>
        </p:nvPicPr>
        <p:blipFill rotWithShape="1">
          <a:blip r:embed="rId9"/>
          <a:srcRect l="-6" t="1882" r="6" b="6637"/>
          <a:stretch>
            <a:fillRect/>
          </a:stretch>
        </p:blipFill>
        <p:spPr>
          <a:xfrm>
            <a:off x="9224094" y="3616452"/>
            <a:ext cx="1540978" cy="1540978"/>
          </a:xfrm>
          <a:prstGeom prst="ellipse">
            <a:avLst/>
          </a:prstGeom>
          <a:ln w="57150">
            <a:solidFill>
              <a:schemeClr val="accent1"/>
            </a:solidFill>
          </a:ln>
          <a:effectLst/>
        </p:spPr>
      </p:pic>
    </p:spTree>
    <p:extLst>
      <p:ext uri="{BB962C8B-B14F-4D97-AF65-F5344CB8AC3E}">
        <p14:creationId xmlns:p14="http://schemas.microsoft.com/office/powerpoint/2010/main" val="4099528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413C-117F-1A4C-B313-AD598BDA7870}"/>
              </a:ext>
            </a:extLst>
          </p:cNvPr>
          <p:cNvSpPr>
            <a:spLocks noGrp="1"/>
          </p:cNvSpPr>
          <p:nvPr>
            <p:ph type="title"/>
          </p:nvPr>
        </p:nvSpPr>
        <p:spPr/>
        <p:txBody>
          <a:bodyPr>
            <a:normAutofit/>
          </a:bodyPr>
          <a:lstStyle/>
          <a:p>
            <a:r>
              <a:rPr lang="en-US" sz="4800"/>
              <a:t>Thank You! Questions?</a:t>
            </a:r>
          </a:p>
        </p:txBody>
      </p:sp>
      <p:sp>
        <p:nvSpPr>
          <p:cNvPr id="3" name="Content Placeholder 2">
            <a:extLst>
              <a:ext uri="{FF2B5EF4-FFF2-40B4-BE49-F238E27FC236}">
                <a16:creationId xmlns:a16="http://schemas.microsoft.com/office/drawing/2014/main" id="{F91A2D20-6CA1-080B-6155-F4D9CB957601}"/>
              </a:ext>
            </a:extLst>
          </p:cNvPr>
          <p:cNvSpPr>
            <a:spLocks noGrp="1"/>
          </p:cNvSpPr>
          <p:nvPr>
            <p:ph idx="1"/>
          </p:nvPr>
        </p:nvSpPr>
        <p:spPr>
          <a:xfrm>
            <a:off x="506589" y="1598613"/>
            <a:ext cx="11075811" cy="3470098"/>
          </a:xfrm>
        </p:spPr>
        <p:txBody>
          <a:bodyPr>
            <a:normAutofit lnSpcReduction="10000"/>
          </a:bodyPr>
          <a:lstStyle/>
          <a:p>
            <a:pPr marL="0" indent="0">
              <a:buNone/>
            </a:pPr>
            <a:r>
              <a:rPr lang="en-US" sz="3600">
                <a:hlinkClick r:id="rId3">
                  <a:extLst>
                    <a:ext uri="{A12FA001-AC4F-418D-AE19-62706E023703}">
                      <ahyp:hlinkClr xmlns:ahyp="http://schemas.microsoft.com/office/drawing/2018/hyperlinkcolor" val="tx"/>
                    </a:ext>
                  </a:extLst>
                </a:hlinkClick>
              </a:rPr>
              <a:t>https://www.umassmed.edu/TransitionsACR/CIRC</a:t>
            </a:r>
            <a:endParaRPr lang="en-US" sz="3600"/>
          </a:p>
          <a:p>
            <a:pPr marL="0" indent="0">
              <a:buNone/>
            </a:pPr>
            <a:endParaRPr lang="en-US" sz="3600" u="sng"/>
          </a:p>
          <a:p>
            <a:pPr marL="0" indent="0">
              <a:buNone/>
            </a:pPr>
            <a:r>
              <a:rPr lang="en-US" sz="3600"/>
              <a:t>@TransitionsACR</a:t>
            </a:r>
          </a:p>
          <a:p>
            <a:pPr marL="0" indent="0">
              <a:buNone/>
            </a:pPr>
            <a:r>
              <a:rPr lang="en-US" sz="3600"/>
              <a:t>(Instagram and YouTube)</a:t>
            </a:r>
          </a:p>
          <a:p>
            <a:pPr marL="0" indent="0">
              <a:buNone/>
            </a:pPr>
            <a:endParaRPr lang="en-US" sz="3600" u="sng"/>
          </a:p>
          <a:p>
            <a:pPr marL="0" indent="0">
              <a:buNone/>
            </a:pPr>
            <a:r>
              <a:rPr lang="en-US" sz="3600" b="0" i="0" u="sng">
                <a:effectLst/>
                <a:hlinkClick r:id="rId4" tooltip="Email us!">
                  <a:extLst>
                    <a:ext uri="{A12FA001-AC4F-418D-AE19-62706E023703}">
                      <ahyp:hlinkClr xmlns:ahyp="http://schemas.microsoft.com/office/drawing/2018/hyperlinkcolor" val="tx"/>
                    </a:ext>
                  </a:extLst>
                </a:hlinkClick>
              </a:rPr>
              <a:t>CIRC@umassmed.edu</a:t>
            </a:r>
            <a:endParaRPr lang="en-US" sz="3600" b="0" i="0" u="sng">
              <a:effectLst/>
            </a:endParaRPr>
          </a:p>
          <a:p>
            <a:pPr marL="0" indent="0">
              <a:buNone/>
            </a:pPr>
            <a:endParaRPr lang="en-US" sz="3600" u="sng"/>
          </a:p>
        </p:txBody>
      </p:sp>
      <p:pic>
        <p:nvPicPr>
          <p:cNvPr id="5" name="Picture 4" descr="A QR code with a white background that leads to https://www.umassmed.edu/TransitionsACR/CIRC&#10;">
            <a:extLst>
              <a:ext uri="{FF2B5EF4-FFF2-40B4-BE49-F238E27FC236}">
                <a16:creationId xmlns:a16="http://schemas.microsoft.com/office/drawing/2014/main" id="{4A571EEB-991F-F2DB-4030-4D816C226601}"/>
              </a:ext>
            </a:extLst>
          </p:cNvPr>
          <p:cNvPicPr>
            <a:picLocks noChangeAspect="1"/>
          </p:cNvPicPr>
          <p:nvPr/>
        </p:nvPicPr>
        <p:blipFill>
          <a:blip r:embed="rId5"/>
          <a:srcRect l="7988" t="4511" r="39498" b="53237"/>
          <a:stretch/>
        </p:blipFill>
        <p:spPr>
          <a:xfrm>
            <a:off x="8441635" y="2227475"/>
            <a:ext cx="2911914" cy="3031912"/>
          </a:xfrm>
          <a:prstGeom prst="rect">
            <a:avLst/>
          </a:prstGeom>
        </p:spPr>
      </p:pic>
    </p:spTree>
    <p:extLst>
      <p:ext uri="{BB962C8B-B14F-4D97-AF65-F5344CB8AC3E}">
        <p14:creationId xmlns:p14="http://schemas.microsoft.com/office/powerpoint/2010/main" val="2446624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7A251-E368-98AC-81D2-2D5A225C2118}"/>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ECF47683-86FC-B9D7-D3A9-88421978527A}"/>
              </a:ext>
            </a:extLst>
          </p:cNvPr>
          <p:cNvSpPr>
            <a:spLocks noGrp="1"/>
          </p:cNvSpPr>
          <p:nvPr>
            <p:ph idx="1"/>
          </p:nvPr>
        </p:nvSpPr>
        <p:spPr>
          <a:xfrm>
            <a:off x="506589" y="1239253"/>
            <a:ext cx="11178822" cy="3829458"/>
          </a:xfrm>
        </p:spPr>
        <p:txBody>
          <a:bodyPr>
            <a:normAutofit/>
          </a:bodyPr>
          <a:lstStyle/>
          <a:p>
            <a:pPr marL="0" indent="-457200">
              <a:buNone/>
            </a:pPr>
            <a:r>
              <a:rPr lang="en-US" sz="2000"/>
              <a:t>Concannon TW, Fuster M, Saunders T, et al. A systematic review of stakeholder engagement in comparative effectiveness and patient-centered outcomes research. </a:t>
            </a:r>
            <a:r>
              <a:rPr lang="en-US" sz="2000" i="1"/>
              <a:t>Journal of General Internal Medicine</a:t>
            </a:r>
            <a:r>
              <a:rPr lang="en-US" sz="2000"/>
              <a:t>. 2014;29:1692-1701. </a:t>
            </a:r>
          </a:p>
          <a:p>
            <a:pPr marL="0" indent="-457200">
              <a:buNone/>
            </a:pPr>
            <a:r>
              <a:rPr lang="en-US" sz="2000"/>
              <a:t>Narkewicz, E. L., McCaffrey, E., &amp; Sudbrock, E. R. (2024). </a:t>
            </a:r>
            <a:r>
              <a:rPr lang="en-US" sz="2000" i="1"/>
              <a:t>Creating and Sustaining Youth Advisory Boards (YABs): A Toolkit for Health and Human Services.</a:t>
            </a:r>
            <a:r>
              <a:rPr lang="en-US" sz="2000"/>
              <a:t> Worcester, MA: UMass Chan Medical School, Department of Psychiatry, Implementation Science and Practice Advances Research Center (iSPARC), Transitions to Adulthood Center for Research.</a:t>
            </a:r>
          </a:p>
        </p:txBody>
      </p:sp>
    </p:spTree>
    <p:extLst>
      <p:ext uri="{BB962C8B-B14F-4D97-AF65-F5344CB8AC3E}">
        <p14:creationId xmlns:p14="http://schemas.microsoft.com/office/powerpoint/2010/main" val="2593521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5F5D-A808-D19E-D178-9140E14B49B3}"/>
              </a:ext>
            </a:extLst>
          </p:cNvPr>
          <p:cNvSpPr>
            <a:spLocks noGrp="1"/>
          </p:cNvSpPr>
          <p:nvPr>
            <p:ph type="title"/>
          </p:nvPr>
        </p:nvSpPr>
        <p:spPr/>
        <p:txBody>
          <a:bodyPr/>
          <a:lstStyle/>
          <a:p>
            <a:r>
              <a:rPr lang="en-US"/>
              <a:t>Meet the Presenters</a:t>
            </a:r>
          </a:p>
        </p:txBody>
      </p:sp>
      <p:sp>
        <p:nvSpPr>
          <p:cNvPr id="10" name="TextBox 9">
            <a:extLst>
              <a:ext uri="{FF2B5EF4-FFF2-40B4-BE49-F238E27FC236}">
                <a16:creationId xmlns:a16="http://schemas.microsoft.com/office/drawing/2014/main" id="{0B1F68B4-C1BF-1238-0CDA-67E03F8DF0D9}"/>
              </a:ext>
            </a:extLst>
          </p:cNvPr>
          <p:cNvSpPr txBox="1"/>
          <p:nvPr/>
        </p:nvSpPr>
        <p:spPr>
          <a:xfrm>
            <a:off x="418907" y="4622505"/>
            <a:ext cx="3243263" cy="584775"/>
          </a:xfrm>
          <a:prstGeom prst="rect">
            <a:avLst/>
          </a:prstGeom>
          <a:noFill/>
        </p:spPr>
        <p:txBody>
          <a:bodyPr wrap="square" rtlCol="0">
            <a:spAutoFit/>
          </a:bodyPr>
          <a:lstStyle/>
          <a:p>
            <a:pPr algn="ctr"/>
            <a:r>
              <a:rPr lang="en-US" sz="3200">
                <a:solidFill>
                  <a:schemeClr val="tx2"/>
                </a:solidFill>
              </a:rPr>
              <a:t>Joshua Calarino</a:t>
            </a:r>
          </a:p>
        </p:txBody>
      </p:sp>
      <p:pic>
        <p:nvPicPr>
          <p:cNvPr id="7" name="Picture 6" descr="A photo of Joshua Calarino, a young adult man looking into the distance, with facial hair, and wearing a suit and tie">
            <a:extLst>
              <a:ext uri="{FF2B5EF4-FFF2-40B4-BE49-F238E27FC236}">
                <a16:creationId xmlns:a16="http://schemas.microsoft.com/office/drawing/2014/main" id="{EAB1E6C8-C26A-A114-8DE9-ACB5698A3386}"/>
              </a:ext>
            </a:extLst>
          </p:cNvPr>
          <p:cNvPicPr>
            <a:picLocks noChangeAspect="1"/>
          </p:cNvPicPr>
          <p:nvPr/>
        </p:nvPicPr>
        <p:blipFill rotWithShape="1">
          <a:blip r:embed="rId3"/>
          <a:srcRect t="10176" b="14824"/>
          <a:stretch>
            <a:fillRect/>
          </a:stretch>
        </p:blipFill>
        <p:spPr>
          <a:xfrm>
            <a:off x="598680" y="1487879"/>
            <a:ext cx="2883705" cy="2883705"/>
          </a:xfrm>
          <a:prstGeom prst="ellipse">
            <a:avLst/>
          </a:prstGeom>
          <a:ln w="57150">
            <a:solidFill>
              <a:schemeClr val="accent1"/>
            </a:solidFill>
          </a:ln>
          <a:effectLst/>
        </p:spPr>
      </p:pic>
      <p:sp>
        <p:nvSpPr>
          <p:cNvPr id="11" name="TextBox 10">
            <a:extLst>
              <a:ext uri="{FF2B5EF4-FFF2-40B4-BE49-F238E27FC236}">
                <a16:creationId xmlns:a16="http://schemas.microsoft.com/office/drawing/2014/main" id="{D5FCD3FA-F01F-A95B-326E-80502AAE645F}"/>
              </a:ext>
            </a:extLst>
          </p:cNvPr>
          <p:cNvSpPr txBox="1"/>
          <p:nvPr/>
        </p:nvSpPr>
        <p:spPr>
          <a:xfrm>
            <a:off x="4474365" y="4622506"/>
            <a:ext cx="3243263" cy="584775"/>
          </a:xfrm>
          <a:prstGeom prst="rect">
            <a:avLst/>
          </a:prstGeom>
          <a:noFill/>
        </p:spPr>
        <p:txBody>
          <a:bodyPr wrap="square" rtlCol="0">
            <a:spAutoFit/>
          </a:bodyPr>
          <a:lstStyle/>
          <a:p>
            <a:pPr algn="ctr"/>
            <a:r>
              <a:rPr lang="en-US" sz="3200">
                <a:solidFill>
                  <a:schemeClr val="tx2"/>
                </a:solidFill>
              </a:rPr>
              <a:t>Davy Yue</a:t>
            </a:r>
          </a:p>
        </p:txBody>
      </p:sp>
      <p:pic>
        <p:nvPicPr>
          <p:cNvPr id="5" name="Content Placeholder 4" descr="Photo of Davy Yue smiling, a young adult man with glasses, short black hair, and blazer">
            <a:extLst>
              <a:ext uri="{FF2B5EF4-FFF2-40B4-BE49-F238E27FC236}">
                <a16:creationId xmlns:a16="http://schemas.microsoft.com/office/drawing/2014/main" id="{DF4774EA-7372-7143-9AE0-859545D3CA47}"/>
              </a:ext>
            </a:extLst>
          </p:cNvPr>
          <p:cNvPicPr>
            <a:picLocks noGrp="1" noChangeAspect="1"/>
          </p:cNvPicPr>
          <p:nvPr>
            <p:ph idx="1"/>
          </p:nvPr>
        </p:nvPicPr>
        <p:blipFill rotWithShape="1">
          <a:blip r:embed="rId4"/>
          <a:srcRect l="-6" t="1882" r="6" b="6637"/>
          <a:stretch>
            <a:fillRect/>
          </a:stretch>
        </p:blipFill>
        <p:spPr>
          <a:xfrm>
            <a:off x="4654145" y="1487879"/>
            <a:ext cx="2883705" cy="2883705"/>
          </a:xfrm>
          <a:prstGeom prst="ellipse">
            <a:avLst/>
          </a:prstGeom>
          <a:ln w="57150">
            <a:solidFill>
              <a:schemeClr val="accent1"/>
            </a:solidFill>
          </a:ln>
          <a:effectLst/>
        </p:spPr>
      </p:pic>
      <p:sp>
        <p:nvSpPr>
          <p:cNvPr id="12" name="TextBox 11">
            <a:extLst>
              <a:ext uri="{FF2B5EF4-FFF2-40B4-BE49-F238E27FC236}">
                <a16:creationId xmlns:a16="http://schemas.microsoft.com/office/drawing/2014/main" id="{78297DB0-781F-FF2D-43C0-43F038BB5FF4}"/>
              </a:ext>
            </a:extLst>
          </p:cNvPr>
          <p:cNvSpPr txBox="1"/>
          <p:nvPr/>
        </p:nvSpPr>
        <p:spPr>
          <a:xfrm>
            <a:off x="8529830" y="4622506"/>
            <a:ext cx="3243263" cy="584775"/>
          </a:xfrm>
          <a:prstGeom prst="rect">
            <a:avLst/>
          </a:prstGeom>
          <a:noFill/>
        </p:spPr>
        <p:txBody>
          <a:bodyPr wrap="square" rtlCol="0">
            <a:spAutoFit/>
          </a:bodyPr>
          <a:lstStyle/>
          <a:p>
            <a:pPr algn="ctr"/>
            <a:r>
              <a:rPr lang="en-US" sz="3200">
                <a:solidFill>
                  <a:schemeClr val="tx2"/>
                </a:solidFill>
              </a:rPr>
              <a:t>Tracy Neville</a:t>
            </a:r>
          </a:p>
        </p:txBody>
      </p:sp>
      <p:pic>
        <p:nvPicPr>
          <p:cNvPr id="9" name="Picture 8" descr="A photo of Tracy Neville, a young adult woman smiling into the camera, with shoulder-length brown hair and wearing a burgundy shirt">
            <a:extLst>
              <a:ext uri="{FF2B5EF4-FFF2-40B4-BE49-F238E27FC236}">
                <a16:creationId xmlns:a16="http://schemas.microsoft.com/office/drawing/2014/main" id="{13BB4344-6206-F32E-CB52-D497753F10EB}"/>
              </a:ext>
            </a:extLst>
          </p:cNvPr>
          <p:cNvPicPr>
            <a:picLocks noChangeAspect="1"/>
          </p:cNvPicPr>
          <p:nvPr/>
        </p:nvPicPr>
        <p:blipFill>
          <a:blip r:embed="rId5"/>
          <a:stretch>
            <a:fillRect/>
          </a:stretch>
        </p:blipFill>
        <p:spPr>
          <a:xfrm>
            <a:off x="8709608" y="1486860"/>
            <a:ext cx="2883705" cy="2884724"/>
          </a:xfrm>
          <a:prstGeom prst="ellipse">
            <a:avLst/>
          </a:prstGeom>
          <a:ln w="57150">
            <a:solidFill>
              <a:schemeClr val="tx1"/>
            </a:solidFill>
          </a:ln>
          <a:effectLst/>
        </p:spPr>
      </p:pic>
    </p:spTree>
    <p:extLst>
      <p:ext uri="{BB962C8B-B14F-4D97-AF65-F5344CB8AC3E}">
        <p14:creationId xmlns:p14="http://schemas.microsoft.com/office/powerpoint/2010/main" val="3568839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91064-B518-C17E-331C-982317027F70}"/>
              </a:ext>
            </a:extLst>
          </p:cNvPr>
          <p:cNvSpPr>
            <a:spLocks noGrp="1"/>
          </p:cNvSpPr>
          <p:nvPr>
            <p:ph type="title"/>
          </p:nvPr>
        </p:nvSpPr>
        <p:spPr/>
        <p:txBody>
          <a:bodyPr>
            <a:normAutofit/>
          </a:bodyPr>
          <a:lstStyle/>
          <a:p>
            <a:r>
              <a:rPr lang="en-US"/>
              <a:t>Agenda</a:t>
            </a:r>
          </a:p>
        </p:txBody>
      </p:sp>
      <p:sp>
        <p:nvSpPr>
          <p:cNvPr id="3" name="Content Placeholder 2">
            <a:extLst>
              <a:ext uri="{FF2B5EF4-FFF2-40B4-BE49-F238E27FC236}">
                <a16:creationId xmlns:a16="http://schemas.microsoft.com/office/drawing/2014/main" id="{01DC664E-48AC-1767-A872-D70414535E84}"/>
              </a:ext>
            </a:extLst>
          </p:cNvPr>
          <p:cNvSpPr>
            <a:spLocks noGrp="1"/>
          </p:cNvSpPr>
          <p:nvPr>
            <p:ph idx="1"/>
          </p:nvPr>
        </p:nvSpPr>
        <p:spPr/>
        <p:txBody>
          <a:bodyPr/>
          <a:lstStyle/>
          <a:p>
            <a:r>
              <a:rPr lang="en-US"/>
              <a:t>CIRC Center Introduction</a:t>
            </a:r>
          </a:p>
          <a:p>
            <a:r>
              <a:rPr lang="en-US"/>
              <a:t>What is Community-Engaged Research?</a:t>
            </a:r>
          </a:p>
          <a:p>
            <a:r>
              <a:rPr lang="en-US"/>
              <a:t>About the Young Adult Advisory Board (YAB)</a:t>
            </a:r>
          </a:p>
          <a:p>
            <a:r>
              <a:rPr lang="en-US"/>
              <a:t>“Leveling Up” YAB Involvement</a:t>
            </a:r>
          </a:p>
          <a:p>
            <a:r>
              <a:rPr lang="en-US"/>
              <a:t>Lessons Learned &amp; Recommendations</a:t>
            </a:r>
          </a:p>
          <a:p>
            <a:r>
              <a:rPr lang="en-US"/>
              <a:t>Reflections on Personal Impact</a:t>
            </a:r>
          </a:p>
          <a:p>
            <a:endParaRPr lang="en-US"/>
          </a:p>
          <a:p>
            <a:endParaRPr lang="en-US"/>
          </a:p>
        </p:txBody>
      </p:sp>
    </p:spTree>
    <p:extLst>
      <p:ext uri="{BB962C8B-B14F-4D97-AF65-F5344CB8AC3E}">
        <p14:creationId xmlns:p14="http://schemas.microsoft.com/office/powerpoint/2010/main" val="613273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42BE-E97D-B9CA-57B7-4E06CFC6DF00}"/>
              </a:ext>
            </a:extLst>
          </p:cNvPr>
          <p:cNvSpPr>
            <a:spLocks noGrp="1"/>
          </p:cNvSpPr>
          <p:nvPr>
            <p:ph type="title"/>
          </p:nvPr>
        </p:nvSpPr>
        <p:spPr>
          <a:xfrm>
            <a:off x="500945" y="493473"/>
            <a:ext cx="11190111" cy="904427"/>
          </a:xfrm>
        </p:spPr>
        <p:txBody>
          <a:bodyPr>
            <a:noAutofit/>
          </a:bodyPr>
          <a:lstStyle/>
          <a:p>
            <a:r>
              <a:rPr lang="en-US"/>
              <a:t>The Center for Community Inclusion and Reflective Collaboration (CIRC Center)</a:t>
            </a:r>
          </a:p>
        </p:txBody>
      </p:sp>
      <p:sp>
        <p:nvSpPr>
          <p:cNvPr id="3" name="Content Placeholder 2">
            <a:extLst>
              <a:ext uri="{FF2B5EF4-FFF2-40B4-BE49-F238E27FC236}">
                <a16:creationId xmlns:a16="http://schemas.microsoft.com/office/drawing/2014/main" id="{A4D9C00E-3CEE-3933-1186-8701489D0BD9}"/>
              </a:ext>
            </a:extLst>
          </p:cNvPr>
          <p:cNvSpPr>
            <a:spLocks noGrp="1"/>
          </p:cNvSpPr>
          <p:nvPr>
            <p:ph idx="1"/>
          </p:nvPr>
        </p:nvSpPr>
        <p:spPr>
          <a:xfrm>
            <a:off x="500944" y="1302200"/>
            <a:ext cx="11328383" cy="3961778"/>
          </a:xfrm>
        </p:spPr>
        <p:txBody>
          <a:bodyPr anchor="ctr">
            <a:normAutofit/>
          </a:bodyPr>
          <a:lstStyle/>
          <a:p>
            <a:pPr marL="0" indent="0">
              <a:buNone/>
            </a:pPr>
            <a:r>
              <a:rPr lang="en-US" sz="3200"/>
              <a:t>Serves as a national leader in state-of-the-art research and knowledge translation activities to significantly advance community living and participation outcomes among young adults (14-26) with serious mental health conditions.</a:t>
            </a:r>
          </a:p>
          <a:p>
            <a:pPr marL="0" indent="0">
              <a:buNone/>
            </a:pPr>
            <a:r>
              <a:rPr lang="en-US" sz="3200"/>
              <a:t>For more information, check out our website: </a:t>
            </a:r>
            <a:r>
              <a:rPr lang="en-US" sz="3200" b="0" i="0">
                <a:solidFill>
                  <a:srgbClr val="242424"/>
                </a:solidFill>
                <a:effectLst/>
                <a:highlight>
                  <a:srgbClr val="FFFFFF"/>
                </a:highlight>
                <a:hlinkClick r:id="rId3"/>
              </a:rPr>
              <a:t>umassmed.edu/</a:t>
            </a:r>
            <a:r>
              <a:rPr lang="en-US" sz="3200" b="0" i="0" err="1">
                <a:solidFill>
                  <a:srgbClr val="242424"/>
                </a:solidFill>
                <a:effectLst/>
                <a:highlight>
                  <a:srgbClr val="FFFFFF"/>
                </a:highlight>
                <a:hlinkClick r:id="rId3"/>
              </a:rPr>
              <a:t>transitionsacr</a:t>
            </a:r>
            <a:r>
              <a:rPr lang="en-US" sz="3200" b="0" i="0">
                <a:solidFill>
                  <a:srgbClr val="242424"/>
                </a:solidFill>
                <a:effectLst/>
                <a:highlight>
                  <a:srgbClr val="FFFFFF"/>
                </a:highlight>
                <a:hlinkClick r:id="rId3"/>
              </a:rPr>
              <a:t>/circ</a:t>
            </a:r>
            <a:endParaRPr lang="en-US" sz="3200"/>
          </a:p>
        </p:txBody>
      </p:sp>
    </p:spTree>
    <p:extLst>
      <p:ext uri="{BB962C8B-B14F-4D97-AF65-F5344CB8AC3E}">
        <p14:creationId xmlns:p14="http://schemas.microsoft.com/office/powerpoint/2010/main" val="947831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E9D9D-7205-A7A3-2C42-A8775B8DD55F}"/>
              </a:ext>
            </a:extLst>
          </p:cNvPr>
          <p:cNvSpPr>
            <a:spLocks noGrp="1"/>
          </p:cNvSpPr>
          <p:nvPr>
            <p:ph type="title"/>
          </p:nvPr>
        </p:nvSpPr>
        <p:spPr>
          <a:xfrm>
            <a:off x="300446" y="309386"/>
            <a:ext cx="11704320" cy="1325563"/>
          </a:xfrm>
        </p:spPr>
        <p:txBody>
          <a:bodyPr>
            <a:noAutofit/>
          </a:bodyPr>
          <a:lstStyle/>
          <a:p>
            <a:r>
              <a:rPr lang="en-US"/>
              <a:t>Guiding Principles, Assumptions, and Values</a:t>
            </a:r>
          </a:p>
        </p:txBody>
      </p:sp>
      <p:sp>
        <p:nvSpPr>
          <p:cNvPr id="3" name="Content Placeholder 2">
            <a:extLst>
              <a:ext uri="{FF2B5EF4-FFF2-40B4-BE49-F238E27FC236}">
                <a16:creationId xmlns:a16="http://schemas.microsoft.com/office/drawing/2014/main" id="{43E77E9E-7415-3311-FA15-09025F4ABFB6}"/>
              </a:ext>
            </a:extLst>
          </p:cNvPr>
          <p:cNvSpPr>
            <a:spLocks noGrp="1"/>
          </p:cNvSpPr>
          <p:nvPr>
            <p:ph idx="1"/>
          </p:nvPr>
        </p:nvSpPr>
        <p:spPr>
          <a:xfrm>
            <a:off x="461232" y="1451883"/>
            <a:ext cx="10515600" cy="3419476"/>
          </a:xfrm>
        </p:spPr>
        <p:txBody>
          <a:bodyPr vert="horz" lIns="91440" tIns="45720" rIns="91440" bIns="45720" rtlCol="0" anchor="t">
            <a:normAutofit/>
          </a:bodyPr>
          <a:lstStyle/>
          <a:p>
            <a:r>
              <a:rPr lang="en-US" sz="3200"/>
              <a:t>Disability justice</a:t>
            </a:r>
          </a:p>
          <a:p>
            <a:r>
              <a:rPr lang="en-US" sz="3200"/>
              <a:t>Social model of disability</a:t>
            </a:r>
          </a:p>
          <a:p>
            <a:r>
              <a:rPr lang="en-US" sz="3200"/>
              <a:t>Developmental theories and perspectives</a:t>
            </a:r>
          </a:p>
          <a:p>
            <a:r>
              <a:rPr lang="en-US" sz="3200"/>
              <a:t>Participatory research (especially YPAR – Youth Participatory Action Research)</a:t>
            </a:r>
          </a:p>
        </p:txBody>
      </p:sp>
    </p:spTree>
    <p:extLst>
      <p:ext uri="{BB962C8B-B14F-4D97-AF65-F5344CB8AC3E}">
        <p14:creationId xmlns:p14="http://schemas.microsoft.com/office/powerpoint/2010/main" val="3838436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D0577-4F7D-0AC3-7655-03EDD0DFBC94}"/>
              </a:ext>
            </a:extLst>
          </p:cNvPr>
          <p:cNvSpPr>
            <a:spLocks noGrp="1"/>
          </p:cNvSpPr>
          <p:nvPr>
            <p:ph type="title"/>
          </p:nvPr>
        </p:nvSpPr>
        <p:spPr/>
        <p:txBody>
          <a:bodyPr/>
          <a:lstStyle/>
          <a:p>
            <a:r>
              <a:rPr lang="en-US"/>
              <a:t>What is Community-Engaged Research?</a:t>
            </a:r>
          </a:p>
        </p:txBody>
      </p:sp>
      <p:sp>
        <p:nvSpPr>
          <p:cNvPr id="3" name="Content Placeholder 2">
            <a:extLst>
              <a:ext uri="{FF2B5EF4-FFF2-40B4-BE49-F238E27FC236}">
                <a16:creationId xmlns:a16="http://schemas.microsoft.com/office/drawing/2014/main" id="{4CCE9837-E52C-896A-1A34-B86ACDADB8E8}"/>
              </a:ext>
            </a:extLst>
          </p:cNvPr>
          <p:cNvSpPr>
            <a:spLocks noGrp="1"/>
          </p:cNvSpPr>
          <p:nvPr>
            <p:ph idx="1"/>
          </p:nvPr>
        </p:nvSpPr>
        <p:spPr>
          <a:xfrm>
            <a:off x="506589" y="1519518"/>
            <a:ext cx="10515600" cy="3859305"/>
          </a:xfrm>
        </p:spPr>
        <p:txBody>
          <a:bodyPr vert="horz" lIns="91440" tIns="45720" rIns="91440" bIns="45720" rtlCol="0" anchor="t">
            <a:normAutofit fontScale="92500"/>
          </a:bodyPr>
          <a:lstStyle/>
          <a:p>
            <a:r>
              <a:rPr lang="en-US"/>
              <a:t>Engaging members of the community of focus in the research process can improve relevance, increase transparency, and accelerate the dissemination of evidence-based practices (Concannon et al., 2014)</a:t>
            </a:r>
          </a:p>
          <a:p>
            <a:r>
              <a:rPr lang="en-US"/>
              <a:t>Community-engaged research is a spectrum</a:t>
            </a:r>
          </a:p>
          <a:p>
            <a:r>
              <a:rPr lang="en-US"/>
              <a:t>Most existing engagement methods limited to outreach and consultative roles (e.g., advisory boards)</a:t>
            </a:r>
          </a:p>
          <a:p>
            <a:r>
              <a:rPr lang="en-US"/>
              <a:t>Engaging in co-research and co-leadership roles:</a:t>
            </a:r>
          </a:p>
          <a:p>
            <a:pPr lvl="1">
              <a:buFont typeface="Courier New" panose="02070309020205020404" pitchFamily="49" charset="0"/>
              <a:buChar char="o"/>
            </a:pPr>
            <a:r>
              <a:rPr lang="en-US"/>
              <a:t>Better and more impactful patient-centered outcomes </a:t>
            </a:r>
          </a:p>
          <a:p>
            <a:pPr lvl="1">
              <a:buFont typeface="Courier New" panose="02070309020205020404" pitchFamily="49" charset="0"/>
              <a:buChar char="o"/>
            </a:pPr>
            <a:r>
              <a:rPr lang="en-US"/>
              <a:t>Requires more intentionality, capacity building, and resources</a:t>
            </a:r>
            <a:endParaRPr lang="en-US" sz="2800"/>
          </a:p>
        </p:txBody>
      </p:sp>
    </p:spTree>
    <p:extLst>
      <p:ext uri="{BB962C8B-B14F-4D97-AF65-F5344CB8AC3E}">
        <p14:creationId xmlns:p14="http://schemas.microsoft.com/office/powerpoint/2010/main" val="290086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776A-91B7-1E87-38A8-10F498F055FC}"/>
              </a:ext>
            </a:extLst>
          </p:cNvPr>
          <p:cNvSpPr>
            <a:spLocks noGrp="1"/>
          </p:cNvSpPr>
          <p:nvPr>
            <p:ph type="title"/>
          </p:nvPr>
        </p:nvSpPr>
        <p:spPr>
          <a:xfrm>
            <a:off x="0" y="-1584948"/>
            <a:ext cx="12188951" cy="1325563"/>
          </a:xfrm>
        </p:spPr>
        <p:txBody>
          <a:bodyPr/>
          <a:lstStyle/>
          <a:p>
            <a:r>
              <a:rPr lang="en-US"/>
              <a:t>Increasing Levels of Community Engagement, Impact, &amp; Trust</a:t>
            </a:r>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Diagram that displays increasing levels of community involvement, impact, trust, and communication flow and the associated characteristics with each level. Left to right, the levels include: Outreach (lowest level), Consult, Involve, Collaborate, and Shared Leadership (highest level)">
            <a:extLst>
              <a:ext uri="{FF2B5EF4-FFF2-40B4-BE49-F238E27FC236}">
                <a16:creationId xmlns:a16="http://schemas.microsoft.com/office/drawing/2014/main" id="{CD88D7D6-5CDD-2FC9-2889-C6FE941A81C1}"/>
              </a:ext>
            </a:extLst>
          </p:cNvPr>
          <p:cNvPicPr>
            <a:picLocks noChangeAspect="1"/>
          </p:cNvPicPr>
          <p:nvPr/>
        </p:nvPicPr>
        <p:blipFill>
          <a:blip r:embed="rId3"/>
          <a:stretch>
            <a:fillRect/>
          </a:stretch>
        </p:blipFill>
        <p:spPr>
          <a:xfrm>
            <a:off x="0" y="0"/>
            <a:ext cx="12192000" cy="6876792"/>
          </a:xfrm>
          <a:prstGeom prst="rect">
            <a:avLst/>
          </a:prstGeom>
        </p:spPr>
      </p:pic>
    </p:spTree>
    <p:extLst>
      <p:ext uri="{BB962C8B-B14F-4D97-AF65-F5344CB8AC3E}">
        <p14:creationId xmlns:p14="http://schemas.microsoft.com/office/powerpoint/2010/main" val="4166999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F03DF-8691-041E-0A4C-C1C15454F55C}"/>
              </a:ext>
            </a:extLst>
          </p:cNvPr>
          <p:cNvSpPr>
            <a:spLocks noGrp="1"/>
          </p:cNvSpPr>
          <p:nvPr>
            <p:ph type="title"/>
          </p:nvPr>
        </p:nvSpPr>
        <p:spPr>
          <a:xfrm>
            <a:off x="506588" y="309386"/>
            <a:ext cx="11293525" cy="1325563"/>
          </a:xfrm>
        </p:spPr>
        <p:txBody>
          <a:bodyPr>
            <a:normAutofit/>
          </a:bodyPr>
          <a:lstStyle/>
          <a:p>
            <a:r>
              <a:rPr lang="en-US"/>
              <a:t>About the Young Adult Advisory Board </a:t>
            </a:r>
          </a:p>
        </p:txBody>
      </p:sp>
      <p:sp>
        <p:nvSpPr>
          <p:cNvPr id="3" name="Content Placeholder 2">
            <a:extLst>
              <a:ext uri="{FF2B5EF4-FFF2-40B4-BE49-F238E27FC236}">
                <a16:creationId xmlns:a16="http://schemas.microsoft.com/office/drawing/2014/main" id="{557CD2FF-473B-D0CF-3963-0376B7DF3326}"/>
              </a:ext>
            </a:extLst>
          </p:cNvPr>
          <p:cNvSpPr>
            <a:spLocks noGrp="1"/>
          </p:cNvSpPr>
          <p:nvPr>
            <p:ph idx="1"/>
          </p:nvPr>
        </p:nvSpPr>
        <p:spPr>
          <a:xfrm>
            <a:off x="722889" y="1634949"/>
            <a:ext cx="11293525" cy="3433762"/>
          </a:xfrm>
        </p:spPr>
        <p:txBody>
          <a:bodyPr>
            <a:normAutofit/>
          </a:bodyPr>
          <a:lstStyle/>
          <a:p>
            <a:r>
              <a:rPr lang="en-US" sz="3200"/>
              <a:t>Established in 2014</a:t>
            </a:r>
          </a:p>
          <a:p>
            <a:r>
              <a:rPr lang="en-US" sz="3200"/>
              <a:t>Comprised of young adults with lived mental health experience, between the ages of 18-30, from across the US</a:t>
            </a:r>
          </a:p>
          <a:p>
            <a:r>
              <a:rPr lang="en-US" sz="3200"/>
              <a:t>Monthly Zoom meetings facilitated by young adult staff</a:t>
            </a:r>
          </a:p>
          <a:p>
            <a:r>
              <a:rPr lang="en-US" sz="3200"/>
              <a:t>Paid an hourly rate of $40</a:t>
            </a:r>
          </a:p>
          <a:p>
            <a:endParaRPr lang="en-US" sz="3200"/>
          </a:p>
          <a:p>
            <a:endParaRPr lang="en-US" sz="3200"/>
          </a:p>
        </p:txBody>
      </p:sp>
    </p:spTree>
    <p:extLst>
      <p:ext uri="{BB962C8B-B14F-4D97-AF65-F5344CB8AC3E}">
        <p14:creationId xmlns:p14="http://schemas.microsoft.com/office/powerpoint/2010/main" val="3572743593"/>
      </p:ext>
    </p:extLst>
  </p:cSld>
  <p:clrMapOvr>
    <a:masterClrMapping/>
  </p:clrMapOvr>
</p:sld>
</file>

<file path=ppt/theme/theme1.xml><?xml version="1.0" encoding="utf-8"?>
<a:theme xmlns:a="http://schemas.openxmlformats.org/drawingml/2006/main" name="Office Theme">
  <a:themeElements>
    <a:clrScheme name="Custom 4">
      <a:dk1>
        <a:srgbClr val="633092"/>
      </a:dk1>
      <a:lt1>
        <a:srgbClr val="FFFFFF"/>
      </a:lt1>
      <a:dk2>
        <a:srgbClr val="333333"/>
      </a:dk2>
      <a:lt2>
        <a:srgbClr val="E8E8E8"/>
      </a:lt2>
      <a:accent1>
        <a:srgbClr val="8258A7"/>
      </a:accent1>
      <a:accent2>
        <a:srgbClr val="F36F16"/>
      </a:accent2>
      <a:accent3>
        <a:srgbClr val="196B24"/>
      </a:accent3>
      <a:accent4>
        <a:srgbClr val="0F9ED5"/>
      </a:accent4>
      <a:accent5>
        <a:srgbClr val="83DADE"/>
      </a:accent5>
      <a:accent6>
        <a:srgbClr val="0B5B46"/>
      </a:accent6>
      <a:hlink>
        <a:srgbClr val="0071CE"/>
      </a:hlink>
      <a:folHlink>
        <a:srgbClr val="83DAD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1AA445B3-E550-024F-B777-A43991C5F623}" vid="{36915C43-0298-B841-980F-8B77D3A3D3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3FF1497EAAC54F947160BE98959C98" ma:contentTypeVersion="19" ma:contentTypeDescription="Create a new document." ma:contentTypeScope="" ma:versionID="8609e82ca14ce6efe7715e8a00d7a6c0">
  <xsd:schema xmlns:xsd="http://www.w3.org/2001/XMLSchema" xmlns:xs="http://www.w3.org/2001/XMLSchema" xmlns:p="http://schemas.microsoft.com/office/2006/metadata/properties" xmlns:ns2="5e7dc8e3-189b-446a-a832-eac2234cfa4d" xmlns:ns3="f1ae5d58-bf0a-46ce-86be-bf16ce77adc6" targetNamespace="http://schemas.microsoft.com/office/2006/metadata/properties" ma:root="true" ma:fieldsID="41733cca0dc95a6a0c9fc9d8bf83c5fa" ns2:_="" ns3:_="">
    <xsd:import namespace="5e7dc8e3-189b-446a-a832-eac2234cfa4d"/>
    <xsd:import namespace="f1ae5d58-bf0a-46ce-86be-bf16ce77ad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7dc8e3-189b-446a-a832-eac2234cf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c592f6e-9db9-49f2-9f9e-7d6ee315dce4"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ae5d58-bf0a-46ce-86be-bf16ce77adc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42bff2a-0146-45a2-b1d9-fc5b3374fe79}" ma:internalName="TaxCatchAll" ma:showField="CatchAllData" ma:web="f1ae5d58-bf0a-46ce-86be-bf16ce77adc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e7dc8e3-189b-446a-a832-eac2234cfa4d">
      <Terms xmlns="http://schemas.microsoft.com/office/infopath/2007/PartnerControls"/>
    </lcf76f155ced4ddcb4097134ff3c332f>
    <TaxCatchAll xmlns="f1ae5d58-bf0a-46ce-86be-bf16ce77adc6" xsi:nil="true"/>
  </documentManagement>
</p:properties>
</file>

<file path=customXml/itemProps1.xml><?xml version="1.0" encoding="utf-8"?>
<ds:datastoreItem xmlns:ds="http://schemas.openxmlformats.org/officeDocument/2006/customXml" ds:itemID="{4A5AE61E-0919-4C21-B94B-99D2E1D5E875}"/>
</file>

<file path=customXml/itemProps2.xml><?xml version="1.0" encoding="utf-8"?>
<ds:datastoreItem xmlns:ds="http://schemas.openxmlformats.org/officeDocument/2006/customXml" ds:itemID="{811B1112-5A25-4598-BBA5-7B361A40CF5A}">
  <ds:schemaRefs>
    <ds:schemaRef ds:uri="http://schemas.microsoft.com/sharepoint/v3/contenttype/forms"/>
  </ds:schemaRefs>
</ds:datastoreItem>
</file>

<file path=customXml/itemProps3.xml><?xml version="1.0" encoding="utf-8"?>
<ds:datastoreItem xmlns:ds="http://schemas.openxmlformats.org/officeDocument/2006/customXml" ds:itemID="{EAD04934-88F4-44CC-A044-E729CEB748A6}">
  <ds:schemaRefs>
    <ds:schemaRef ds:uri="4bfd91a9-544a-4118-81c9-10b761337e08"/>
    <ds:schemaRef ds:uri="dfe39507-0756-40e4-bc83-72f4ac86df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CIRCcenter_PPT</Template>
  <Application>Microsoft Office PowerPoint</Application>
  <PresentationFormat>Widescreen</PresentationFormat>
  <Slides>25</Slides>
  <Notes>24</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From Outreach to Shared Leadership: Expanding Collaborations with Young Adults with Lived Expertise</vt:lpstr>
      <vt:lpstr>Acknowledgement &amp; Disclosure</vt:lpstr>
      <vt:lpstr>Meet the Presenters</vt:lpstr>
      <vt:lpstr>Agenda</vt:lpstr>
      <vt:lpstr>The Center for Community Inclusion and Reflective Collaboration (CIRC Center)</vt:lpstr>
      <vt:lpstr>Guiding Principles, Assumptions, and Values</vt:lpstr>
      <vt:lpstr>What is Community-Engaged Research?</vt:lpstr>
      <vt:lpstr>Increasing Levels of Community Engagement, Impact, &amp; Trust</vt:lpstr>
      <vt:lpstr>About the Young Adult Advisory Board </vt:lpstr>
      <vt:lpstr>Types of YAB Consultations</vt:lpstr>
      <vt:lpstr>YAB Portfolio</vt:lpstr>
      <vt:lpstr>Youth Council Toolkit Available Online</vt:lpstr>
      <vt:lpstr>The Impact of Co-Leadership</vt:lpstr>
      <vt:lpstr>“Leveling Up” YAB Involvement</vt:lpstr>
      <vt:lpstr>CIRC Projects with Co-Leadership Roles</vt:lpstr>
      <vt:lpstr>Young Adult Co-Leadership Roles</vt:lpstr>
      <vt:lpstr>Co-Leadership Opportunities</vt:lpstr>
      <vt:lpstr>Selection Process for Co-Leadership Roles</vt:lpstr>
      <vt:lpstr>Training &amp; Start Up</vt:lpstr>
      <vt:lpstr>Ongoing Collaborative Teamwork</vt:lpstr>
      <vt:lpstr>Lessons Learned &amp; Recommendations</vt:lpstr>
      <vt:lpstr>Looking Ahead</vt:lpstr>
      <vt:lpstr>Reflections on Personal Impact</vt:lpstr>
      <vt:lpstr>Thank You! 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Neville, Tracy A</dc:creator>
  <cp:revision>1</cp:revision>
  <dcterms:created xsi:type="dcterms:W3CDTF">2025-04-08T21:40:58Z</dcterms:created>
  <dcterms:modified xsi:type="dcterms:W3CDTF">2026-01-20T18:25:11Z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0x0101001C3FF1497EAAC54F947160BE98959C98</vt:lpwstr>
  </property>
  <property fmtid="{D5CDD505-2E9C-101B-9397-08002B2CF9AE}" pid="3" name="MediaServiceImageTags">
    <vt:lpwstr/>
  </property>
</Properties>
</file>