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5" r:id="rId1"/>
    <p:sldMasterId id="2147483788" r:id="rId2"/>
    <p:sldMasterId id="2147483865" r:id="rId3"/>
  </p:sldMasterIdLst>
  <p:notesMasterIdLst>
    <p:notesMasterId r:id="rId63"/>
  </p:notesMasterIdLst>
  <p:sldIdLst>
    <p:sldId id="2145707775" r:id="rId4"/>
    <p:sldId id="454" r:id="rId5"/>
    <p:sldId id="469" r:id="rId6"/>
    <p:sldId id="470" r:id="rId7"/>
    <p:sldId id="458" r:id="rId8"/>
    <p:sldId id="459" r:id="rId9"/>
    <p:sldId id="460" r:id="rId10"/>
    <p:sldId id="4328" r:id="rId11"/>
    <p:sldId id="4362" r:id="rId12"/>
    <p:sldId id="4330" r:id="rId13"/>
    <p:sldId id="4370" r:id="rId14"/>
    <p:sldId id="4371" r:id="rId15"/>
    <p:sldId id="4372" r:id="rId16"/>
    <p:sldId id="746" r:id="rId17"/>
    <p:sldId id="2145707778" r:id="rId18"/>
    <p:sldId id="826" r:id="rId19"/>
    <p:sldId id="2145707779" r:id="rId20"/>
    <p:sldId id="832" r:id="rId21"/>
    <p:sldId id="755" r:id="rId22"/>
    <p:sldId id="748" r:id="rId23"/>
    <p:sldId id="756" r:id="rId24"/>
    <p:sldId id="4386" r:id="rId25"/>
    <p:sldId id="4343" r:id="rId26"/>
    <p:sldId id="2145707780" r:id="rId27"/>
    <p:sldId id="4374" r:id="rId28"/>
    <p:sldId id="830" r:id="rId29"/>
    <p:sldId id="834" r:id="rId30"/>
    <p:sldId id="4332" r:id="rId31"/>
    <p:sldId id="4335" r:id="rId32"/>
    <p:sldId id="4344" r:id="rId33"/>
    <p:sldId id="4340" r:id="rId34"/>
    <p:sldId id="4342" r:id="rId35"/>
    <p:sldId id="4341" r:id="rId36"/>
    <p:sldId id="4345" r:id="rId37"/>
    <p:sldId id="4356" r:id="rId38"/>
    <p:sldId id="4363" r:id="rId39"/>
    <p:sldId id="4347" r:id="rId40"/>
    <p:sldId id="4377" r:id="rId41"/>
    <p:sldId id="4384" r:id="rId42"/>
    <p:sldId id="4376" r:id="rId43"/>
    <p:sldId id="4353" r:id="rId44"/>
    <p:sldId id="4385" r:id="rId45"/>
    <p:sldId id="4354" r:id="rId46"/>
    <p:sldId id="4387" r:id="rId47"/>
    <p:sldId id="4361" r:id="rId48"/>
    <p:sldId id="4327" r:id="rId49"/>
    <p:sldId id="4306" r:id="rId50"/>
    <p:sldId id="4307" r:id="rId51"/>
    <p:sldId id="4365" r:id="rId52"/>
    <p:sldId id="4366" r:id="rId53"/>
    <p:sldId id="4367" r:id="rId54"/>
    <p:sldId id="4368" r:id="rId55"/>
    <p:sldId id="299" r:id="rId56"/>
    <p:sldId id="4369" r:id="rId57"/>
    <p:sldId id="462" r:id="rId58"/>
    <p:sldId id="463" r:id="rId59"/>
    <p:sldId id="2145707781" r:id="rId60"/>
    <p:sldId id="465" r:id="rId61"/>
    <p:sldId id="464" r:id="rId6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1" autoAdjust="0"/>
    <p:restoredTop sz="94673" autoAdjust="0"/>
  </p:normalViewPr>
  <p:slideViewPr>
    <p:cSldViewPr snapToGrid="0">
      <p:cViewPr varScale="1">
        <p:scale>
          <a:sx n="105" d="100"/>
          <a:sy n="105" d="100"/>
        </p:scale>
        <p:origin x="798" y="96"/>
      </p:cViewPr>
      <p:guideLst/>
    </p:cSldViewPr>
  </p:slideViewPr>
  <p:outlineViewPr>
    <p:cViewPr>
      <p:scale>
        <a:sx n="33" d="100"/>
        <a:sy n="33" d="100"/>
      </p:scale>
      <p:origin x="0" y="-15924"/>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notesMaster" Target="notesMasters/notesMaster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theme" Target="theme/theme1.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Baseline (N=8; 100% Response Rate)</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Change Commitment (Out of 25.00)</c:v>
                </c:pt>
                <c:pt idx="1">
                  <c:v>Change Efficacy (Out of 35.00)</c:v>
                </c:pt>
                <c:pt idx="2">
                  <c:v>Total ORIC (out of 60.00)</c:v>
                </c:pt>
              </c:strCache>
            </c:strRef>
          </c:cat>
          <c:val>
            <c:numRef>
              <c:f>Sheet1!$B$2:$B$4</c:f>
              <c:numCache>
                <c:formatCode>General</c:formatCode>
                <c:ptCount val="3"/>
                <c:pt idx="0">
                  <c:v>24.3</c:v>
                </c:pt>
                <c:pt idx="1">
                  <c:v>34.6</c:v>
                </c:pt>
                <c:pt idx="2">
                  <c:v>58.9</c:v>
                </c:pt>
              </c:numCache>
            </c:numRef>
          </c:val>
          <c:extLst>
            <c:ext xmlns:c16="http://schemas.microsoft.com/office/drawing/2014/chart" uri="{C3380CC4-5D6E-409C-BE32-E72D297353CC}">
              <c16:uniqueId val="{00000000-0A12-EF4C-A16F-47CD23FA228A}"/>
            </c:ext>
          </c:extLst>
        </c:ser>
        <c:dLbls>
          <c:dLblPos val="outEnd"/>
          <c:showLegendKey val="0"/>
          <c:showVal val="1"/>
          <c:showCatName val="0"/>
          <c:showSerName val="0"/>
          <c:showPercent val="0"/>
          <c:showBubbleSize val="0"/>
        </c:dLbls>
        <c:gapWidth val="150"/>
        <c:axId val="985240831"/>
        <c:axId val="984890063"/>
      </c:barChart>
      <c:catAx>
        <c:axId val="9852408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984890063"/>
        <c:crosses val="autoZero"/>
        <c:auto val="1"/>
        <c:lblAlgn val="ctr"/>
        <c:lblOffset val="100"/>
        <c:noMultiLvlLbl val="0"/>
      </c:catAx>
      <c:valAx>
        <c:axId val="984890063"/>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98524083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4.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52.svg"/><Relationship Id="rId1" Type="http://schemas.openxmlformats.org/officeDocument/2006/relationships/image" Target="../media/image51.svg"/><Relationship Id="rId4" Type="http://schemas.openxmlformats.org/officeDocument/2006/relationships/image" Target="../media/image54.svg"/></Relationships>
</file>

<file path=ppt/diagrams/_rels/data5.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52.svg"/><Relationship Id="rId1" Type="http://schemas.openxmlformats.org/officeDocument/2006/relationships/image" Target="../media/image51.svg"/><Relationship Id="rId4" Type="http://schemas.openxmlformats.org/officeDocument/2006/relationships/image" Target="../media/image54.svg"/></Relationships>
</file>

<file path=ppt/diagrams/_rels/drawing4.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52.svg"/><Relationship Id="rId1" Type="http://schemas.openxmlformats.org/officeDocument/2006/relationships/image" Target="../media/image51.svg"/><Relationship Id="rId4" Type="http://schemas.openxmlformats.org/officeDocument/2006/relationships/image" Target="../media/image54.svg"/></Relationships>
</file>

<file path=ppt/diagrams/_rels/drawing5.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52.svg"/><Relationship Id="rId1" Type="http://schemas.openxmlformats.org/officeDocument/2006/relationships/image" Target="../media/image51.svg"/><Relationship Id="rId4" Type="http://schemas.openxmlformats.org/officeDocument/2006/relationships/image" Target="../media/image54.svg"/></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F6731E-1E00-42CD-BC16-0E68A214B24E}" type="doc">
      <dgm:prSet loTypeId="urn:microsoft.com/office/officeart/2005/8/layout/hList6" loCatId="list" qsTypeId="urn:microsoft.com/office/officeart/2005/8/quickstyle/simple1" qsCatId="simple" csTypeId="urn:microsoft.com/office/officeart/2005/8/colors/accent0_2" csCatId="mainScheme"/>
      <dgm:spPr/>
      <dgm:t>
        <a:bodyPr/>
        <a:lstStyle/>
        <a:p>
          <a:endParaRPr lang="en-US"/>
        </a:p>
      </dgm:t>
    </dgm:pt>
    <dgm:pt modelId="{A85C336C-4BBF-4D95-9C66-9632D73732C2}">
      <dgm:prSet/>
      <dgm:spPr/>
      <dgm:t>
        <a:bodyPr/>
        <a:lstStyle/>
        <a:p>
          <a:r>
            <a:rPr lang="en-US"/>
            <a:t>Incarceration Rate per 100,000</a:t>
          </a:r>
        </a:p>
      </dgm:t>
    </dgm:pt>
    <dgm:pt modelId="{A20B3745-62D0-4205-9605-BAB2EB7A99F4}" type="parTrans" cxnId="{8ADAABDD-1AD8-4C50-B71C-74C816D2E20A}">
      <dgm:prSet/>
      <dgm:spPr/>
      <dgm:t>
        <a:bodyPr/>
        <a:lstStyle/>
        <a:p>
          <a:endParaRPr lang="en-US"/>
        </a:p>
      </dgm:t>
    </dgm:pt>
    <dgm:pt modelId="{4789B0A0-DD50-4169-B88F-998404FE86E0}" type="sibTrans" cxnId="{8ADAABDD-1AD8-4C50-B71C-74C816D2E20A}">
      <dgm:prSet/>
      <dgm:spPr/>
      <dgm:t>
        <a:bodyPr/>
        <a:lstStyle/>
        <a:p>
          <a:endParaRPr lang="en-US"/>
        </a:p>
      </dgm:t>
    </dgm:pt>
    <dgm:pt modelId="{3F1BD96C-CD80-410E-8A55-992DD39F5F46}">
      <dgm:prSet/>
      <dgm:spPr/>
      <dgm:t>
        <a:bodyPr/>
        <a:lstStyle/>
        <a:p>
          <a:r>
            <a:rPr lang="en-US"/>
            <a:t>US- 569</a:t>
          </a:r>
        </a:p>
      </dgm:t>
    </dgm:pt>
    <dgm:pt modelId="{E402CBE3-A10F-4550-8995-4C7DEA4ABD56}" type="parTrans" cxnId="{D15CB9C5-6265-4DE4-B7C8-DE512852D26F}">
      <dgm:prSet/>
      <dgm:spPr/>
      <dgm:t>
        <a:bodyPr/>
        <a:lstStyle/>
        <a:p>
          <a:endParaRPr lang="en-US"/>
        </a:p>
      </dgm:t>
    </dgm:pt>
    <dgm:pt modelId="{47D10659-3E75-4EED-9DB3-F9336C9647B3}" type="sibTrans" cxnId="{D15CB9C5-6265-4DE4-B7C8-DE512852D26F}">
      <dgm:prSet/>
      <dgm:spPr/>
      <dgm:t>
        <a:bodyPr/>
        <a:lstStyle/>
        <a:p>
          <a:endParaRPr lang="en-US"/>
        </a:p>
      </dgm:t>
    </dgm:pt>
    <dgm:pt modelId="{4CA2CC45-253C-4704-A5B7-CE21A349DE3E}">
      <dgm:prSet/>
      <dgm:spPr/>
      <dgm:t>
        <a:bodyPr/>
        <a:lstStyle/>
        <a:p>
          <a:r>
            <a:rPr lang="en-US"/>
            <a:t>MA- 172</a:t>
          </a:r>
        </a:p>
      </dgm:t>
    </dgm:pt>
    <dgm:pt modelId="{897CAA62-08C1-415E-8F22-9434378EA52A}" type="parTrans" cxnId="{09915B1D-3EF4-42A9-B243-FC1452B4DE2A}">
      <dgm:prSet/>
      <dgm:spPr/>
      <dgm:t>
        <a:bodyPr/>
        <a:lstStyle/>
        <a:p>
          <a:endParaRPr lang="en-US"/>
        </a:p>
      </dgm:t>
    </dgm:pt>
    <dgm:pt modelId="{FA577F1E-ED36-44F3-AEBF-A776D4673B2B}" type="sibTrans" cxnId="{09915B1D-3EF4-42A9-B243-FC1452B4DE2A}">
      <dgm:prSet/>
      <dgm:spPr/>
      <dgm:t>
        <a:bodyPr/>
        <a:lstStyle/>
        <a:p>
          <a:endParaRPr lang="en-US"/>
        </a:p>
      </dgm:t>
    </dgm:pt>
    <dgm:pt modelId="{1B68BA3C-27C1-4A3F-AD6E-1777E476A3EB}">
      <dgm:prSet/>
      <dgm:spPr/>
      <dgm:t>
        <a:bodyPr/>
        <a:lstStyle/>
        <a:p>
          <a:r>
            <a:rPr lang="en-US"/>
            <a:t>Source: Boston Indicators, January 2024</a:t>
          </a:r>
        </a:p>
      </dgm:t>
    </dgm:pt>
    <dgm:pt modelId="{83C42ACB-FE6C-41F8-B493-B08EC76D8B9D}" type="parTrans" cxnId="{209E63BE-A6DB-42BD-928E-EF8CEE504DCD}">
      <dgm:prSet/>
      <dgm:spPr/>
      <dgm:t>
        <a:bodyPr/>
        <a:lstStyle/>
        <a:p>
          <a:endParaRPr lang="en-US"/>
        </a:p>
      </dgm:t>
    </dgm:pt>
    <dgm:pt modelId="{8ECA2AC8-F4E4-4941-80F8-325C3A45C36D}" type="sibTrans" cxnId="{209E63BE-A6DB-42BD-928E-EF8CEE504DCD}">
      <dgm:prSet/>
      <dgm:spPr/>
      <dgm:t>
        <a:bodyPr/>
        <a:lstStyle/>
        <a:p>
          <a:endParaRPr lang="en-US"/>
        </a:p>
      </dgm:t>
    </dgm:pt>
    <dgm:pt modelId="{0CDA9314-2E51-4F82-A354-74D5C3901C1D}" type="pres">
      <dgm:prSet presAssocID="{42F6731E-1E00-42CD-BC16-0E68A214B24E}" presName="Name0" presStyleCnt="0">
        <dgm:presLayoutVars>
          <dgm:dir/>
          <dgm:resizeHandles val="exact"/>
        </dgm:presLayoutVars>
      </dgm:prSet>
      <dgm:spPr/>
    </dgm:pt>
    <dgm:pt modelId="{65892650-DF14-45D7-86DD-F929DCB4DE80}" type="pres">
      <dgm:prSet presAssocID="{A85C336C-4BBF-4D95-9C66-9632D73732C2}" presName="node" presStyleLbl="node1" presStyleIdx="0" presStyleCnt="2">
        <dgm:presLayoutVars>
          <dgm:bulletEnabled val="1"/>
        </dgm:presLayoutVars>
      </dgm:prSet>
      <dgm:spPr/>
    </dgm:pt>
    <dgm:pt modelId="{C38BE7FF-DC7A-4183-A54A-C26C028A9720}" type="pres">
      <dgm:prSet presAssocID="{4789B0A0-DD50-4169-B88F-998404FE86E0}" presName="sibTrans" presStyleCnt="0"/>
      <dgm:spPr/>
    </dgm:pt>
    <dgm:pt modelId="{1C182508-93F0-4AE5-8431-97DBC9EBE0A5}" type="pres">
      <dgm:prSet presAssocID="{1B68BA3C-27C1-4A3F-AD6E-1777E476A3EB}" presName="node" presStyleLbl="node1" presStyleIdx="1" presStyleCnt="2">
        <dgm:presLayoutVars>
          <dgm:bulletEnabled val="1"/>
        </dgm:presLayoutVars>
      </dgm:prSet>
      <dgm:spPr/>
    </dgm:pt>
  </dgm:ptLst>
  <dgm:cxnLst>
    <dgm:cxn modelId="{09915B1D-3EF4-42A9-B243-FC1452B4DE2A}" srcId="{A85C336C-4BBF-4D95-9C66-9632D73732C2}" destId="{4CA2CC45-253C-4704-A5B7-CE21A349DE3E}" srcOrd="1" destOrd="0" parTransId="{897CAA62-08C1-415E-8F22-9434378EA52A}" sibTransId="{FA577F1E-ED36-44F3-AEBF-A776D4673B2B}"/>
    <dgm:cxn modelId="{FCA44563-BCD7-4691-BAC8-D06FCAA79326}" type="presOf" srcId="{A85C336C-4BBF-4D95-9C66-9632D73732C2}" destId="{65892650-DF14-45D7-86DD-F929DCB4DE80}" srcOrd="0" destOrd="0" presId="urn:microsoft.com/office/officeart/2005/8/layout/hList6"/>
    <dgm:cxn modelId="{95EEDF4C-5C96-4465-865A-BB0B8A08734F}" type="presOf" srcId="{1B68BA3C-27C1-4A3F-AD6E-1777E476A3EB}" destId="{1C182508-93F0-4AE5-8431-97DBC9EBE0A5}" srcOrd="0" destOrd="0" presId="urn:microsoft.com/office/officeart/2005/8/layout/hList6"/>
    <dgm:cxn modelId="{9A0D6D59-9C45-464F-A955-6AE0C5530321}" type="presOf" srcId="{4CA2CC45-253C-4704-A5B7-CE21A349DE3E}" destId="{65892650-DF14-45D7-86DD-F929DCB4DE80}" srcOrd="0" destOrd="2" presId="urn:microsoft.com/office/officeart/2005/8/layout/hList6"/>
    <dgm:cxn modelId="{E4885F8C-AD7D-42E7-A0E7-3C92D3FBD6FC}" type="presOf" srcId="{3F1BD96C-CD80-410E-8A55-992DD39F5F46}" destId="{65892650-DF14-45D7-86DD-F929DCB4DE80}" srcOrd="0" destOrd="1" presId="urn:microsoft.com/office/officeart/2005/8/layout/hList6"/>
    <dgm:cxn modelId="{209E63BE-A6DB-42BD-928E-EF8CEE504DCD}" srcId="{42F6731E-1E00-42CD-BC16-0E68A214B24E}" destId="{1B68BA3C-27C1-4A3F-AD6E-1777E476A3EB}" srcOrd="1" destOrd="0" parTransId="{83C42ACB-FE6C-41F8-B493-B08EC76D8B9D}" sibTransId="{8ECA2AC8-F4E4-4941-80F8-325C3A45C36D}"/>
    <dgm:cxn modelId="{D15CB9C5-6265-4DE4-B7C8-DE512852D26F}" srcId="{A85C336C-4BBF-4D95-9C66-9632D73732C2}" destId="{3F1BD96C-CD80-410E-8A55-992DD39F5F46}" srcOrd="0" destOrd="0" parTransId="{E402CBE3-A10F-4550-8995-4C7DEA4ABD56}" sibTransId="{47D10659-3E75-4EED-9DB3-F9336C9647B3}"/>
    <dgm:cxn modelId="{D157E1C7-B907-4C78-B6F0-E6DC75EF1C05}" type="presOf" srcId="{42F6731E-1E00-42CD-BC16-0E68A214B24E}" destId="{0CDA9314-2E51-4F82-A354-74D5C3901C1D}" srcOrd="0" destOrd="0" presId="urn:microsoft.com/office/officeart/2005/8/layout/hList6"/>
    <dgm:cxn modelId="{8ADAABDD-1AD8-4C50-B71C-74C816D2E20A}" srcId="{42F6731E-1E00-42CD-BC16-0E68A214B24E}" destId="{A85C336C-4BBF-4D95-9C66-9632D73732C2}" srcOrd="0" destOrd="0" parTransId="{A20B3745-62D0-4205-9605-BAB2EB7A99F4}" sibTransId="{4789B0A0-DD50-4169-B88F-998404FE86E0}"/>
    <dgm:cxn modelId="{FAA4989E-34CA-4460-8F15-1FDDF54B5F68}" type="presParOf" srcId="{0CDA9314-2E51-4F82-A354-74D5C3901C1D}" destId="{65892650-DF14-45D7-86DD-F929DCB4DE80}" srcOrd="0" destOrd="0" presId="urn:microsoft.com/office/officeart/2005/8/layout/hList6"/>
    <dgm:cxn modelId="{CAAE9B2A-9303-4587-A912-EE95784539CA}" type="presParOf" srcId="{0CDA9314-2E51-4F82-A354-74D5C3901C1D}" destId="{C38BE7FF-DC7A-4183-A54A-C26C028A9720}" srcOrd="1" destOrd="0" presId="urn:microsoft.com/office/officeart/2005/8/layout/hList6"/>
    <dgm:cxn modelId="{0C4937DB-F3DD-44A2-ACA9-98256C7E1B4D}" type="presParOf" srcId="{0CDA9314-2E51-4F82-A354-74D5C3901C1D}" destId="{1C182508-93F0-4AE5-8431-97DBC9EBE0A5}" srcOrd="2" destOrd="0" presId="urn:microsoft.com/office/officeart/2005/8/layout/h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6AB5922-5714-4174-BDB8-665A2249FE88}"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en-US"/>
        </a:p>
      </dgm:t>
    </dgm:pt>
    <dgm:pt modelId="{999FE83D-6A29-4680-B922-1B5324718D26}">
      <dgm:prSet custT="1"/>
      <dgm:spPr/>
      <dgm:t>
        <a:bodyPr/>
        <a:lstStyle/>
        <a:p>
          <a:pPr rtl="0"/>
          <a:r>
            <a:rPr lang="en-GB" sz="2500"/>
            <a:t>Manualized cognitive behavioural groups</a:t>
          </a:r>
          <a:endParaRPr lang="en-US" sz="2500"/>
        </a:p>
      </dgm:t>
    </dgm:pt>
    <dgm:pt modelId="{B827ED8B-C484-466D-B196-DACEE953BEC7}" type="parTrans" cxnId="{01D3ACF0-8169-41D3-80B5-078D23D11B64}">
      <dgm:prSet/>
      <dgm:spPr/>
      <dgm:t>
        <a:bodyPr/>
        <a:lstStyle/>
        <a:p>
          <a:endParaRPr lang="en-US" sz="2500"/>
        </a:p>
      </dgm:t>
    </dgm:pt>
    <dgm:pt modelId="{46A6FA71-F131-4171-9553-B77CE6AB83DE}" type="sibTrans" cxnId="{01D3ACF0-8169-41D3-80B5-078D23D11B64}">
      <dgm:prSet/>
      <dgm:spPr/>
      <dgm:t>
        <a:bodyPr/>
        <a:lstStyle/>
        <a:p>
          <a:endParaRPr lang="en-US" sz="2500"/>
        </a:p>
      </dgm:t>
    </dgm:pt>
    <dgm:pt modelId="{41861210-FB61-4266-8745-48617A6095A3}">
      <dgm:prSet custT="1"/>
      <dgm:spPr/>
      <dgm:t>
        <a:bodyPr/>
        <a:lstStyle/>
        <a:p>
          <a:pPr rtl="0"/>
          <a:r>
            <a:rPr lang="en-GB" sz="2500"/>
            <a:t>Education &amp; employment supports</a:t>
          </a:r>
          <a:endParaRPr lang="en-US" sz="2500"/>
        </a:p>
      </dgm:t>
    </dgm:pt>
    <dgm:pt modelId="{B18CA1C8-5EF9-4FBE-B159-F210091798E5}" type="parTrans" cxnId="{F895E0A5-935A-4685-9F76-DBAE9D49C0EF}">
      <dgm:prSet/>
      <dgm:spPr/>
      <dgm:t>
        <a:bodyPr/>
        <a:lstStyle/>
        <a:p>
          <a:endParaRPr lang="en-US" sz="2500"/>
        </a:p>
      </dgm:t>
    </dgm:pt>
    <dgm:pt modelId="{F14E1273-5B8A-4DE1-B8AB-12042BC66EB4}" type="sibTrans" cxnId="{F895E0A5-935A-4685-9F76-DBAE9D49C0EF}">
      <dgm:prSet/>
      <dgm:spPr/>
      <dgm:t>
        <a:bodyPr/>
        <a:lstStyle/>
        <a:p>
          <a:endParaRPr lang="en-US" sz="2500"/>
        </a:p>
      </dgm:t>
    </dgm:pt>
    <dgm:pt modelId="{9EB7302B-A185-40BF-BE47-29AF0E87489D}">
      <dgm:prSet custT="1"/>
      <dgm:spPr/>
      <dgm:t>
        <a:bodyPr/>
        <a:lstStyle/>
        <a:p>
          <a:pPr rtl="0"/>
          <a:r>
            <a:rPr lang="en-GB" sz="2500"/>
            <a:t>Essential need supports</a:t>
          </a:r>
          <a:endParaRPr lang="en-US" sz="2500"/>
        </a:p>
      </dgm:t>
    </dgm:pt>
    <dgm:pt modelId="{E1DA0E9E-B1C2-46B7-B67E-BE7278FDC187}" type="parTrans" cxnId="{4DA92BA9-17D4-4B58-AF00-0EE7262775DA}">
      <dgm:prSet/>
      <dgm:spPr/>
      <dgm:t>
        <a:bodyPr/>
        <a:lstStyle/>
        <a:p>
          <a:endParaRPr lang="en-US" sz="2500"/>
        </a:p>
      </dgm:t>
    </dgm:pt>
    <dgm:pt modelId="{7E881166-6B56-4D5C-ACD2-65EFC622BDF0}" type="sibTrans" cxnId="{4DA92BA9-17D4-4B58-AF00-0EE7262775DA}">
      <dgm:prSet/>
      <dgm:spPr/>
      <dgm:t>
        <a:bodyPr/>
        <a:lstStyle/>
        <a:p>
          <a:endParaRPr lang="en-US" sz="2500"/>
        </a:p>
      </dgm:t>
    </dgm:pt>
    <dgm:pt modelId="{E87FA828-6C50-4286-8EDB-93D214C53A84}">
      <dgm:prSet custT="1"/>
      <dgm:spPr/>
      <dgm:t>
        <a:bodyPr/>
        <a:lstStyle/>
        <a:p>
          <a:pPr rtl="0"/>
          <a:r>
            <a:rPr lang="en-GB" sz="2500"/>
            <a:t>Referrals to community resources</a:t>
          </a:r>
          <a:endParaRPr lang="en-US" sz="2500"/>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CFFB4E33-4358-4977-A8DE-28CFBF775466}" type="parTrans" cxnId="{81207550-6A5F-4233-B26F-55A80BD4A281}">
      <dgm:prSet/>
      <dgm:spPr/>
      <dgm:t>
        <a:bodyPr/>
        <a:lstStyle/>
        <a:p>
          <a:endParaRPr lang="en-US" sz="2500"/>
        </a:p>
      </dgm:t>
    </dgm:pt>
    <dgm:pt modelId="{D6CF9192-AD38-4EE8-8C41-3C0D023B6042}" type="sibTrans" cxnId="{81207550-6A5F-4233-B26F-55A80BD4A281}">
      <dgm:prSet/>
      <dgm:spPr/>
      <dgm:t>
        <a:bodyPr/>
        <a:lstStyle/>
        <a:p>
          <a:endParaRPr lang="en-US" sz="2500"/>
        </a:p>
      </dgm:t>
    </dgm:pt>
    <dgm:pt modelId="{D40A8140-CB32-4AE4-8623-009FD7F5EFA8}">
      <dgm:prSet custT="1"/>
      <dgm:spPr/>
      <dgm:t>
        <a:bodyPr/>
        <a:lstStyle/>
        <a:p>
          <a:pPr rtl="0"/>
          <a:r>
            <a:rPr lang="en-US" sz="2500"/>
            <a:t>Court condition(s) compliance support</a:t>
          </a:r>
        </a:p>
      </dgm:t>
    </dgm:pt>
    <dgm:pt modelId="{004CA2DE-105D-4966-8C76-579B2417E0CB}" type="parTrans" cxnId="{ED48E3D0-5A20-4C62-9A3D-A2EE6CEC59C1}">
      <dgm:prSet/>
      <dgm:spPr/>
      <dgm:t>
        <a:bodyPr/>
        <a:lstStyle/>
        <a:p>
          <a:endParaRPr lang="en-US" sz="2500"/>
        </a:p>
      </dgm:t>
    </dgm:pt>
    <dgm:pt modelId="{6A6D4D2C-EBA4-4867-B5B2-3BD61BFE0036}" type="sibTrans" cxnId="{ED48E3D0-5A20-4C62-9A3D-A2EE6CEC59C1}">
      <dgm:prSet/>
      <dgm:spPr/>
      <dgm:t>
        <a:bodyPr/>
        <a:lstStyle/>
        <a:p>
          <a:endParaRPr lang="en-US" sz="2500"/>
        </a:p>
      </dgm:t>
    </dgm:pt>
    <dgm:pt modelId="{AEFF9905-8050-4035-9217-FEF331368E1F}">
      <dgm:prSet custT="1"/>
      <dgm:spPr/>
      <dgm:t>
        <a:bodyPr/>
        <a:lstStyle/>
        <a:p>
          <a:pPr rtl="0"/>
          <a:r>
            <a:rPr lang="en-US" sz="2500"/>
            <a:t>Strength based services</a:t>
          </a:r>
        </a:p>
      </dgm:t>
    </dgm:pt>
    <dgm:pt modelId="{353540B2-2981-4A76-9E55-F3A65F2D1C1C}" type="parTrans" cxnId="{EC6384F3-3F3E-485D-A5B5-A274229335EF}">
      <dgm:prSet/>
      <dgm:spPr/>
      <dgm:t>
        <a:bodyPr/>
        <a:lstStyle/>
        <a:p>
          <a:endParaRPr lang="en-US" sz="2500"/>
        </a:p>
      </dgm:t>
    </dgm:pt>
    <dgm:pt modelId="{19F12F04-3312-487B-B5F4-4C0695608819}" type="sibTrans" cxnId="{EC6384F3-3F3E-485D-A5B5-A274229335EF}">
      <dgm:prSet/>
      <dgm:spPr/>
      <dgm:t>
        <a:bodyPr/>
        <a:lstStyle/>
        <a:p>
          <a:endParaRPr lang="en-US" sz="2500"/>
        </a:p>
      </dgm:t>
    </dgm:pt>
    <dgm:pt modelId="{1D5B11BE-CD17-4DC0-A48C-7362928C53EF}" type="pres">
      <dgm:prSet presAssocID="{36AB5922-5714-4174-BDB8-665A2249FE88}" presName="linear" presStyleCnt="0">
        <dgm:presLayoutVars>
          <dgm:animLvl val="lvl"/>
          <dgm:resizeHandles val="exact"/>
        </dgm:presLayoutVars>
      </dgm:prSet>
      <dgm:spPr/>
    </dgm:pt>
    <dgm:pt modelId="{8BD0D3FB-8D73-4E59-A215-B60ABCDAECDB}" type="pres">
      <dgm:prSet presAssocID="{999FE83D-6A29-4680-B922-1B5324718D26}" presName="parentText" presStyleLbl="node1" presStyleIdx="0" presStyleCnt="6">
        <dgm:presLayoutVars>
          <dgm:chMax val="0"/>
          <dgm:bulletEnabled val="1"/>
        </dgm:presLayoutVars>
      </dgm:prSet>
      <dgm:spPr/>
    </dgm:pt>
    <dgm:pt modelId="{50F15341-914D-4A6B-9F3D-6A1067AE0D7C}" type="pres">
      <dgm:prSet presAssocID="{46A6FA71-F131-4171-9553-B77CE6AB83DE}" presName="spacer" presStyleCnt="0"/>
      <dgm:spPr/>
    </dgm:pt>
    <dgm:pt modelId="{4F6C19E2-5F97-4224-BEC6-AC785B2EEE23}" type="pres">
      <dgm:prSet presAssocID="{41861210-FB61-4266-8745-48617A6095A3}" presName="parentText" presStyleLbl="node1" presStyleIdx="1" presStyleCnt="6">
        <dgm:presLayoutVars>
          <dgm:chMax val="0"/>
          <dgm:bulletEnabled val="1"/>
        </dgm:presLayoutVars>
      </dgm:prSet>
      <dgm:spPr/>
    </dgm:pt>
    <dgm:pt modelId="{2141B841-C56A-4717-9E24-2B50616A1511}" type="pres">
      <dgm:prSet presAssocID="{F14E1273-5B8A-4DE1-B8AB-12042BC66EB4}" presName="spacer" presStyleCnt="0"/>
      <dgm:spPr/>
    </dgm:pt>
    <dgm:pt modelId="{9D702388-9546-422C-9032-BE20B3D1EFAD}" type="pres">
      <dgm:prSet presAssocID="{9EB7302B-A185-40BF-BE47-29AF0E87489D}" presName="parentText" presStyleLbl="node1" presStyleIdx="2" presStyleCnt="6">
        <dgm:presLayoutVars>
          <dgm:chMax val="0"/>
          <dgm:bulletEnabled val="1"/>
        </dgm:presLayoutVars>
      </dgm:prSet>
      <dgm:spPr/>
    </dgm:pt>
    <dgm:pt modelId="{C9EFAD70-040A-4D0B-B96A-85AEE8D05F69}" type="pres">
      <dgm:prSet presAssocID="{7E881166-6B56-4D5C-ACD2-65EFC622BDF0}" presName="spacer" presStyleCnt="0"/>
      <dgm:spPr/>
    </dgm:pt>
    <dgm:pt modelId="{2211AAFB-E73D-4A87-BEF4-CA2E63B648D6}" type="pres">
      <dgm:prSet presAssocID="{E87FA828-6C50-4286-8EDB-93D214C53A84}" presName="parentText" presStyleLbl="node1" presStyleIdx="3" presStyleCnt="6">
        <dgm:presLayoutVars>
          <dgm:chMax val="0"/>
          <dgm:bulletEnabled val="1"/>
        </dgm:presLayoutVars>
      </dgm:prSet>
      <dgm:spPr/>
    </dgm:pt>
    <dgm:pt modelId="{30D28793-23CF-4AC2-8DFC-B08D5CA3257B}" type="pres">
      <dgm:prSet presAssocID="{D6CF9192-AD38-4EE8-8C41-3C0D023B6042}" presName="spacer" presStyleCnt="0"/>
      <dgm:spPr/>
    </dgm:pt>
    <dgm:pt modelId="{41BBF380-7383-44ED-ACE1-35167130423A}" type="pres">
      <dgm:prSet presAssocID="{D40A8140-CB32-4AE4-8623-009FD7F5EFA8}" presName="parentText" presStyleLbl="node1" presStyleIdx="4" presStyleCnt="6">
        <dgm:presLayoutVars>
          <dgm:chMax val="0"/>
          <dgm:bulletEnabled val="1"/>
        </dgm:presLayoutVars>
      </dgm:prSet>
      <dgm:spPr/>
    </dgm:pt>
    <dgm:pt modelId="{9E815E27-AB47-44ED-BDD2-4F5E5B91D146}" type="pres">
      <dgm:prSet presAssocID="{6A6D4D2C-EBA4-4867-B5B2-3BD61BFE0036}" presName="spacer" presStyleCnt="0"/>
      <dgm:spPr/>
    </dgm:pt>
    <dgm:pt modelId="{5F075C60-2107-4B9B-A42D-E8A66AD74521}" type="pres">
      <dgm:prSet presAssocID="{AEFF9905-8050-4035-9217-FEF331368E1F}" presName="parentText" presStyleLbl="node1" presStyleIdx="5" presStyleCnt="6">
        <dgm:presLayoutVars>
          <dgm:chMax val="0"/>
          <dgm:bulletEnabled val="1"/>
        </dgm:presLayoutVars>
      </dgm:prSet>
      <dgm:spPr/>
    </dgm:pt>
  </dgm:ptLst>
  <dgm:cxnLst>
    <dgm:cxn modelId="{1C12CE1A-C459-42F5-86DD-A6BD5FBEC1D7}" type="presOf" srcId="{E87FA828-6C50-4286-8EDB-93D214C53A84}" destId="{2211AAFB-E73D-4A87-BEF4-CA2E63B648D6}" srcOrd="0" destOrd="0" presId="urn:microsoft.com/office/officeart/2005/8/layout/vList2"/>
    <dgm:cxn modelId="{21933B5B-B511-4D4B-99CE-3C358A12BB48}" type="presOf" srcId="{999FE83D-6A29-4680-B922-1B5324718D26}" destId="{8BD0D3FB-8D73-4E59-A215-B60ABCDAECDB}" srcOrd="0" destOrd="0" presId="urn:microsoft.com/office/officeart/2005/8/layout/vList2"/>
    <dgm:cxn modelId="{81207550-6A5F-4233-B26F-55A80BD4A281}" srcId="{36AB5922-5714-4174-BDB8-665A2249FE88}" destId="{E87FA828-6C50-4286-8EDB-93D214C53A84}" srcOrd="3" destOrd="0" parTransId="{CFFB4E33-4358-4977-A8DE-28CFBF775466}" sibTransId="{D6CF9192-AD38-4EE8-8C41-3C0D023B6042}"/>
    <dgm:cxn modelId="{84E11678-6DC6-47C1-A760-CCA24982114E}" type="presOf" srcId="{9EB7302B-A185-40BF-BE47-29AF0E87489D}" destId="{9D702388-9546-422C-9032-BE20B3D1EFAD}" srcOrd="0" destOrd="0" presId="urn:microsoft.com/office/officeart/2005/8/layout/vList2"/>
    <dgm:cxn modelId="{29CC6F7B-0D69-4EE4-934C-174879932839}" type="presOf" srcId="{D40A8140-CB32-4AE4-8623-009FD7F5EFA8}" destId="{41BBF380-7383-44ED-ACE1-35167130423A}" srcOrd="0" destOrd="0" presId="urn:microsoft.com/office/officeart/2005/8/layout/vList2"/>
    <dgm:cxn modelId="{9904BF8C-806A-4535-BCB2-A1B0ADE199E2}" type="presOf" srcId="{AEFF9905-8050-4035-9217-FEF331368E1F}" destId="{5F075C60-2107-4B9B-A42D-E8A66AD74521}" srcOrd="0" destOrd="0" presId="urn:microsoft.com/office/officeart/2005/8/layout/vList2"/>
    <dgm:cxn modelId="{F895E0A5-935A-4685-9F76-DBAE9D49C0EF}" srcId="{36AB5922-5714-4174-BDB8-665A2249FE88}" destId="{41861210-FB61-4266-8745-48617A6095A3}" srcOrd="1" destOrd="0" parTransId="{B18CA1C8-5EF9-4FBE-B159-F210091798E5}" sibTransId="{F14E1273-5B8A-4DE1-B8AB-12042BC66EB4}"/>
    <dgm:cxn modelId="{4DA92BA9-17D4-4B58-AF00-0EE7262775DA}" srcId="{36AB5922-5714-4174-BDB8-665A2249FE88}" destId="{9EB7302B-A185-40BF-BE47-29AF0E87489D}" srcOrd="2" destOrd="0" parTransId="{E1DA0E9E-B1C2-46B7-B67E-BE7278FDC187}" sibTransId="{7E881166-6B56-4D5C-ACD2-65EFC622BDF0}"/>
    <dgm:cxn modelId="{775A54AC-84A0-43E1-9185-1F445509AD54}" type="presOf" srcId="{41861210-FB61-4266-8745-48617A6095A3}" destId="{4F6C19E2-5F97-4224-BEC6-AC785B2EEE23}" srcOrd="0" destOrd="0" presId="urn:microsoft.com/office/officeart/2005/8/layout/vList2"/>
    <dgm:cxn modelId="{47D1E4C4-1FF9-4E22-B736-C97C0F4440D3}" type="presOf" srcId="{36AB5922-5714-4174-BDB8-665A2249FE88}" destId="{1D5B11BE-CD17-4DC0-A48C-7362928C53EF}" srcOrd="0" destOrd="0" presId="urn:microsoft.com/office/officeart/2005/8/layout/vList2"/>
    <dgm:cxn modelId="{ED48E3D0-5A20-4C62-9A3D-A2EE6CEC59C1}" srcId="{36AB5922-5714-4174-BDB8-665A2249FE88}" destId="{D40A8140-CB32-4AE4-8623-009FD7F5EFA8}" srcOrd="4" destOrd="0" parTransId="{004CA2DE-105D-4966-8C76-579B2417E0CB}" sibTransId="{6A6D4D2C-EBA4-4867-B5B2-3BD61BFE0036}"/>
    <dgm:cxn modelId="{01D3ACF0-8169-41D3-80B5-078D23D11B64}" srcId="{36AB5922-5714-4174-BDB8-665A2249FE88}" destId="{999FE83D-6A29-4680-B922-1B5324718D26}" srcOrd="0" destOrd="0" parTransId="{B827ED8B-C484-466D-B196-DACEE953BEC7}" sibTransId="{46A6FA71-F131-4171-9553-B77CE6AB83DE}"/>
    <dgm:cxn modelId="{EC6384F3-3F3E-485D-A5B5-A274229335EF}" srcId="{36AB5922-5714-4174-BDB8-665A2249FE88}" destId="{AEFF9905-8050-4035-9217-FEF331368E1F}" srcOrd="5" destOrd="0" parTransId="{353540B2-2981-4A76-9E55-F3A65F2D1C1C}" sibTransId="{19F12F04-3312-487B-B5F4-4C0695608819}"/>
    <dgm:cxn modelId="{09D68718-29E3-42E4-B951-EBCFEC5DB0D5}" type="presParOf" srcId="{1D5B11BE-CD17-4DC0-A48C-7362928C53EF}" destId="{8BD0D3FB-8D73-4E59-A215-B60ABCDAECDB}" srcOrd="0" destOrd="0" presId="urn:microsoft.com/office/officeart/2005/8/layout/vList2"/>
    <dgm:cxn modelId="{367A4CA4-3274-48FE-BA86-42BA23EB9D3E}" type="presParOf" srcId="{1D5B11BE-CD17-4DC0-A48C-7362928C53EF}" destId="{50F15341-914D-4A6B-9F3D-6A1067AE0D7C}" srcOrd="1" destOrd="0" presId="urn:microsoft.com/office/officeart/2005/8/layout/vList2"/>
    <dgm:cxn modelId="{0B801DBF-D170-449F-B60F-A51E32D30FB0}" type="presParOf" srcId="{1D5B11BE-CD17-4DC0-A48C-7362928C53EF}" destId="{4F6C19E2-5F97-4224-BEC6-AC785B2EEE23}" srcOrd="2" destOrd="0" presId="urn:microsoft.com/office/officeart/2005/8/layout/vList2"/>
    <dgm:cxn modelId="{FB1C6D23-F45B-4ED0-944B-45F62C0DAC6E}" type="presParOf" srcId="{1D5B11BE-CD17-4DC0-A48C-7362928C53EF}" destId="{2141B841-C56A-4717-9E24-2B50616A1511}" srcOrd="3" destOrd="0" presId="urn:microsoft.com/office/officeart/2005/8/layout/vList2"/>
    <dgm:cxn modelId="{E0818411-3B31-4EAF-9C14-A71B582BCB8E}" type="presParOf" srcId="{1D5B11BE-CD17-4DC0-A48C-7362928C53EF}" destId="{9D702388-9546-422C-9032-BE20B3D1EFAD}" srcOrd="4" destOrd="0" presId="urn:microsoft.com/office/officeart/2005/8/layout/vList2"/>
    <dgm:cxn modelId="{03660513-63E1-4C95-8627-6C23A9360AB7}" type="presParOf" srcId="{1D5B11BE-CD17-4DC0-A48C-7362928C53EF}" destId="{C9EFAD70-040A-4D0B-B96A-85AEE8D05F69}" srcOrd="5" destOrd="0" presId="urn:microsoft.com/office/officeart/2005/8/layout/vList2"/>
    <dgm:cxn modelId="{5680C26B-7AC5-4EDE-91E9-2885B9B740F9}" type="presParOf" srcId="{1D5B11BE-CD17-4DC0-A48C-7362928C53EF}" destId="{2211AAFB-E73D-4A87-BEF4-CA2E63B648D6}" srcOrd="6" destOrd="0" presId="urn:microsoft.com/office/officeart/2005/8/layout/vList2"/>
    <dgm:cxn modelId="{56FF7237-D996-4866-8C96-515C347A2D8F}" type="presParOf" srcId="{1D5B11BE-CD17-4DC0-A48C-7362928C53EF}" destId="{30D28793-23CF-4AC2-8DFC-B08D5CA3257B}" srcOrd="7" destOrd="0" presId="urn:microsoft.com/office/officeart/2005/8/layout/vList2"/>
    <dgm:cxn modelId="{7D879684-2BEF-49D6-AF7A-203D9748C2D8}" type="presParOf" srcId="{1D5B11BE-CD17-4DC0-A48C-7362928C53EF}" destId="{41BBF380-7383-44ED-ACE1-35167130423A}" srcOrd="8" destOrd="0" presId="urn:microsoft.com/office/officeart/2005/8/layout/vList2"/>
    <dgm:cxn modelId="{511FF49C-3B78-41A8-A60B-99A74912611D}" type="presParOf" srcId="{1D5B11BE-CD17-4DC0-A48C-7362928C53EF}" destId="{9E815E27-AB47-44ED-BDD2-4F5E5B91D146}" srcOrd="9" destOrd="0" presId="urn:microsoft.com/office/officeart/2005/8/layout/vList2"/>
    <dgm:cxn modelId="{26FF983C-40AB-4A88-BA69-9896A2526B6A}" type="presParOf" srcId="{1D5B11BE-CD17-4DC0-A48C-7362928C53EF}" destId="{5F075C60-2107-4B9B-A42D-E8A66AD74521}"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A479264-4927-45D3-9BE1-DD86703E030A}" type="doc">
      <dgm:prSet loTypeId="urn:microsoft.com/office/officeart/2005/8/layout/hList1" loCatId="list" qsTypeId="urn:microsoft.com/office/officeart/2005/8/quickstyle/simple1" qsCatId="simple" csTypeId="urn:microsoft.com/office/officeart/2005/8/colors/accent0_1" csCatId="mainScheme" phldr="1"/>
      <dgm:spPr/>
      <dgm:t>
        <a:bodyPr/>
        <a:lstStyle/>
        <a:p>
          <a:endParaRPr lang="en-US"/>
        </a:p>
      </dgm:t>
    </dgm:pt>
    <dgm:pt modelId="{477E16EE-802B-46B0-B49D-67CAC65F0733}">
      <dgm:prSet/>
      <dgm:spPr/>
      <dgm:t>
        <a:bodyPr/>
        <a:lstStyle/>
        <a:p>
          <a:r>
            <a:rPr lang="en-US" b="1"/>
            <a:t>Phase 1: Low Intensity</a:t>
          </a:r>
        </a:p>
      </dgm:t>
    </dgm:pt>
    <dgm:pt modelId="{35F9AC4F-0E01-4565-B032-DA8D9C31283B}" type="parTrans" cxnId="{2B4EBDC1-02FC-4768-96B4-CE61415230B7}">
      <dgm:prSet/>
      <dgm:spPr/>
      <dgm:t>
        <a:bodyPr/>
        <a:lstStyle/>
        <a:p>
          <a:endParaRPr lang="en-US"/>
        </a:p>
      </dgm:t>
    </dgm:pt>
    <dgm:pt modelId="{FFBB1F10-5A53-4B16-A530-90A04B32D38E}" type="sibTrans" cxnId="{2B4EBDC1-02FC-4768-96B4-CE61415230B7}">
      <dgm:prSet/>
      <dgm:spPr/>
      <dgm:t>
        <a:bodyPr/>
        <a:lstStyle/>
        <a:p>
          <a:endParaRPr lang="en-US"/>
        </a:p>
      </dgm:t>
    </dgm:pt>
    <dgm:pt modelId="{FF91470E-D3F8-4F0F-BA8B-14D3AB09DC81}">
      <dgm:prSet/>
      <dgm:spPr/>
      <dgm:t>
        <a:bodyPr/>
        <a:lstStyle/>
        <a:p>
          <a:r>
            <a:rPr lang="en-US" b="1"/>
            <a:t>Phase 2: High Intensity</a:t>
          </a:r>
        </a:p>
      </dgm:t>
    </dgm:pt>
    <dgm:pt modelId="{85902CDB-B467-469B-BF74-1AB809F91FBC}" type="parTrans" cxnId="{F0D9DD4F-5B11-444A-A59C-98565C42FBDB}">
      <dgm:prSet/>
      <dgm:spPr/>
      <dgm:t>
        <a:bodyPr/>
        <a:lstStyle/>
        <a:p>
          <a:endParaRPr lang="en-US"/>
        </a:p>
      </dgm:t>
    </dgm:pt>
    <dgm:pt modelId="{A434C0FE-E607-4B0F-9D80-8178B8FB88BE}" type="sibTrans" cxnId="{F0D9DD4F-5B11-444A-A59C-98565C42FBDB}">
      <dgm:prSet/>
      <dgm:spPr/>
      <dgm:t>
        <a:bodyPr/>
        <a:lstStyle/>
        <a:p>
          <a:endParaRPr lang="en-US"/>
        </a:p>
      </dgm:t>
    </dgm:pt>
    <dgm:pt modelId="{E3A12782-F8CC-4445-99EB-5DB7592A26CF}">
      <dgm:prSet/>
      <dgm:spPr/>
      <dgm:t>
        <a:bodyPr/>
        <a:lstStyle/>
        <a:p>
          <a:r>
            <a:rPr lang="en-US"/>
            <a:t>Ensure Basic Knowledge, Examine Implementation,  Develop Local Knowledge &amp; Identify Areas for Higher Intensity Implementation Support</a:t>
          </a:r>
        </a:p>
      </dgm:t>
    </dgm:pt>
    <dgm:pt modelId="{7E387115-884C-304C-85F7-D50C97DE9A41}" type="parTrans" cxnId="{384FCA93-8449-4D48-BD11-A5E1E20BE12A}">
      <dgm:prSet/>
      <dgm:spPr/>
      <dgm:t>
        <a:bodyPr/>
        <a:lstStyle/>
        <a:p>
          <a:endParaRPr lang="en-US"/>
        </a:p>
      </dgm:t>
    </dgm:pt>
    <dgm:pt modelId="{121679FF-3893-F746-AE24-6E8357786E7F}" type="sibTrans" cxnId="{384FCA93-8449-4D48-BD11-A5E1E20BE12A}">
      <dgm:prSet/>
      <dgm:spPr/>
      <dgm:t>
        <a:bodyPr/>
        <a:lstStyle/>
        <a:p>
          <a:endParaRPr lang="en-US"/>
        </a:p>
      </dgm:t>
    </dgm:pt>
    <dgm:pt modelId="{5AA6C637-7754-BA4E-9B26-E089104FD931}">
      <dgm:prSet/>
      <dgm:spPr/>
      <dgm:t>
        <a:bodyPr/>
        <a:lstStyle/>
        <a:p>
          <a:r>
            <a:rPr lang="en-US"/>
            <a:t>Design &amp; Deploy Tailored Implementation Supports, Continue to Examine Implementation, &amp; Determine if Supports Work</a:t>
          </a:r>
        </a:p>
      </dgm:t>
    </dgm:pt>
    <dgm:pt modelId="{94BC9932-23B6-964C-92DD-5544B21C8E7D}" type="parTrans" cxnId="{6F8FED8D-DBF4-D747-A4AC-0FF4C863AAE4}">
      <dgm:prSet/>
      <dgm:spPr/>
      <dgm:t>
        <a:bodyPr/>
        <a:lstStyle/>
        <a:p>
          <a:endParaRPr lang="en-US"/>
        </a:p>
      </dgm:t>
    </dgm:pt>
    <dgm:pt modelId="{DDE7B6ED-EB8F-CE4B-B03F-7A37CAE99DE6}" type="sibTrans" cxnId="{6F8FED8D-DBF4-D747-A4AC-0FF4C863AAE4}">
      <dgm:prSet/>
      <dgm:spPr/>
      <dgm:t>
        <a:bodyPr/>
        <a:lstStyle/>
        <a:p>
          <a:endParaRPr lang="en-US"/>
        </a:p>
      </dgm:t>
    </dgm:pt>
    <dgm:pt modelId="{19989826-2114-054A-B745-A05F5F9E72DB}" type="pres">
      <dgm:prSet presAssocID="{BA479264-4927-45D3-9BE1-DD86703E030A}" presName="Name0" presStyleCnt="0">
        <dgm:presLayoutVars>
          <dgm:dir/>
          <dgm:animLvl val="lvl"/>
          <dgm:resizeHandles val="exact"/>
        </dgm:presLayoutVars>
      </dgm:prSet>
      <dgm:spPr/>
    </dgm:pt>
    <dgm:pt modelId="{37E329D0-5C99-C848-BFA7-669B12C0EB47}" type="pres">
      <dgm:prSet presAssocID="{477E16EE-802B-46B0-B49D-67CAC65F0733}" presName="composite" presStyleCnt="0"/>
      <dgm:spPr/>
    </dgm:pt>
    <dgm:pt modelId="{4C505E8F-2622-DA4B-97CB-8DC36438B6D2}" type="pres">
      <dgm:prSet presAssocID="{477E16EE-802B-46B0-B49D-67CAC65F0733}" presName="parTx" presStyleLbl="alignNode1" presStyleIdx="0" presStyleCnt="2">
        <dgm:presLayoutVars>
          <dgm:chMax val="0"/>
          <dgm:chPref val="0"/>
          <dgm:bulletEnabled val="1"/>
        </dgm:presLayoutVars>
      </dgm:prSet>
      <dgm:spPr/>
    </dgm:pt>
    <dgm:pt modelId="{915A8ADA-FDC1-E14E-9EA1-EEDAB7219435}" type="pres">
      <dgm:prSet presAssocID="{477E16EE-802B-46B0-B49D-67CAC65F0733}" presName="desTx" presStyleLbl="alignAccFollowNode1" presStyleIdx="0" presStyleCnt="2">
        <dgm:presLayoutVars>
          <dgm:bulletEnabled val="1"/>
        </dgm:presLayoutVars>
      </dgm:prSet>
      <dgm:spPr/>
    </dgm:pt>
    <dgm:pt modelId="{F133D74C-E4D0-DB4C-B8D1-8430D07A35B8}" type="pres">
      <dgm:prSet presAssocID="{FFBB1F10-5A53-4B16-A530-90A04B32D38E}" presName="space" presStyleCnt="0"/>
      <dgm:spPr/>
    </dgm:pt>
    <dgm:pt modelId="{6578AC1A-A969-6648-911A-78A4814650E3}" type="pres">
      <dgm:prSet presAssocID="{FF91470E-D3F8-4F0F-BA8B-14D3AB09DC81}" presName="composite" presStyleCnt="0"/>
      <dgm:spPr/>
    </dgm:pt>
    <dgm:pt modelId="{53F4D68D-A239-004C-9A73-B2BB513A7E3F}" type="pres">
      <dgm:prSet presAssocID="{FF91470E-D3F8-4F0F-BA8B-14D3AB09DC81}" presName="parTx" presStyleLbl="alignNode1" presStyleIdx="1" presStyleCnt="2">
        <dgm:presLayoutVars>
          <dgm:chMax val="0"/>
          <dgm:chPref val="0"/>
          <dgm:bulletEnabled val="1"/>
        </dgm:presLayoutVars>
      </dgm:prSet>
      <dgm:spPr/>
    </dgm:pt>
    <dgm:pt modelId="{AF52A9EE-FA75-B044-8330-FF834B438819}" type="pres">
      <dgm:prSet presAssocID="{FF91470E-D3F8-4F0F-BA8B-14D3AB09DC81}" presName="desTx" presStyleLbl="alignAccFollowNode1" presStyleIdx="1" presStyleCnt="2">
        <dgm:presLayoutVars>
          <dgm:bulletEnabled val="1"/>
        </dgm:presLayoutVars>
      </dgm:prSet>
      <dgm:spPr/>
    </dgm:pt>
  </dgm:ptLst>
  <dgm:cxnLst>
    <dgm:cxn modelId="{1C43140E-3770-2E43-A787-408924298F48}" type="presOf" srcId="{FF91470E-D3F8-4F0F-BA8B-14D3AB09DC81}" destId="{53F4D68D-A239-004C-9A73-B2BB513A7E3F}" srcOrd="0" destOrd="0" presId="urn:microsoft.com/office/officeart/2005/8/layout/hList1"/>
    <dgm:cxn modelId="{63FE5523-0E18-EC4E-8E15-F2F5476BAD83}" type="presOf" srcId="{BA479264-4927-45D3-9BE1-DD86703E030A}" destId="{19989826-2114-054A-B745-A05F5F9E72DB}" srcOrd="0" destOrd="0" presId="urn:microsoft.com/office/officeart/2005/8/layout/hList1"/>
    <dgm:cxn modelId="{F0D9DD4F-5B11-444A-A59C-98565C42FBDB}" srcId="{BA479264-4927-45D3-9BE1-DD86703E030A}" destId="{FF91470E-D3F8-4F0F-BA8B-14D3AB09DC81}" srcOrd="1" destOrd="0" parTransId="{85902CDB-B467-469B-BF74-1AB809F91FBC}" sibTransId="{A434C0FE-E607-4B0F-9D80-8178B8FB88BE}"/>
    <dgm:cxn modelId="{6F8FED8D-DBF4-D747-A4AC-0FF4C863AAE4}" srcId="{FF91470E-D3F8-4F0F-BA8B-14D3AB09DC81}" destId="{5AA6C637-7754-BA4E-9B26-E089104FD931}" srcOrd="0" destOrd="0" parTransId="{94BC9932-23B6-964C-92DD-5544B21C8E7D}" sibTransId="{DDE7B6ED-EB8F-CE4B-B03F-7A37CAE99DE6}"/>
    <dgm:cxn modelId="{384FCA93-8449-4D48-BD11-A5E1E20BE12A}" srcId="{477E16EE-802B-46B0-B49D-67CAC65F0733}" destId="{E3A12782-F8CC-4445-99EB-5DB7592A26CF}" srcOrd="0" destOrd="0" parTransId="{7E387115-884C-304C-85F7-D50C97DE9A41}" sibTransId="{121679FF-3893-F746-AE24-6E8357786E7F}"/>
    <dgm:cxn modelId="{29F915AF-644E-CF45-BDB0-3D8258CC74FC}" type="presOf" srcId="{E3A12782-F8CC-4445-99EB-5DB7592A26CF}" destId="{915A8ADA-FDC1-E14E-9EA1-EEDAB7219435}" srcOrd="0" destOrd="0" presId="urn:microsoft.com/office/officeart/2005/8/layout/hList1"/>
    <dgm:cxn modelId="{2B4EBDC1-02FC-4768-96B4-CE61415230B7}" srcId="{BA479264-4927-45D3-9BE1-DD86703E030A}" destId="{477E16EE-802B-46B0-B49D-67CAC65F0733}" srcOrd="0" destOrd="0" parTransId="{35F9AC4F-0E01-4565-B032-DA8D9C31283B}" sibTransId="{FFBB1F10-5A53-4B16-A530-90A04B32D38E}"/>
    <dgm:cxn modelId="{089035D4-0F12-E84C-B042-485F4F19A1A0}" type="presOf" srcId="{5AA6C637-7754-BA4E-9B26-E089104FD931}" destId="{AF52A9EE-FA75-B044-8330-FF834B438819}" srcOrd="0" destOrd="0" presId="urn:microsoft.com/office/officeart/2005/8/layout/hList1"/>
    <dgm:cxn modelId="{7AFF0EDF-CF3D-BA43-A683-95B8E6C0C62A}" type="presOf" srcId="{477E16EE-802B-46B0-B49D-67CAC65F0733}" destId="{4C505E8F-2622-DA4B-97CB-8DC36438B6D2}" srcOrd="0" destOrd="0" presId="urn:microsoft.com/office/officeart/2005/8/layout/hList1"/>
    <dgm:cxn modelId="{90DF15E5-0ABE-7440-BB22-D644ACA70AEB}" type="presParOf" srcId="{19989826-2114-054A-B745-A05F5F9E72DB}" destId="{37E329D0-5C99-C848-BFA7-669B12C0EB47}" srcOrd="0" destOrd="0" presId="urn:microsoft.com/office/officeart/2005/8/layout/hList1"/>
    <dgm:cxn modelId="{8963D8C6-899B-1548-AC41-BE72401F25C3}" type="presParOf" srcId="{37E329D0-5C99-C848-BFA7-669B12C0EB47}" destId="{4C505E8F-2622-DA4B-97CB-8DC36438B6D2}" srcOrd="0" destOrd="0" presId="urn:microsoft.com/office/officeart/2005/8/layout/hList1"/>
    <dgm:cxn modelId="{1EF26FE3-A69F-9E45-BC92-8E16383DFC33}" type="presParOf" srcId="{37E329D0-5C99-C848-BFA7-669B12C0EB47}" destId="{915A8ADA-FDC1-E14E-9EA1-EEDAB7219435}" srcOrd="1" destOrd="0" presId="urn:microsoft.com/office/officeart/2005/8/layout/hList1"/>
    <dgm:cxn modelId="{7D007EAB-0870-9444-8895-DFFFE831484F}" type="presParOf" srcId="{19989826-2114-054A-B745-A05F5F9E72DB}" destId="{F133D74C-E4D0-DB4C-B8D1-8430D07A35B8}" srcOrd="1" destOrd="0" presId="urn:microsoft.com/office/officeart/2005/8/layout/hList1"/>
    <dgm:cxn modelId="{57DF8E28-E223-F14D-97EF-664CC6AA7CF1}" type="presParOf" srcId="{19989826-2114-054A-B745-A05F5F9E72DB}" destId="{6578AC1A-A969-6648-911A-78A4814650E3}" srcOrd="2" destOrd="0" presId="urn:microsoft.com/office/officeart/2005/8/layout/hList1"/>
    <dgm:cxn modelId="{BAC5DEEF-AE49-C349-9177-30F695F648C3}" type="presParOf" srcId="{6578AC1A-A969-6648-911A-78A4814650E3}" destId="{53F4D68D-A239-004C-9A73-B2BB513A7E3F}" srcOrd="0" destOrd="0" presId="urn:microsoft.com/office/officeart/2005/8/layout/hList1"/>
    <dgm:cxn modelId="{46AB9DC8-BACC-734A-AD24-06AEA0CB323D}" type="presParOf" srcId="{6578AC1A-A969-6648-911A-78A4814650E3}" destId="{AF52A9EE-FA75-B044-8330-FF834B438819}"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0721334-3EC9-4E4A-B196-5FE0DADA7961}" type="doc">
      <dgm:prSet loTypeId="urn:microsoft.com/office/officeart/2008/layout/PictureAccentList" loCatId="list" qsTypeId="urn:microsoft.com/office/officeart/2005/8/quickstyle/simple1" qsCatId="simple" csTypeId="urn:microsoft.com/office/officeart/2005/8/colors/accent0_3" csCatId="mainScheme" phldr="1"/>
      <dgm:spPr/>
      <dgm:t>
        <a:bodyPr/>
        <a:lstStyle/>
        <a:p>
          <a:endParaRPr lang="en-US"/>
        </a:p>
      </dgm:t>
    </dgm:pt>
    <dgm:pt modelId="{738FFA7A-8F8A-BD4D-86AF-034AB051672D}">
      <dgm:prSet phldrT="[Text]" custT="1"/>
      <dgm:spPr/>
      <dgm:t>
        <a:bodyPr/>
        <a:lstStyle/>
        <a:p>
          <a:r>
            <a:rPr lang="en-US" sz="2500" b="1"/>
            <a:t>Low Intensity Phase 1 Activities – All Sites</a:t>
          </a:r>
        </a:p>
      </dgm:t>
    </dgm:pt>
    <dgm:pt modelId="{04C76028-10B3-E647-B6B2-37B9C4CD7BFD}" type="parTrans" cxnId="{75CD2A66-0A7A-2F46-A27F-3859058D7E81}">
      <dgm:prSet/>
      <dgm:spPr/>
      <dgm:t>
        <a:bodyPr/>
        <a:lstStyle/>
        <a:p>
          <a:endParaRPr lang="en-US" sz="2500"/>
        </a:p>
      </dgm:t>
    </dgm:pt>
    <dgm:pt modelId="{DFE72DA3-148F-0346-80B5-12D5837873FE}" type="sibTrans" cxnId="{75CD2A66-0A7A-2F46-A27F-3859058D7E81}">
      <dgm:prSet/>
      <dgm:spPr/>
      <dgm:t>
        <a:bodyPr/>
        <a:lstStyle/>
        <a:p>
          <a:endParaRPr lang="en-US" sz="2500"/>
        </a:p>
      </dgm:t>
    </dgm:pt>
    <dgm:pt modelId="{39A884A5-7DE8-4A41-963D-DFAE126E3BC0}">
      <dgm:prSet phldrT="[Text]" custT="1"/>
      <dgm:spPr/>
      <dgm:t>
        <a:bodyPr/>
        <a:lstStyle/>
        <a:p>
          <a:r>
            <a:rPr lang="en-US" sz="2500"/>
            <a:t>RNR Online, Asynchronous Training </a:t>
          </a:r>
        </a:p>
      </dgm:t>
    </dgm:pt>
    <dgm:pt modelId="{881238FF-42F6-0E45-8807-936F23368002}" type="parTrans" cxnId="{4479AD7B-535F-B344-B796-77D8AEDAA835}">
      <dgm:prSet/>
      <dgm:spPr/>
      <dgm:t>
        <a:bodyPr/>
        <a:lstStyle/>
        <a:p>
          <a:endParaRPr lang="en-US" sz="2500"/>
        </a:p>
      </dgm:t>
    </dgm:pt>
    <dgm:pt modelId="{E747E491-60AE-AB49-A363-19971795EF42}" type="sibTrans" cxnId="{4479AD7B-535F-B344-B796-77D8AEDAA835}">
      <dgm:prSet/>
      <dgm:spPr/>
      <dgm:t>
        <a:bodyPr/>
        <a:lstStyle/>
        <a:p>
          <a:endParaRPr lang="en-US" sz="2500"/>
        </a:p>
      </dgm:t>
    </dgm:pt>
    <dgm:pt modelId="{0851CF9E-3BBF-6846-8742-A8FD3BDACCC6}">
      <dgm:prSet phldrT="[Text]" custT="1"/>
      <dgm:spPr/>
      <dgm:t>
        <a:bodyPr/>
        <a:lstStyle/>
        <a:p>
          <a:r>
            <a:rPr lang="en-US" sz="2500"/>
            <a:t>RNR Barrier &amp; Facilitator Assessment – Qualitative Interviews</a:t>
          </a:r>
        </a:p>
      </dgm:t>
    </dgm:pt>
    <dgm:pt modelId="{A19CED5C-9D3E-B347-A37D-F8F8D063423B}" type="parTrans" cxnId="{EE8AEF42-BC20-EF4B-B31D-F537950D96B4}">
      <dgm:prSet/>
      <dgm:spPr/>
      <dgm:t>
        <a:bodyPr/>
        <a:lstStyle/>
        <a:p>
          <a:endParaRPr lang="en-US" sz="2500"/>
        </a:p>
      </dgm:t>
    </dgm:pt>
    <dgm:pt modelId="{7F17D44A-ABA9-AB42-B098-B1961C126E57}" type="sibTrans" cxnId="{EE8AEF42-BC20-EF4B-B31D-F537950D96B4}">
      <dgm:prSet/>
      <dgm:spPr/>
      <dgm:t>
        <a:bodyPr/>
        <a:lstStyle/>
        <a:p>
          <a:endParaRPr lang="en-US" sz="2500"/>
        </a:p>
      </dgm:t>
    </dgm:pt>
    <dgm:pt modelId="{CCCF69EF-B10A-4541-BBC6-F10D5F2925BC}">
      <dgm:prSet phldrT="[Text]" custT="1"/>
      <dgm:spPr/>
      <dgm:t>
        <a:bodyPr/>
        <a:lstStyle/>
        <a:p>
          <a:r>
            <a:rPr lang="en-US" sz="2500"/>
            <a:t>RNR Organizational Readiness Assessment; Acceptability, Appropriateness &amp; Feasibility; Sustainability - Surveys</a:t>
          </a:r>
        </a:p>
      </dgm:t>
    </dgm:pt>
    <dgm:pt modelId="{DCBE34E5-94F1-9249-8AE1-E43AA35FD796}" type="parTrans" cxnId="{7710F760-9787-D443-B08F-1F26AB698572}">
      <dgm:prSet/>
      <dgm:spPr/>
      <dgm:t>
        <a:bodyPr/>
        <a:lstStyle/>
        <a:p>
          <a:endParaRPr lang="en-US" sz="2500"/>
        </a:p>
      </dgm:t>
    </dgm:pt>
    <dgm:pt modelId="{0C7439A1-ACA9-634A-8C55-128D38C2D9B7}" type="sibTrans" cxnId="{7710F760-9787-D443-B08F-1F26AB698572}">
      <dgm:prSet/>
      <dgm:spPr/>
      <dgm:t>
        <a:bodyPr/>
        <a:lstStyle/>
        <a:p>
          <a:endParaRPr lang="en-US" sz="2500"/>
        </a:p>
      </dgm:t>
    </dgm:pt>
    <dgm:pt modelId="{E4837345-A5E2-814E-8A0C-C22A958A022E}">
      <dgm:prSet phldrT="[Text]" custT="1"/>
      <dgm:spPr/>
      <dgm:t>
        <a:bodyPr/>
        <a:lstStyle/>
        <a:p>
          <a:r>
            <a:rPr lang="en-US" sz="2500" b="0"/>
            <a:t>RNR Implementation Fidelity – CBT Groups, Tx Planning, RNA</a:t>
          </a:r>
        </a:p>
      </dgm:t>
    </dgm:pt>
    <dgm:pt modelId="{74128B53-E0AC-F743-B945-283CA3EAEB5E}" type="parTrans" cxnId="{82B237AC-9126-6C42-BA0D-FC004838B216}">
      <dgm:prSet/>
      <dgm:spPr/>
      <dgm:t>
        <a:bodyPr/>
        <a:lstStyle/>
        <a:p>
          <a:endParaRPr lang="en-US" sz="2500"/>
        </a:p>
      </dgm:t>
    </dgm:pt>
    <dgm:pt modelId="{534EFD19-C77E-0E45-8BD2-F74D7FFBE817}" type="sibTrans" cxnId="{82B237AC-9126-6C42-BA0D-FC004838B216}">
      <dgm:prSet/>
      <dgm:spPr/>
      <dgm:t>
        <a:bodyPr/>
        <a:lstStyle/>
        <a:p>
          <a:endParaRPr lang="en-US" sz="2500"/>
        </a:p>
      </dgm:t>
    </dgm:pt>
    <dgm:pt modelId="{C47223B0-29A2-B84C-BA28-E74800E69F9D}" type="pres">
      <dgm:prSet presAssocID="{A0721334-3EC9-4E4A-B196-5FE0DADA7961}" presName="layout" presStyleCnt="0">
        <dgm:presLayoutVars>
          <dgm:chMax/>
          <dgm:chPref/>
          <dgm:dir/>
          <dgm:animOne val="branch"/>
          <dgm:animLvl val="lvl"/>
          <dgm:resizeHandles/>
        </dgm:presLayoutVars>
      </dgm:prSet>
      <dgm:spPr/>
    </dgm:pt>
    <dgm:pt modelId="{8E4DC5EC-EB92-8149-B2CB-135234EEDC9F}" type="pres">
      <dgm:prSet presAssocID="{738FFA7A-8F8A-BD4D-86AF-034AB051672D}" presName="root" presStyleCnt="0">
        <dgm:presLayoutVars>
          <dgm:chMax/>
          <dgm:chPref val="4"/>
        </dgm:presLayoutVars>
      </dgm:prSet>
      <dgm:spPr/>
    </dgm:pt>
    <dgm:pt modelId="{2F33EE2A-9BF9-3946-A779-73B59AECC544}" type="pres">
      <dgm:prSet presAssocID="{738FFA7A-8F8A-BD4D-86AF-034AB051672D}" presName="rootComposite" presStyleCnt="0">
        <dgm:presLayoutVars/>
      </dgm:prSet>
      <dgm:spPr/>
    </dgm:pt>
    <dgm:pt modelId="{06E2B8E5-E83E-874E-8087-6D8EF9CB6046}" type="pres">
      <dgm:prSet presAssocID="{738FFA7A-8F8A-BD4D-86AF-034AB051672D}" presName="rootText" presStyleLbl="node0" presStyleIdx="0" presStyleCnt="1">
        <dgm:presLayoutVars>
          <dgm:chMax/>
          <dgm:chPref val="4"/>
        </dgm:presLayoutVars>
      </dgm:prSet>
      <dgm:spPr/>
    </dgm:pt>
    <dgm:pt modelId="{4CAA3268-4598-AE4C-97AC-A1D1D399729D}" type="pres">
      <dgm:prSet presAssocID="{738FFA7A-8F8A-BD4D-86AF-034AB051672D}" presName="childShape" presStyleCnt="0">
        <dgm:presLayoutVars>
          <dgm:chMax val="0"/>
          <dgm:chPref val="0"/>
        </dgm:presLayoutVars>
      </dgm:prSet>
      <dgm:spPr/>
    </dgm:pt>
    <dgm:pt modelId="{49CF1F6B-A7C8-454E-8099-279521100763}" type="pres">
      <dgm:prSet presAssocID="{39A884A5-7DE8-4A41-963D-DFAE126E3BC0}" presName="childComposite" presStyleCnt="0">
        <dgm:presLayoutVars>
          <dgm:chMax val="0"/>
          <dgm:chPref val="0"/>
        </dgm:presLayoutVars>
      </dgm:prSet>
      <dgm:spPr/>
    </dgm:pt>
    <dgm:pt modelId="{F141FED1-A34C-DE45-A71A-E68B76A48EDF}" type="pres">
      <dgm:prSet presAssocID="{39A884A5-7DE8-4A41-963D-DFAE126E3BC0}" presName="Image" presStyleLbl="node1" presStyleIdx="0" presStyleCnt="4"/>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Head with gears outline"/>
        </a:ext>
      </dgm:extLst>
    </dgm:pt>
    <dgm:pt modelId="{CDEE891C-A7FB-7D42-A900-4CBD6A629092}" type="pres">
      <dgm:prSet presAssocID="{39A884A5-7DE8-4A41-963D-DFAE126E3BC0}" presName="childText" presStyleLbl="lnNode1" presStyleIdx="0" presStyleCnt="4">
        <dgm:presLayoutVars>
          <dgm:chMax val="0"/>
          <dgm:chPref val="0"/>
          <dgm:bulletEnabled val="1"/>
        </dgm:presLayoutVars>
      </dgm:prSet>
      <dgm:spPr/>
    </dgm:pt>
    <dgm:pt modelId="{25199137-F825-6749-800F-F182D277A656}" type="pres">
      <dgm:prSet presAssocID="{0851CF9E-3BBF-6846-8742-A8FD3BDACCC6}" presName="childComposite" presStyleCnt="0">
        <dgm:presLayoutVars>
          <dgm:chMax val="0"/>
          <dgm:chPref val="0"/>
        </dgm:presLayoutVars>
      </dgm:prSet>
      <dgm:spPr/>
    </dgm:pt>
    <dgm:pt modelId="{D4DB82FC-DBD8-1348-9E04-DC5F7830B31E}" type="pres">
      <dgm:prSet presAssocID="{0851CF9E-3BBF-6846-8742-A8FD3BDACCC6}" presName="Image" presStyleLbl="node1" presStyleIdx="1" presStyleCnt="4"/>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Tools outline"/>
        </a:ext>
      </dgm:extLst>
    </dgm:pt>
    <dgm:pt modelId="{C0D8910A-C7E5-7143-8D63-B50D80BCC9A5}" type="pres">
      <dgm:prSet presAssocID="{0851CF9E-3BBF-6846-8742-A8FD3BDACCC6}" presName="childText" presStyleLbl="lnNode1" presStyleIdx="1" presStyleCnt="4">
        <dgm:presLayoutVars>
          <dgm:chMax val="0"/>
          <dgm:chPref val="0"/>
          <dgm:bulletEnabled val="1"/>
        </dgm:presLayoutVars>
      </dgm:prSet>
      <dgm:spPr/>
    </dgm:pt>
    <dgm:pt modelId="{0C9B775A-7F14-614F-9A2F-0CF1BA64FB1D}" type="pres">
      <dgm:prSet presAssocID="{CCCF69EF-B10A-4541-BBC6-F10D5F2925BC}" presName="childComposite" presStyleCnt="0">
        <dgm:presLayoutVars>
          <dgm:chMax val="0"/>
          <dgm:chPref val="0"/>
        </dgm:presLayoutVars>
      </dgm:prSet>
      <dgm:spPr/>
    </dgm:pt>
    <dgm:pt modelId="{1CE36739-743D-3D4B-A4D0-197583482E44}" type="pres">
      <dgm:prSet presAssocID="{CCCF69EF-B10A-4541-BBC6-F10D5F2925BC}" presName="Image" presStyleLbl="node1" presStyleIdx="2" presStyleCnt="4"/>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Checklist outline"/>
        </a:ext>
      </dgm:extLst>
    </dgm:pt>
    <dgm:pt modelId="{E544AAED-4726-8E40-A3D4-74BEAFEEC0AC}" type="pres">
      <dgm:prSet presAssocID="{CCCF69EF-B10A-4541-BBC6-F10D5F2925BC}" presName="childText" presStyleLbl="lnNode1" presStyleIdx="2" presStyleCnt="4">
        <dgm:presLayoutVars>
          <dgm:chMax val="0"/>
          <dgm:chPref val="0"/>
          <dgm:bulletEnabled val="1"/>
        </dgm:presLayoutVars>
      </dgm:prSet>
      <dgm:spPr/>
    </dgm:pt>
    <dgm:pt modelId="{2FD6246D-5B98-CD48-B9D8-2AE125136193}" type="pres">
      <dgm:prSet presAssocID="{E4837345-A5E2-814E-8A0C-C22A958A022E}" presName="childComposite" presStyleCnt="0">
        <dgm:presLayoutVars>
          <dgm:chMax val="0"/>
          <dgm:chPref val="0"/>
        </dgm:presLayoutVars>
      </dgm:prSet>
      <dgm:spPr/>
    </dgm:pt>
    <dgm:pt modelId="{0CE11920-E941-A045-B02E-AE9BE286F342}" type="pres">
      <dgm:prSet presAssocID="{E4837345-A5E2-814E-8A0C-C22A958A022E}" presName="Image" presStyleLbl="node1" presStyleIdx="3" presStyleCnt="4"/>
      <dgm:spPr>
        <a:blipFill>
          <a:blip xmlns:r="http://schemas.openxmlformats.org/officeDocument/2006/relationships">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Rating 3 Star outline"/>
        </a:ext>
      </dgm:extLst>
    </dgm:pt>
    <dgm:pt modelId="{CBFBF8E0-B397-784B-9A05-856170EBBD03}" type="pres">
      <dgm:prSet presAssocID="{E4837345-A5E2-814E-8A0C-C22A958A022E}" presName="childText" presStyleLbl="lnNode1" presStyleIdx="3" presStyleCnt="4">
        <dgm:presLayoutVars>
          <dgm:chMax val="0"/>
          <dgm:chPref val="0"/>
          <dgm:bulletEnabled val="1"/>
        </dgm:presLayoutVars>
      </dgm:prSet>
      <dgm:spPr/>
    </dgm:pt>
  </dgm:ptLst>
  <dgm:cxnLst>
    <dgm:cxn modelId="{BBFB700D-9BDD-FD48-8394-38712A444863}" type="presOf" srcId="{CCCF69EF-B10A-4541-BBC6-F10D5F2925BC}" destId="{E544AAED-4726-8E40-A3D4-74BEAFEEC0AC}" srcOrd="0" destOrd="0" presId="urn:microsoft.com/office/officeart/2008/layout/PictureAccentList"/>
    <dgm:cxn modelId="{4259D211-DE3B-E945-AE36-D5E514FBEB10}" type="presOf" srcId="{0851CF9E-3BBF-6846-8742-A8FD3BDACCC6}" destId="{C0D8910A-C7E5-7143-8D63-B50D80BCC9A5}" srcOrd="0" destOrd="0" presId="urn:microsoft.com/office/officeart/2008/layout/PictureAccentList"/>
    <dgm:cxn modelId="{4AEC1340-B835-2647-A28B-B312641E3807}" type="presOf" srcId="{39A884A5-7DE8-4A41-963D-DFAE126E3BC0}" destId="{CDEE891C-A7FB-7D42-A900-4CBD6A629092}" srcOrd="0" destOrd="0" presId="urn:microsoft.com/office/officeart/2008/layout/PictureAccentList"/>
    <dgm:cxn modelId="{7710F760-9787-D443-B08F-1F26AB698572}" srcId="{738FFA7A-8F8A-BD4D-86AF-034AB051672D}" destId="{CCCF69EF-B10A-4541-BBC6-F10D5F2925BC}" srcOrd="2" destOrd="0" parTransId="{DCBE34E5-94F1-9249-8AE1-E43AA35FD796}" sibTransId="{0C7439A1-ACA9-634A-8C55-128D38C2D9B7}"/>
    <dgm:cxn modelId="{EE8AEF42-BC20-EF4B-B31D-F537950D96B4}" srcId="{738FFA7A-8F8A-BD4D-86AF-034AB051672D}" destId="{0851CF9E-3BBF-6846-8742-A8FD3BDACCC6}" srcOrd="1" destOrd="0" parTransId="{A19CED5C-9D3E-B347-A37D-F8F8D063423B}" sibTransId="{7F17D44A-ABA9-AB42-B098-B1961C126E57}"/>
    <dgm:cxn modelId="{75CD2A66-0A7A-2F46-A27F-3859058D7E81}" srcId="{A0721334-3EC9-4E4A-B196-5FE0DADA7961}" destId="{738FFA7A-8F8A-BD4D-86AF-034AB051672D}" srcOrd="0" destOrd="0" parTransId="{04C76028-10B3-E647-B6B2-37B9C4CD7BFD}" sibTransId="{DFE72DA3-148F-0346-80B5-12D5837873FE}"/>
    <dgm:cxn modelId="{F3F4746F-EB20-874E-ABAB-80E9F42DD663}" type="presOf" srcId="{E4837345-A5E2-814E-8A0C-C22A958A022E}" destId="{CBFBF8E0-B397-784B-9A05-856170EBBD03}" srcOrd="0" destOrd="0" presId="urn:microsoft.com/office/officeart/2008/layout/PictureAccentList"/>
    <dgm:cxn modelId="{4479AD7B-535F-B344-B796-77D8AEDAA835}" srcId="{738FFA7A-8F8A-BD4D-86AF-034AB051672D}" destId="{39A884A5-7DE8-4A41-963D-DFAE126E3BC0}" srcOrd="0" destOrd="0" parTransId="{881238FF-42F6-0E45-8807-936F23368002}" sibTransId="{E747E491-60AE-AB49-A363-19971795EF42}"/>
    <dgm:cxn modelId="{82B237AC-9126-6C42-BA0D-FC004838B216}" srcId="{738FFA7A-8F8A-BD4D-86AF-034AB051672D}" destId="{E4837345-A5E2-814E-8A0C-C22A958A022E}" srcOrd="3" destOrd="0" parTransId="{74128B53-E0AC-F743-B945-283CA3EAEB5E}" sibTransId="{534EFD19-C77E-0E45-8BD2-F74D7FFBE817}"/>
    <dgm:cxn modelId="{1268C4BE-8493-E045-A171-C50BC39433A3}" type="presOf" srcId="{A0721334-3EC9-4E4A-B196-5FE0DADA7961}" destId="{C47223B0-29A2-B84C-BA28-E74800E69F9D}" srcOrd="0" destOrd="0" presId="urn:microsoft.com/office/officeart/2008/layout/PictureAccentList"/>
    <dgm:cxn modelId="{0DA848FF-760D-2643-BF96-08E3DD346DFD}" type="presOf" srcId="{738FFA7A-8F8A-BD4D-86AF-034AB051672D}" destId="{06E2B8E5-E83E-874E-8087-6D8EF9CB6046}" srcOrd="0" destOrd="0" presId="urn:microsoft.com/office/officeart/2008/layout/PictureAccentList"/>
    <dgm:cxn modelId="{C91D9FA0-CDE1-164A-9275-234AE943ED0D}" type="presParOf" srcId="{C47223B0-29A2-B84C-BA28-E74800E69F9D}" destId="{8E4DC5EC-EB92-8149-B2CB-135234EEDC9F}" srcOrd="0" destOrd="0" presId="urn:microsoft.com/office/officeart/2008/layout/PictureAccentList"/>
    <dgm:cxn modelId="{3E8EBA71-5FAA-DF45-8409-F7BFDF79D4B8}" type="presParOf" srcId="{8E4DC5EC-EB92-8149-B2CB-135234EEDC9F}" destId="{2F33EE2A-9BF9-3946-A779-73B59AECC544}" srcOrd="0" destOrd="0" presId="urn:microsoft.com/office/officeart/2008/layout/PictureAccentList"/>
    <dgm:cxn modelId="{136F302C-6DC1-E444-9521-599E51D26E04}" type="presParOf" srcId="{2F33EE2A-9BF9-3946-A779-73B59AECC544}" destId="{06E2B8E5-E83E-874E-8087-6D8EF9CB6046}" srcOrd="0" destOrd="0" presId="urn:microsoft.com/office/officeart/2008/layout/PictureAccentList"/>
    <dgm:cxn modelId="{5FD39015-78CA-DF43-97F3-6509D9BE2E05}" type="presParOf" srcId="{8E4DC5EC-EB92-8149-B2CB-135234EEDC9F}" destId="{4CAA3268-4598-AE4C-97AC-A1D1D399729D}" srcOrd="1" destOrd="0" presId="urn:microsoft.com/office/officeart/2008/layout/PictureAccentList"/>
    <dgm:cxn modelId="{A85A095B-7920-B345-9F68-CA1C8F64465E}" type="presParOf" srcId="{4CAA3268-4598-AE4C-97AC-A1D1D399729D}" destId="{49CF1F6B-A7C8-454E-8099-279521100763}" srcOrd="0" destOrd="0" presId="urn:microsoft.com/office/officeart/2008/layout/PictureAccentList"/>
    <dgm:cxn modelId="{03B5868F-BF7D-9347-881F-BEEA6B41787C}" type="presParOf" srcId="{49CF1F6B-A7C8-454E-8099-279521100763}" destId="{F141FED1-A34C-DE45-A71A-E68B76A48EDF}" srcOrd="0" destOrd="0" presId="urn:microsoft.com/office/officeart/2008/layout/PictureAccentList"/>
    <dgm:cxn modelId="{4B8A36D9-769D-CD43-B95F-5E3F81F2EFB6}" type="presParOf" srcId="{49CF1F6B-A7C8-454E-8099-279521100763}" destId="{CDEE891C-A7FB-7D42-A900-4CBD6A629092}" srcOrd="1" destOrd="0" presId="urn:microsoft.com/office/officeart/2008/layout/PictureAccentList"/>
    <dgm:cxn modelId="{807E75EC-C176-0940-BD3B-676090F1F000}" type="presParOf" srcId="{4CAA3268-4598-AE4C-97AC-A1D1D399729D}" destId="{25199137-F825-6749-800F-F182D277A656}" srcOrd="1" destOrd="0" presId="urn:microsoft.com/office/officeart/2008/layout/PictureAccentList"/>
    <dgm:cxn modelId="{B6505FDD-E685-DA40-96AA-10E4DD9135BA}" type="presParOf" srcId="{25199137-F825-6749-800F-F182D277A656}" destId="{D4DB82FC-DBD8-1348-9E04-DC5F7830B31E}" srcOrd="0" destOrd="0" presId="urn:microsoft.com/office/officeart/2008/layout/PictureAccentList"/>
    <dgm:cxn modelId="{BC0D326B-2936-8B4C-8E8F-FE7C0935CB8C}" type="presParOf" srcId="{25199137-F825-6749-800F-F182D277A656}" destId="{C0D8910A-C7E5-7143-8D63-B50D80BCC9A5}" srcOrd="1" destOrd="0" presId="urn:microsoft.com/office/officeart/2008/layout/PictureAccentList"/>
    <dgm:cxn modelId="{4C350781-8B53-9547-A69E-BFBA24202193}" type="presParOf" srcId="{4CAA3268-4598-AE4C-97AC-A1D1D399729D}" destId="{0C9B775A-7F14-614F-9A2F-0CF1BA64FB1D}" srcOrd="2" destOrd="0" presId="urn:microsoft.com/office/officeart/2008/layout/PictureAccentList"/>
    <dgm:cxn modelId="{724C02E0-AEEE-434D-A23B-83C5594042E4}" type="presParOf" srcId="{0C9B775A-7F14-614F-9A2F-0CF1BA64FB1D}" destId="{1CE36739-743D-3D4B-A4D0-197583482E44}" srcOrd="0" destOrd="0" presId="urn:microsoft.com/office/officeart/2008/layout/PictureAccentList"/>
    <dgm:cxn modelId="{676A5EBE-7EE2-6F4B-98BE-7E6BD8D6AD7C}" type="presParOf" srcId="{0C9B775A-7F14-614F-9A2F-0CF1BA64FB1D}" destId="{E544AAED-4726-8E40-A3D4-74BEAFEEC0AC}" srcOrd="1" destOrd="0" presId="urn:microsoft.com/office/officeart/2008/layout/PictureAccentList"/>
    <dgm:cxn modelId="{F7DE9736-09DD-8142-87D8-EFA0895E9BFA}" type="presParOf" srcId="{4CAA3268-4598-AE4C-97AC-A1D1D399729D}" destId="{2FD6246D-5B98-CD48-B9D8-2AE125136193}" srcOrd="3" destOrd="0" presId="urn:microsoft.com/office/officeart/2008/layout/PictureAccentList"/>
    <dgm:cxn modelId="{993408CB-072A-CD4B-9A67-4DBA222E4E70}" type="presParOf" srcId="{2FD6246D-5B98-CD48-B9D8-2AE125136193}" destId="{0CE11920-E941-A045-B02E-AE9BE286F342}" srcOrd="0" destOrd="0" presId="urn:microsoft.com/office/officeart/2008/layout/PictureAccentList"/>
    <dgm:cxn modelId="{AAFACF2F-2E9A-F34E-A4E2-D2C171DD0111}" type="presParOf" srcId="{2FD6246D-5B98-CD48-B9D8-2AE125136193}" destId="{CBFBF8E0-B397-784B-9A05-856170EBBD03}"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0721334-3EC9-4E4A-B196-5FE0DADA7961}" type="doc">
      <dgm:prSet loTypeId="urn:microsoft.com/office/officeart/2008/layout/PictureAccentList" loCatId="list" qsTypeId="urn:microsoft.com/office/officeart/2005/8/quickstyle/simple1" qsCatId="simple" csTypeId="urn:microsoft.com/office/officeart/2005/8/colors/accent0_3" csCatId="mainScheme" phldr="1"/>
      <dgm:spPr/>
      <dgm:t>
        <a:bodyPr/>
        <a:lstStyle/>
        <a:p>
          <a:endParaRPr lang="en-US"/>
        </a:p>
      </dgm:t>
    </dgm:pt>
    <dgm:pt modelId="{738FFA7A-8F8A-BD4D-86AF-034AB051672D}">
      <dgm:prSet phldrT="[Text]" custT="1"/>
      <dgm:spPr/>
      <dgm:t>
        <a:bodyPr/>
        <a:lstStyle/>
        <a:p>
          <a:r>
            <a:rPr lang="en-US" sz="2500" b="1"/>
            <a:t>High Intensity Phase 2 Process – Only Sites with Implementation Quality Challenges at End of Phase 1</a:t>
          </a:r>
        </a:p>
      </dgm:t>
    </dgm:pt>
    <dgm:pt modelId="{04C76028-10B3-E647-B6B2-37B9C4CD7BFD}" type="parTrans" cxnId="{75CD2A66-0A7A-2F46-A27F-3859058D7E81}">
      <dgm:prSet/>
      <dgm:spPr/>
      <dgm:t>
        <a:bodyPr/>
        <a:lstStyle/>
        <a:p>
          <a:endParaRPr lang="en-US" sz="2500"/>
        </a:p>
      </dgm:t>
    </dgm:pt>
    <dgm:pt modelId="{DFE72DA3-148F-0346-80B5-12D5837873FE}" type="sibTrans" cxnId="{75CD2A66-0A7A-2F46-A27F-3859058D7E81}">
      <dgm:prSet/>
      <dgm:spPr/>
      <dgm:t>
        <a:bodyPr/>
        <a:lstStyle/>
        <a:p>
          <a:endParaRPr lang="en-US" sz="2500"/>
        </a:p>
      </dgm:t>
    </dgm:pt>
    <dgm:pt modelId="{39A884A5-7DE8-4A41-963D-DFAE126E3BC0}">
      <dgm:prSet phldrT="[Text]" custT="1"/>
      <dgm:spPr/>
      <dgm:t>
        <a:bodyPr/>
        <a:lstStyle/>
        <a:p>
          <a:r>
            <a:rPr lang="en-US" sz="2500"/>
            <a:t>WHAT fidelity challenges need to be addressed?</a:t>
          </a:r>
        </a:p>
      </dgm:t>
    </dgm:pt>
    <dgm:pt modelId="{881238FF-42F6-0E45-8807-936F23368002}" type="parTrans" cxnId="{4479AD7B-535F-B344-B796-77D8AEDAA835}">
      <dgm:prSet/>
      <dgm:spPr/>
      <dgm:t>
        <a:bodyPr/>
        <a:lstStyle/>
        <a:p>
          <a:endParaRPr lang="en-US" sz="2500"/>
        </a:p>
      </dgm:t>
    </dgm:pt>
    <dgm:pt modelId="{E747E491-60AE-AB49-A363-19971795EF42}" type="sibTrans" cxnId="{4479AD7B-535F-B344-B796-77D8AEDAA835}">
      <dgm:prSet/>
      <dgm:spPr/>
      <dgm:t>
        <a:bodyPr/>
        <a:lstStyle/>
        <a:p>
          <a:endParaRPr lang="en-US" sz="2500"/>
        </a:p>
      </dgm:t>
    </dgm:pt>
    <dgm:pt modelId="{0851CF9E-3BBF-6846-8742-A8FD3BDACCC6}">
      <dgm:prSet phldrT="[Text]" custT="1"/>
      <dgm:spPr/>
      <dgm:t>
        <a:bodyPr/>
        <a:lstStyle/>
        <a:p>
          <a:r>
            <a:rPr lang="en-US" sz="2500"/>
            <a:t>WHICH supports can be used to address challenges?</a:t>
          </a:r>
        </a:p>
      </dgm:t>
    </dgm:pt>
    <dgm:pt modelId="{A19CED5C-9D3E-B347-A37D-F8F8D063423B}" type="parTrans" cxnId="{EE8AEF42-BC20-EF4B-B31D-F537950D96B4}">
      <dgm:prSet/>
      <dgm:spPr/>
      <dgm:t>
        <a:bodyPr/>
        <a:lstStyle/>
        <a:p>
          <a:endParaRPr lang="en-US" sz="2500"/>
        </a:p>
      </dgm:t>
    </dgm:pt>
    <dgm:pt modelId="{7F17D44A-ABA9-AB42-B098-B1961C126E57}" type="sibTrans" cxnId="{EE8AEF42-BC20-EF4B-B31D-F537950D96B4}">
      <dgm:prSet/>
      <dgm:spPr/>
      <dgm:t>
        <a:bodyPr/>
        <a:lstStyle/>
        <a:p>
          <a:endParaRPr lang="en-US" sz="2500"/>
        </a:p>
      </dgm:t>
    </dgm:pt>
    <dgm:pt modelId="{CCCF69EF-B10A-4541-BBC6-F10D5F2925BC}">
      <dgm:prSet phldrT="[Text]" custT="1"/>
      <dgm:spPr/>
      <dgm:t>
        <a:bodyPr/>
        <a:lstStyle/>
        <a:p>
          <a:r>
            <a:rPr lang="en-US" sz="2500"/>
            <a:t>WHAT Needs to change to implement &amp; use supports</a:t>
          </a:r>
        </a:p>
      </dgm:t>
    </dgm:pt>
    <dgm:pt modelId="{DCBE34E5-94F1-9249-8AE1-E43AA35FD796}" type="parTrans" cxnId="{7710F760-9787-D443-B08F-1F26AB698572}">
      <dgm:prSet/>
      <dgm:spPr/>
      <dgm:t>
        <a:bodyPr/>
        <a:lstStyle/>
        <a:p>
          <a:endParaRPr lang="en-US" sz="2500"/>
        </a:p>
      </dgm:t>
    </dgm:pt>
    <dgm:pt modelId="{0C7439A1-ACA9-634A-8C55-128D38C2D9B7}" type="sibTrans" cxnId="{7710F760-9787-D443-B08F-1F26AB698572}">
      <dgm:prSet/>
      <dgm:spPr/>
      <dgm:t>
        <a:bodyPr/>
        <a:lstStyle/>
        <a:p>
          <a:endParaRPr lang="en-US" sz="2500"/>
        </a:p>
      </dgm:t>
    </dgm:pt>
    <dgm:pt modelId="{E4837345-A5E2-814E-8A0C-C22A958A022E}">
      <dgm:prSet phldrT="[Text]" custT="1"/>
      <dgm:spPr/>
      <dgm:t>
        <a:bodyPr/>
        <a:lstStyle/>
        <a:p>
          <a:r>
            <a:rPr lang="en-US" sz="2500" b="0"/>
            <a:t>HOW did implementation of supports go &amp; did they work?</a:t>
          </a:r>
        </a:p>
      </dgm:t>
    </dgm:pt>
    <dgm:pt modelId="{74128B53-E0AC-F743-B945-283CA3EAEB5E}" type="parTrans" cxnId="{82B237AC-9126-6C42-BA0D-FC004838B216}">
      <dgm:prSet/>
      <dgm:spPr/>
      <dgm:t>
        <a:bodyPr/>
        <a:lstStyle/>
        <a:p>
          <a:endParaRPr lang="en-US" sz="2500"/>
        </a:p>
      </dgm:t>
    </dgm:pt>
    <dgm:pt modelId="{534EFD19-C77E-0E45-8BD2-F74D7FFBE817}" type="sibTrans" cxnId="{82B237AC-9126-6C42-BA0D-FC004838B216}">
      <dgm:prSet/>
      <dgm:spPr/>
      <dgm:t>
        <a:bodyPr/>
        <a:lstStyle/>
        <a:p>
          <a:endParaRPr lang="en-US" sz="2500"/>
        </a:p>
      </dgm:t>
    </dgm:pt>
    <dgm:pt modelId="{C47223B0-29A2-B84C-BA28-E74800E69F9D}" type="pres">
      <dgm:prSet presAssocID="{A0721334-3EC9-4E4A-B196-5FE0DADA7961}" presName="layout" presStyleCnt="0">
        <dgm:presLayoutVars>
          <dgm:chMax/>
          <dgm:chPref/>
          <dgm:dir/>
          <dgm:animOne val="branch"/>
          <dgm:animLvl val="lvl"/>
          <dgm:resizeHandles/>
        </dgm:presLayoutVars>
      </dgm:prSet>
      <dgm:spPr/>
    </dgm:pt>
    <dgm:pt modelId="{8E4DC5EC-EB92-8149-B2CB-135234EEDC9F}" type="pres">
      <dgm:prSet presAssocID="{738FFA7A-8F8A-BD4D-86AF-034AB051672D}" presName="root" presStyleCnt="0">
        <dgm:presLayoutVars>
          <dgm:chMax/>
          <dgm:chPref val="4"/>
        </dgm:presLayoutVars>
      </dgm:prSet>
      <dgm:spPr/>
    </dgm:pt>
    <dgm:pt modelId="{2F33EE2A-9BF9-3946-A779-73B59AECC544}" type="pres">
      <dgm:prSet presAssocID="{738FFA7A-8F8A-BD4D-86AF-034AB051672D}" presName="rootComposite" presStyleCnt="0">
        <dgm:presLayoutVars/>
      </dgm:prSet>
      <dgm:spPr/>
    </dgm:pt>
    <dgm:pt modelId="{06E2B8E5-E83E-874E-8087-6D8EF9CB6046}" type="pres">
      <dgm:prSet presAssocID="{738FFA7A-8F8A-BD4D-86AF-034AB051672D}" presName="rootText" presStyleLbl="node0" presStyleIdx="0" presStyleCnt="1">
        <dgm:presLayoutVars>
          <dgm:chMax/>
          <dgm:chPref val="4"/>
        </dgm:presLayoutVars>
      </dgm:prSet>
      <dgm:spPr/>
    </dgm:pt>
    <dgm:pt modelId="{4CAA3268-4598-AE4C-97AC-A1D1D399729D}" type="pres">
      <dgm:prSet presAssocID="{738FFA7A-8F8A-BD4D-86AF-034AB051672D}" presName="childShape" presStyleCnt="0">
        <dgm:presLayoutVars>
          <dgm:chMax val="0"/>
          <dgm:chPref val="0"/>
        </dgm:presLayoutVars>
      </dgm:prSet>
      <dgm:spPr/>
    </dgm:pt>
    <dgm:pt modelId="{49CF1F6B-A7C8-454E-8099-279521100763}" type="pres">
      <dgm:prSet presAssocID="{39A884A5-7DE8-4A41-963D-DFAE126E3BC0}" presName="childComposite" presStyleCnt="0">
        <dgm:presLayoutVars>
          <dgm:chMax val="0"/>
          <dgm:chPref val="0"/>
        </dgm:presLayoutVars>
      </dgm:prSet>
      <dgm:spPr/>
    </dgm:pt>
    <dgm:pt modelId="{F141FED1-A34C-DE45-A71A-E68B76A48EDF}" type="pres">
      <dgm:prSet presAssocID="{39A884A5-7DE8-4A41-963D-DFAE126E3BC0}" presName="Image" presStyleLbl="node1" presStyleIdx="0" presStyleCnt="4"/>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Head with gears outline"/>
        </a:ext>
      </dgm:extLst>
    </dgm:pt>
    <dgm:pt modelId="{CDEE891C-A7FB-7D42-A900-4CBD6A629092}" type="pres">
      <dgm:prSet presAssocID="{39A884A5-7DE8-4A41-963D-DFAE126E3BC0}" presName="childText" presStyleLbl="lnNode1" presStyleIdx="0" presStyleCnt="4">
        <dgm:presLayoutVars>
          <dgm:chMax val="0"/>
          <dgm:chPref val="0"/>
          <dgm:bulletEnabled val="1"/>
        </dgm:presLayoutVars>
      </dgm:prSet>
      <dgm:spPr/>
    </dgm:pt>
    <dgm:pt modelId="{25199137-F825-6749-800F-F182D277A656}" type="pres">
      <dgm:prSet presAssocID="{0851CF9E-3BBF-6846-8742-A8FD3BDACCC6}" presName="childComposite" presStyleCnt="0">
        <dgm:presLayoutVars>
          <dgm:chMax val="0"/>
          <dgm:chPref val="0"/>
        </dgm:presLayoutVars>
      </dgm:prSet>
      <dgm:spPr/>
    </dgm:pt>
    <dgm:pt modelId="{D4DB82FC-DBD8-1348-9E04-DC5F7830B31E}" type="pres">
      <dgm:prSet presAssocID="{0851CF9E-3BBF-6846-8742-A8FD3BDACCC6}" presName="Image" presStyleLbl="node1" presStyleIdx="1" presStyleCnt="4"/>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Tools outline"/>
        </a:ext>
      </dgm:extLst>
    </dgm:pt>
    <dgm:pt modelId="{C0D8910A-C7E5-7143-8D63-B50D80BCC9A5}" type="pres">
      <dgm:prSet presAssocID="{0851CF9E-3BBF-6846-8742-A8FD3BDACCC6}" presName="childText" presStyleLbl="lnNode1" presStyleIdx="1" presStyleCnt="4">
        <dgm:presLayoutVars>
          <dgm:chMax val="0"/>
          <dgm:chPref val="0"/>
          <dgm:bulletEnabled val="1"/>
        </dgm:presLayoutVars>
      </dgm:prSet>
      <dgm:spPr/>
    </dgm:pt>
    <dgm:pt modelId="{0C9B775A-7F14-614F-9A2F-0CF1BA64FB1D}" type="pres">
      <dgm:prSet presAssocID="{CCCF69EF-B10A-4541-BBC6-F10D5F2925BC}" presName="childComposite" presStyleCnt="0">
        <dgm:presLayoutVars>
          <dgm:chMax val="0"/>
          <dgm:chPref val="0"/>
        </dgm:presLayoutVars>
      </dgm:prSet>
      <dgm:spPr/>
    </dgm:pt>
    <dgm:pt modelId="{1CE36739-743D-3D4B-A4D0-197583482E44}" type="pres">
      <dgm:prSet presAssocID="{CCCF69EF-B10A-4541-BBC6-F10D5F2925BC}" presName="Image" presStyleLbl="node1" presStyleIdx="2" presStyleCnt="4"/>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Checklist outline"/>
        </a:ext>
      </dgm:extLst>
    </dgm:pt>
    <dgm:pt modelId="{E544AAED-4726-8E40-A3D4-74BEAFEEC0AC}" type="pres">
      <dgm:prSet presAssocID="{CCCF69EF-B10A-4541-BBC6-F10D5F2925BC}" presName="childText" presStyleLbl="lnNode1" presStyleIdx="2" presStyleCnt="4">
        <dgm:presLayoutVars>
          <dgm:chMax val="0"/>
          <dgm:chPref val="0"/>
          <dgm:bulletEnabled val="1"/>
        </dgm:presLayoutVars>
      </dgm:prSet>
      <dgm:spPr/>
    </dgm:pt>
    <dgm:pt modelId="{2FD6246D-5B98-CD48-B9D8-2AE125136193}" type="pres">
      <dgm:prSet presAssocID="{E4837345-A5E2-814E-8A0C-C22A958A022E}" presName="childComposite" presStyleCnt="0">
        <dgm:presLayoutVars>
          <dgm:chMax val="0"/>
          <dgm:chPref val="0"/>
        </dgm:presLayoutVars>
      </dgm:prSet>
      <dgm:spPr/>
    </dgm:pt>
    <dgm:pt modelId="{0CE11920-E941-A045-B02E-AE9BE286F342}" type="pres">
      <dgm:prSet presAssocID="{E4837345-A5E2-814E-8A0C-C22A958A022E}" presName="Image" presStyleLbl="node1" presStyleIdx="3" presStyleCnt="4"/>
      <dgm:spPr>
        <a:blipFill>
          <a:blip xmlns:r="http://schemas.openxmlformats.org/officeDocument/2006/relationships">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Rating 3 Star outline"/>
        </a:ext>
      </dgm:extLst>
    </dgm:pt>
    <dgm:pt modelId="{CBFBF8E0-B397-784B-9A05-856170EBBD03}" type="pres">
      <dgm:prSet presAssocID="{E4837345-A5E2-814E-8A0C-C22A958A022E}" presName="childText" presStyleLbl="lnNode1" presStyleIdx="3" presStyleCnt="4">
        <dgm:presLayoutVars>
          <dgm:chMax val="0"/>
          <dgm:chPref val="0"/>
          <dgm:bulletEnabled val="1"/>
        </dgm:presLayoutVars>
      </dgm:prSet>
      <dgm:spPr/>
    </dgm:pt>
  </dgm:ptLst>
  <dgm:cxnLst>
    <dgm:cxn modelId="{BBFB700D-9BDD-FD48-8394-38712A444863}" type="presOf" srcId="{CCCF69EF-B10A-4541-BBC6-F10D5F2925BC}" destId="{E544AAED-4726-8E40-A3D4-74BEAFEEC0AC}" srcOrd="0" destOrd="0" presId="urn:microsoft.com/office/officeart/2008/layout/PictureAccentList"/>
    <dgm:cxn modelId="{4259D211-DE3B-E945-AE36-D5E514FBEB10}" type="presOf" srcId="{0851CF9E-3BBF-6846-8742-A8FD3BDACCC6}" destId="{C0D8910A-C7E5-7143-8D63-B50D80BCC9A5}" srcOrd="0" destOrd="0" presId="urn:microsoft.com/office/officeart/2008/layout/PictureAccentList"/>
    <dgm:cxn modelId="{4AEC1340-B835-2647-A28B-B312641E3807}" type="presOf" srcId="{39A884A5-7DE8-4A41-963D-DFAE126E3BC0}" destId="{CDEE891C-A7FB-7D42-A900-4CBD6A629092}" srcOrd="0" destOrd="0" presId="urn:microsoft.com/office/officeart/2008/layout/PictureAccentList"/>
    <dgm:cxn modelId="{7710F760-9787-D443-B08F-1F26AB698572}" srcId="{738FFA7A-8F8A-BD4D-86AF-034AB051672D}" destId="{CCCF69EF-B10A-4541-BBC6-F10D5F2925BC}" srcOrd="2" destOrd="0" parTransId="{DCBE34E5-94F1-9249-8AE1-E43AA35FD796}" sibTransId="{0C7439A1-ACA9-634A-8C55-128D38C2D9B7}"/>
    <dgm:cxn modelId="{EE8AEF42-BC20-EF4B-B31D-F537950D96B4}" srcId="{738FFA7A-8F8A-BD4D-86AF-034AB051672D}" destId="{0851CF9E-3BBF-6846-8742-A8FD3BDACCC6}" srcOrd="1" destOrd="0" parTransId="{A19CED5C-9D3E-B347-A37D-F8F8D063423B}" sibTransId="{7F17D44A-ABA9-AB42-B098-B1961C126E57}"/>
    <dgm:cxn modelId="{75CD2A66-0A7A-2F46-A27F-3859058D7E81}" srcId="{A0721334-3EC9-4E4A-B196-5FE0DADA7961}" destId="{738FFA7A-8F8A-BD4D-86AF-034AB051672D}" srcOrd="0" destOrd="0" parTransId="{04C76028-10B3-E647-B6B2-37B9C4CD7BFD}" sibTransId="{DFE72DA3-148F-0346-80B5-12D5837873FE}"/>
    <dgm:cxn modelId="{F3F4746F-EB20-874E-ABAB-80E9F42DD663}" type="presOf" srcId="{E4837345-A5E2-814E-8A0C-C22A958A022E}" destId="{CBFBF8E0-B397-784B-9A05-856170EBBD03}" srcOrd="0" destOrd="0" presId="urn:microsoft.com/office/officeart/2008/layout/PictureAccentList"/>
    <dgm:cxn modelId="{4479AD7B-535F-B344-B796-77D8AEDAA835}" srcId="{738FFA7A-8F8A-BD4D-86AF-034AB051672D}" destId="{39A884A5-7DE8-4A41-963D-DFAE126E3BC0}" srcOrd="0" destOrd="0" parTransId="{881238FF-42F6-0E45-8807-936F23368002}" sibTransId="{E747E491-60AE-AB49-A363-19971795EF42}"/>
    <dgm:cxn modelId="{82B237AC-9126-6C42-BA0D-FC004838B216}" srcId="{738FFA7A-8F8A-BD4D-86AF-034AB051672D}" destId="{E4837345-A5E2-814E-8A0C-C22A958A022E}" srcOrd="3" destOrd="0" parTransId="{74128B53-E0AC-F743-B945-283CA3EAEB5E}" sibTransId="{534EFD19-C77E-0E45-8BD2-F74D7FFBE817}"/>
    <dgm:cxn modelId="{1268C4BE-8493-E045-A171-C50BC39433A3}" type="presOf" srcId="{A0721334-3EC9-4E4A-B196-5FE0DADA7961}" destId="{C47223B0-29A2-B84C-BA28-E74800E69F9D}" srcOrd="0" destOrd="0" presId="urn:microsoft.com/office/officeart/2008/layout/PictureAccentList"/>
    <dgm:cxn modelId="{0DA848FF-760D-2643-BF96-08E3DD346DFD}" type="presOf" srcId="{738FFA7A-8F8A-BD4D-86AF-034AB051672D}" destId="{06E2B8E5-E83E-874E-8087-6D8EF9CB6046}" srcOrd="0" destOrd="0" presId="urn:microsoft.com/office/officeart/2008/layout/PictureAccentList"/>
    <dgm:cxn modelId="{C91D9FA0-CDE1-164A-9275-234AE943ED0D}" type="presParOf" srcId="{C47223B0-29A2-B84C-BA28-E74800E69F9D}" destId="{8E4DC5EC-EB92-8149-B2CB-135234EEDC9F}" srcOrd="0" destOrd="0" presId="urn:microsoft.com/office/officeart/2008/layout/PictureAccentList"/>
    <dgm:cxn modelId="{3E8EBA71-5FAA-DF45-8409-F7BFDF79D4B8}" type="presParOf" srcId="{8E4DC5EC-EB92-8149-B2CB-135234EEDC9F}" destId="{2F33EE2A-9BF9-3946-A779-73B59AECC544}" srcOrd="0" destOrd="0" presId="urn:microsoft.com/office/officeart/2008/layout/PictureAccentList"/>
    <dgm:cxn modelId="{136F302C-6DC1-E444-9521-599E51D26E04}" type="presParOf" srcId="{2F33EE2A-9BF9-3946-A779-73B59AECC544}" destId="{06E2B8E5-E83E-874E-8087-6D8EF9CB6046}" srcOrd="0" destOrd="0" presId="urn:microsoft.com/office/officeart/2008/layout/PictureAccentList"/>
    <dgm:cxn modelId="{5FD39015-78CA-DF43-97F3-6509D9BE2E05}" type="presParOf" srcId="{8E4DC5EC-EB92-8149-B2CB-135234EEDC9F}" destId="{4CAA3268-4598-AE4C-97AC-A1D1D399729D}" srcOrd="1" destOrd="0" presId="urn:microsoft.com/office/officeart/2008/layout/PictureAccentList"/>
    <dgm:cxn modelId="{A85A095B-7920-B345-9F68-CA1C8F64465E}" type="presParOf" srcId="{4CAA3268-4598-AE4C-97AC-A1D1D399729D}" destId="{49CF1F6B-A7C8-454E-8099-279521100763}" srcOrd="0" destOrd="0" presId="urn:microsoft.com/office/officeart/2008/layout/PictureAccentList"/>
    <dgm:cxn modelId="{03B5868F-BF7D-9347-881F-BEEA6B41787C}" type="presParOf" srcId="{49CF1F6B-A7C8-454E-8099-279521100763}" destId="{F141FED1-A34C-DE45-A71A-E68B76A48EDF}" srcOrd="0" destOrd="0" presId="urn:microsoft.com/office/officeart/2008/layout/PictureAccentList"/>
    <dgm:cxn modelId="{4B8A36D9-769D-CD43-B95F-5E3F81F2EFB6}" type="presParOf" srcId="{49CF1F6B-A7C8-454E-8099-279521100763}" destId="{CDEE891C-A7FB-7D42-A900-4CBD6A629092}" srcOrd="1" destOrd="0" presId="urn:microsoft.com/office/officeart/2008/layout/PictureAccentList"/>
    <dgm:cxn modelId="{807E75EC-C176-0940-BD3B-676090F1F000}" type="presParOf" srcId="{4CAA3268-4598-AE4C-97AC-A1D1D399729D}" destId="{25199137-F825-6749-800F-F182D277A656}" srcOrd="1" destOrd="0" presId="urn:microsoft.com/office/officeart/2008/layout/PictureAccentList"/>
    <dgm:cxn modelId="{B6505FDD-E685-DA40-96AA-10E4DD9135BA}" type="presParOf" srcId="{25199137-F825-6749-800F-F182D277A656}" destId="{D4DB82FC-DBD8-1348-9E04-DC5F7830B31E}" srcOrd="0" destOrd="0" presId="urn:microsoft.com/office/officeart/2008/layout/PictureAccentList"/>
    <dgm:cxn modelId="{BC0D326B-2936-8B4C-8E8F-FE7C0935CB8C}" type="presParOf" srcId="{25199137-F825-6749-800F-F182D277A656}" destId="{C0D8910A-C7E5-7143-8D63-B50D80BCC9A5}" srcOrd="1" destOrd="0" presId="urn:microsoft.com/office/officeart/2008/layout/PictureAccentList"/>
    <dgm:cxn modelId="{4C350781-8B53-9547-A69E-BFBA24202193}" type="presParOf" srcId="{4CAA3268-4598-AE4C-97AC-A1D1D399729D}" destId="{0C9B775A-7F14-614F-9A2F-0CF1BA64FB1D}" srcOrd="2" destOrd="0" presId="urn:microsoft.com/office/officeart/2008/layout/PictureAccentList"/>
    <dgm:cxn modelId="{724C02E0-AEEE-434D-A23B-83C5594042E4}" type="presParOf" srcId="{0C9B775A-7F14-614F-9A2F-0CF1BA64FB1D}" destId="{1CE36739-743D-3D4B-A4D0-197583482E44}" srcOrd="0" destOrd="0" presId="urn:microsoft.com/office/officeart/2008/layout/PictureAccentList"/>
    <dgm:cxn modelId="{676A5EBE-7EE2-6F4B-98BE-7E6BD8D6AD7C}" type="presParOf" srcId="{0C9B775A-7F14-614F-9A2F-0CF1BA64FB1D}" destId="{E544AAED-4726-8E40-A3D4-74BEAFEEC0AC}" srcOrd="1" destOrd="0" presId="urn:microsoft.com/office/officeart/2008/layout/PictureAccentList"/>
    <dgm:cxn modelId="{F7DE9736-09DD-8142-87D8-EFA0895E9BFA}" type="presParOf" srcId="{4CAA3268-4598-AE4C-97AC-A1D1D399729D}" destId="{2FD6246D-5B98-CD48-B9D8-2AE125136193}" srcOrd="3" destOrd="0" presId="urn:microsoft.com/office/officeart/2008/layout/PictureAccentList"/>
    <dgm:cxn modelId="{993408CB-072A-CD4B-9A67-4DBA222E4E70}" type="presParOf" srcId="{2FD6246D-5B98-CD48-B9D8-2AE125136193}" destId="{0CE11920-E941-A045-B02E-AE9BE286F342}" srcOrd="0" destOrd="0" presId="urn:microsoft.com/office/officeart/2008/layout/PictureAccentList"/>
    <dgm:cxn modelId="{AAFACF2F-2E9A-F34E-A4E2-D2C171DD0111}" type="presParOf" srcId="{2FD6246D-5B98-CD48-B9D8-2AE125136193}" destId="{CBFBF8E0-B397-784B-9A05-856170EBBD03}"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35E14C2-417A-894C-B5DF-19B548CFBC64}" type="doc">
      <dgm:prSet loTypeId="urn:microsoft.com/office/officeart/2005/8/layout/cycle3" loCatId="" qsTypeId="urn:microsoft.com/office/officeart/2005/8/quickstyle/simple1" qsCatId="simple" csTypeId="urn:microsoft.com/office/officeart/2005/8/colors/accent0_3" csCatId="mainScheme" phldr="1"/>
      <dgm:spPr/>
      <dgm:t>
        <a:bodyPr/>
        <a:lstStyle/>
        <a:p>
          <a:endParaRPr lang="en-US"/>
        </a:p>
      </dgm:t>
    </dgm:pt>
    <dgm:pt modelId="{BFF92AC6-7F51-A643-9AE0-32E60C134344}">
      <dgm:prSet phldrT="[Text]"/>
      <dgm:spPr/>
      <dgm:t>
        <a:bodyPr/>
        <a:lstStyle/>
        <a:p>
          <a:r>
            <a:rPr lang="en-US"/>
            <a:t>Working Group</a:t>
          </a:r>
        </a:p>
      </dgm:t>
    </dgm:pt>
    <dgm:pt modelId="{99ECBCCE-5890-B445-A8ED-23309730B9D8}" type="parTrans" cxnId="{1FA92DEB-A8FC-424C-9D78-0811186AF0FA}">
      <dgm:prSet/>
      <dgm:spPr/>
      <dgm:t>
        <a:bodyPr/>
        <a:lstStyle/>
        <a:p>
          <a:endParaRPr lang="en-US"/>
        </a:p>
      </dgm:t>
    </dgm:pt>
    <dgm:pt modelId="{DC9403BE-1876-974F-A836-57E9EA68E38E}" type="sibTrans" cxnId="{1FA92DEB-A8FC-424C-9D78-0811186AF0FA}">
      <dgm:prSet/>
      <dgm:spPr/>
      <dgm:t>
        <a:bodyPr/>
        <a:lstStyle/>
        <a:p>
          <a:endParaRPr lang="en-US"/>
        </a:p>
      </dgm:t>
    </dgm:pt>
    <dgm:pt modelId="{D6898720-BE96-EC4F-87A8-9273F12812E1}">
      <dgm:prSet phldrT="[Text]"/>
      <dgm:spPr/>
      <dgm:t>
        <a:bodyPr/>
        <a:lstStyle/>
        <a:p>
          <a:r>
            <a:rPr lang="en-US"/>
            <a:t>Survey of Clients</a:t>
          </a:r>
        </a:p>
      </dgm:t>
    </dgm:pt>
    <dgm:pt modelId="{150B3187-10C6-004B-8158-C51B5739ED4F}" type="parTrans" cxnId="{F604DF67-F391-3E4D-9F17-5DEE14BC2A92}">
      <dgm:prSet/>
      <dgm:spPr/>
      <dgm:t>
        <a:bodyPr/>
        <a:lstStyle/>
        <a:p>
          <a:endParaRPr lang="en-US"/>
        </a:p>
      </dgm:t>
    </dgm:pt>
    <dgm:pt modelId="{41B96299-3545-A348-9CC9-EAF5F681ADC7}" type="sibTrans" cxnId="{F604DF67-F391-3E4D-9F17-5DEE14BC2A92}">
      <dgm:prSet/>
      <dgm:spPr/>
      <dgm:t>
        <a:bodyPr/>
        <a:lstStyle/>
        <a:p>
          <a:endParaRPr lang="en-US"/>
        </a:p>
      </dgm:t>
    </dgm:pt>
    <dgm:pt modelId="{3BA34028-F700-A34B-B425-0DE3A131C33B}">
      <dgm:prSet phldrT="[Text]"/>
      <dgm:spPr/>
      <dgm:t>
        <a:bodyPr/>
        <a:lstStyle/>
        <a:p>
          <a:r>
            <a:rPr lang="en-US"/>
            <a:t>Client Focus Group</a:t>
          </a:r>
        </a:p>
      </dgm:t>
    </dgm:pt>
    <dgm:pt modelId="{5B81B72D-E765-0644-9C84-5250A89EBDF8}" type="parTrans" cxnId="{54257178-BAFB-7340-9BB0-553286075197}">
      <dgm:prSet/>
      <dgm:spPr/>
      <dgm:t>
        <a:bodyPr/>
        <a:lstStyle/>
        <a:p>
          <a:endParaRPr lang="en-US"/>
        </a:p>
      </dgm:t>
    </dgm:pt>
    <dgm:pt modelId="{89EF7638-6054-6543-BF84-E0C55CB7E4B6}" type="sibTrans" cxnId="{54257178-BAFB-7340-9BB0-553286075197}">
      <dgm:prSet/>
      <dgm:spPr/>
      <dgm:t>
        <a:bodyPr/>
        <a:lstStyle/>
        <a:p>
          <a:endParaRPr lang="en-US"/>
        </a:p>
      </dgm:t>
    </dgm:pt>
    <dgm:pt modelId="{9DB13069-1EB2-3C45-879F-99AE7CEA2465}">
      <dgm:prSet phldrT="[Text]"/>
      <dgm:spPr/>
      <dgm:t>
        <a:bodyPr/>
        <a:lstStyle/>
        <a:p>
          <a:r>
            <a:rPr lang="en-US"/>
            <a:t>CAB Design</a:t>
          </a:r>
        </a:p>
      </dgm:t>
    </dgm:pt>
    <dgm:pt modelId="{268E98E5-819C-5D4E-803A-CB13C4C7D2A6}" type="parTrans" cxnId="{36E598AC-09B4-7F47-817E-9DCCFB9A51C4}">
      <dgm:prSet/>
      <dgm:spPr/>
      <dgm:t>
        <a:bodyPr/>
        <a:lstStyle/>
        <a:p>
          <a:endParaRPr lang="en-US"/>
        </a:p>
      </dgm:t>
    </dgm:pt>
    <dgm:pt modelId="{059838AA-AA9F-B84C-B282-FFD59E28C1B4}" type="sibTrans" cxnId="{36E598AC-09B4-7F47-817E-9DCCFB9A51C4}">
      <dgm:prSet/>
      <dgm:spPr/>
      <dgm:t>
        <a:bodyPr/>
        <a:lstStyle/>
        <a:p>
          <a:endParaRPr lang="en-US"/>
        </a:p>
      </dgm:t>
    </dgm:pt>
    <dgm:pt modelId="{28F30CDD-BBC9-AD45-905D-C350A349E3C0}">
      <dgm:prSet phldrT="[Text]"/>
      <dgm:spPr/>
      <dgm:t>
        <a:bodyPr/>
        <a:lstStyle/>
        <a:p>
          <a:r>
            <a:rPr lang="en-US"/>
            <a:t>CAB Recruitment</a:t>
          </a:r>
        </a:p>
      </dgm:t>
    </dgm:pt>
    <dgm:pt modelId="{B2ABF346-FB5E-FF4F-8D69-B1C0866B1648}" type="parTrans" cxnId="{43733707-D4F3-B642-BFFD-DBDC769B53A2}">
      <dgm:prSet/>
      <dgm:spPr/>
      <dgm:t>
        <a:bodyPr/>
        <a:lstStyle/>
        <a:p>
          <a:endParaRPr lang="en-US"/>
        </a:p>
      </dgm:t>
    </dgm:pt>
    <dgm:pt modelId="{9DC04253-AE3E-5440-9109-450483B19EB8}" type="sibTrans" cxnId="{43733707-D4F3-B642-BFFD-DBDC769B53A2}">
      <dgm:prSet/>
      <dgm:spPr/>
      <dgm:t>
        <a:bodyPr/>
        <a:lstStyle/>
        <a:p>
          <a:endParaRPr lang="en-US"/>
        </a:p>
      </dgm:t>
    </dgm:pt>
    <dgm:pt modelId="{6153A81C-383A-6240-84BF-1FD0BA3B84A4}">
      <dgm:prSet phldrT="[Text]"/>
      <dgm:spPr/>
      <dgm:t>
        <a:bodyPr/>
        <a:lstStyle/>
        <a:p>
          <a:r>
            <a:rPr lang="en-US"/>
            <a:t>CAB Implementation</a:t>
          </a:r>
        </a:p>
      </dgm:t>
    </dgm:pt>
    <dgm:pt modelId="{33725B1A-A4F0-594F-B3BA-F9CC8980E1AC}" type="parTrans" cxnId="{F8F581F9-4E37-AD41-9B31-6293014AA4BC}">
      <dgm:prSet/>
      <dgm:spPr/>
      <dgm:t>
        <a:bodyPr/>
        <a:lstStyle/>
        <a:p>
          <a:endParaRPr lang="en-US"/>
        </a:p>
      </dgm:t>
    </dgm:pt>
    <dgm:pt modelId="{06647D03-25A0-2F42-BE73-409D70AC876A}" type="sibTrans" cxnId="{F8F581F9-4E37-AD41-9B31-6293014AA4BC}">
      <dgm:prSet/>
      <dgm:spPr/>
      <dgm:t>
        <a:bodyPr/>
        <a:lstStyle/>
        <a:p>
          <a:endParaRPr lang="en-US"/>
        </a:p>
      </dgm:t>
    </dgm:pt>
    <dgm:pt modelId="{474F4AB0-7242-F941-BF55-71C78EE97935}" type="pres">
      <dgm:prSet presAssocID="{635E14C2-417A-894C-B5DF-19B548CFBC64}" presName="Name0" presStyleCnt="0">
        <dgm:presLayoutVars>
          <dgm:dir/>
          <dgm:resizeHandles val="exact"/>
        </dgm:presLayoutVars>
      </dgm:prSet>
      <dgm:spPr/>
    </dgm:pt>
    <dgm:pt modelId="{EFB64B6A-7FD8-4747-98CA-82BBFD79D98D}" type="pres">
      <dgm:prSet presAssocID="{635E14C2-417A-894C-B5DF-19B548CFBC64}" presName="cycle" presStyleCnt="0"/>
      <dgm:spPr/>
    </dgm:pt>
    <dgm:pt modelId="{F819658A-AFF5-014F-9CFF-68BBB2FB260A}" type="pres">
      <dgm:prSet presAssocID="{BFF92AC6-7F51-A643-9AE0-32E60C134344}" presName="nodeFirstNode" presStyleLbl="node1" presStyleIdx="0" presStyleCnt="6">
        <dgm:presLayoutVars>
          <dgm:bulletEnabled val="1"/>
        </dgm:presLayoutVars>
      </dgm:prSet>
      <dgm:spPr/>
    </dgm:pt>
    <dgm:pt modelId="{73697729-7959-494D-9944-A3ADBE6B9AC5}" type="pres">
      <dgm:prSet presAssocID="{DC9403BE-1876-974F-A836-57E9EA68E38E}" presName="sibTransFirstNode" presStyleLbl="bgShp" presStyleIdx="0" presStyleCnt="1"/>
      <dgm:spPr/>
    </dgm:pt>
    <dgm:pt modelId="{A0EBD135-D85F-B142-B04E-B2D55269C3EC}" type="pres">
      <dgm:prSet presAssocID="{D6898720-BE96-EC4F-87A8-9273F12812E1}" presName="nodeFollowingNodes" presStyleLbl="node1" presStyleIdx="1" presStyleCnt="6">
        <dgm:presLayoutVars>
          <dgm:bulletEnabled val="1"/>
        </dgm:presLayoutVars>
      </dgm:prSet>
      <dgm:spPr/>
    </dgm:pt>
    <dgm:pt modelId="{9A7CA7C5-634E-7346-B533-042B6F7A7814}" type="pres">
      <dgm:prSet presAssocID="{3BA34028-F700-A34B-B425-0DE3A131C33B}" presName="nodeFollowingNodes" presStyleLbl="node1" presStyleIdx="2" presStyleCnt="6">
        <dgm:presLayoutVars>
          <dgm:bulletEnabled val="1"/>
        </dgm:presLayoutVars>
      </dgm:prSet>
      <dgm:spPr/>
    </dgm:pt>
    <dgm:pt modelId="{B77A381C-25E2-3A48-AA69-D8E854EBF3FB}" type="pres">
      <dgm:prSet presAssocID="{9DB13069-1EB2-3C45-879F-99AE7CEA2465}" presName="nodeFollowingNodes" presStyleLbl="node1" presStyleIdx="3" presStyleCnt="6">
        <dgm:presLayoutVars>
          <dgm:bulletEnabled val="1"/>
        </dgm:presLayoutVars>
      </dgm:prSet>
      <dgm:spPr/>
    </dgm:pt>
    <dgm:pt modelId="{203C3E4B-956F-6C4A-86E3-EC8F268AC251}" type="pres">
      <dgm:prSet presAssocID="{28F30CDD-BBC9-AD45-905D-C350A349E3C0}" presName="nodeFollowingNodes" presStyleLbl="node1" presStyleIdx="4" presStyleCnt="6">
        <dgm:presLayoutVars>
          <dgm:bulletEnabled val="1"/>
        </dgm:presLayoutVars>
      </dgm:prSet>
      <dgm:spPr/>
    </dgm:pt>
    <dgm:pt modelId="{29CE3CBF-0078-CD4E-9DA3-7998E44B717C}" type="pres">
      <dgm:prSet presAssocID="{6153A81C-383A-6240-84BF-1FD0BA3B84A4}" presName="nodeFollowingNodes" presStyleLbl="node1" presStyleIdx="5" presStyleCnt="6">
        <dgm:presLayoutVars>
          <dgm:bulletEnabled val="1"/>
        </dgm:presLayoutVars>
      </dgm:prSet>
      <dgm:spPr/>
    </dgm:pt>
  </dgm:ptLst>
  <dgm:cxnLst>
    <dgm:cxn modelId="{43733707-D4F3-B642-BFFD-DBDC769B53A2}" srcId="{635E14C2-417A-894C-B5DF-19B548CFBC64}" destId="{28F30CDD-BBC9-AD45-905D-C350A349E3C0}" srcOrd="4" destOrd="0" parTransId="{B2ABF346-FB5E-FF4F-8D69-B1C0866B1648}" sibTransId="{9DC04253-AE3E-5440-9109-450483B19EB8}"/>
    <dgm:cxn modelId="{DF0A2908-74C6-F44C-9AE5-352D1BB639A6}" type="presOf" srcId="{BFF92AC6-7F51-A643-9AE0-32E60C134344}" destId="{F819658A-AFF5-014F-9CFF-68BBB2FB260A}" srcOrd="0" destOrd="0" presId="urn:microsoft.com/office/officeart/2005/8/layout/cycle3"/>
    <dgm:cxn modelId="{09A07C37-832E-B443-AF13-FFAC2E657541}" type="presOf" srcId="{3BA34028-F700-A34B-B425-0DE3A131C33B}" destId="{9A7CA7C5-634E-7346-B533-042B6F7A7814}" srcOrd="0" destOrd="0" presId="urn:microsoft.com/office/officeart/2005/8/layout/cycle3"/>
    <dgm:cxn modelId="{0DD1D95E-25C3-1143-981A-60D962391685}" type="presOf" srcId="{DC9403BE-1876-974F-A836-57E9EA68E38E}" destId="{73697729-7959-494D-9944-A3ADBE6B9AC5}" srcOrd="0" destOrd="0" presId="urn:microsoft.com/office/officeart/2005/8/layout/cycle3"/>
    <dgm:cxn modelId="{45DE3E62-8FF4-8D4D-8E3A-A1796DFE3C84}" type="presOf" srcId="{635E14C2-417A-894C-B5DF-19B548CFBC64}" destId="{474F4AB0-7242-F941-BF55-71C78EE97935}" srcOrd="0" destOrd="0" presId="urn:microsoft.com/office/officeart/2005/8/layout/cycle3"/>
    <dgm:cxn modelId="{F604DF67-F391-3E4D-9F17-5DEE14BC2A92}" srcId="{635E14C2-417A-894C-B5DF-19B548CFBC64}" destId="{D6898720-BE96-EC4F-87A8-9273F12812E1}" srcOrd="1" destOrd="0" parTransId="{150B3187-10C6-004B-8158-C51B5739ED4F}" sibTransId="{41B96299-3545-A348-9CC9-EAF5F681ADC7}"/>
    <dgm:cxn modelId="{54257178-BAFB-7340-9BB0-553286075197}" srcId="{635E14C2-417A-894C-B5DF-19B548CFBC64}" destId="{3BA34028-F700-A34B-B425-0DE3A131C33B}" srcOrd="2" destOrd="0" parTransId="{5B81B72D-E765-0644-9C84-5250A89EBDF8}" sibTransId="{89EF7638-6054-6543-BF84-E0C55CB7E4B6}"/>
    <dgm:cxn modelId="{5AE6A28A-3FB3-FF47-998C-5072B19CAF95}" type="presOf" srcId="{D6898720-BE96-EC4F-87A8-9273F12812E1}" destId="{A0EBD135-D85F-B142-B04E-B2D55269C3EC}" srcOrd="0" destOrd="0" presId="urn:microsoft.com/office/officeart/2005/8/layout/cycle3"/>
    <dgm:cxn modelId="{E1C9C9A7-3240-7043-B5B8-1DFAAF91091C}" type="presOf" srcId="{9DB13069-1EB2-3C45-879F-99AE7CEA2465}" destId="{B77A381C-25E2-3A48-AA69-D8E854EBF3FB}" srcOrd="0" destOrd="0" presId="urn:microsoft.com/office/officeart/2005/8/layout/cycle3"/>
    <dgm:cxn modelId="{36E598AC-09B4-7F47-817E-9DCCFB9A51C4}" srcId="{635E14C2-417A-894C-B5DF-19B548CFBC64}" destId="{9DB13069-1EB2-3C45-879F-99AE7CEA2465}" srcOrd="3" destOrd="0" parTransId="{268E98E5-819C-5D4E-803A-CB13C4C7D2A6}" sibTransId="{059838AA-AA9F-B84C-B282-FFD59E28C1B4}"/>
    <dgm:cxn modelId="{3A49A9E3-0AEC-924A-B3A6-9AF9794F2F7A}" type="presOf" srcId="{28F30CDD-BBC9-AD45-905D-C350A349E3C0}" destId="{203C3E4B-956F-6C4A-86E3-EC8F268AC251}" srcOrd="0" destOrd="0" presId="urn:microsoft.com/office/officeart/2005/8/layout/cycle3"/>
    <dgm:cxn modelId="{2698F8E9-A523-514A-BB88-76F5651EA3E2}" type="presOf" srcId="{6153A81C-383A-6240-84BF-1FD0BA3B84A4}" destId="{29CE3CBF-0078-CD4E-9DA3-7998E44B717C}" srcOrd="0" destOrd="0" presId="urn:microsoft.com/office/officeart/2005/8/layout/cycle3"/>
    <dgm:cxn modelId="{1FA92DEB-A8FC-424C-9D78-0811186AF0FA}" srcId="{635E14C2-417A-894C-B5DF-19B548CFBC64}" destId="{BFF92AC6-7F51-A643-9AE0-32E60C134344}" srcOrd="0" destOrd="0" parTransId="{99ECBCCE-5890-B445-A8ED-23309730B9D8}" sibTransId="{DC9403BE-1876-974F-A836-57E9EA68E38E}"/>
    <dgm:cxn modelId="{F8F581F9-4E37-AD41-9B31-6293014AA4BC}" srcId="{635E14C2-417A-894C-B5DF-19B548CFBC64}" destId="{6153A81C-383A-6240-84BF-1FD0BA3B84A4}" srcOrd="5" destOrd="0" parTransId="{33725B1A-A4F0-594F-B3BA-F9CC8980E1AC}" sibTransId="{06647D03-25A0-2F42-BE73-409D70AC876A}"/>
    <dgm:cxn modelId="{4576BDDD-7295-5947-8F0A-C599BA985904}" type="presParOf" srcId="{474F4AB0-7242-F941-BF55-71C78EE97935}" destId="{EFB64B6A-7FD8-4747-98CA-82BBFD79D98D}" srcOrd="0" destOrd="0" presId="urn:microsoft.com/office/officeart/2005/8/layout/cycle3"/>
    <dgm:cxn modelId="{421159E3-ABD3-CF43-B875-E39F588A1B27}" type="presParOf" srcId="{EFB64B6A-7FD8-4747-98CA-82BBFD79D98D}" destId="{F819658A-AFF5-014F-9CFF-68BBB2FB260A}" srcOrd="0" destOrd="0" presId="urn:microsoft.com/office/officeart/2005/8/layout/cycle3"/>
    <dgm:cxn modelId="{81E876F0-1E26-194F-83F7-93977B621173}" type="presParOf" srcId="{EFB64B6A-7FD8-4747-98CA-82BBFD79D98D}" destId="{73697729-7959-494D-9944-A3ADBE6B9AC5}" srcOrd="1" destOrd="0" presId="urn:microsoft.com/office/officeart/2005/8/layout/cycle3"/>
    <dgm:cxn modelId="{5C783833-3F38-6B4B-B91D-4B020483A8C5}" type="presParOf" srcId="{EFB64B6A-7FD8-4747-98CA-82BBFD79D98D}" destId="{A0EBD135-D85F-B142-B04E-B2D55269C3EC}" srcOrd="2" destOrd="0" presId="urn:microsoft.com/office/officeart/2005/8/layout/cycle3"/>
    <dgm:cxn modelId="{BE3B1B81-D5F4-564A-BD73-97EEF9F55779}" type="presParOf" srcId="{EFB64B6A-7FD8-4747-98CA-82BBFD79D98D}" destId="{9A7CA7C5-634E-7346-B533-042B6F7A7814}" srcOrd="3" destOrd="0" presId="urn:microsoft.com/office/officeart/2005/8/layout/cycle3"/>
    <dgm:cxn modelId="{4CB431FB-7B23-5E46-AEE9-27026A142DE2}" type="presParOf" srcId="{EFB64B6A-7FD8-4747-98CA-82BBFD79D98D}" destId="{B77A381C-25E2-3A48-AA69-D8E854EBF3FB}" srcOrd="4" destOrd="0" presId="urn:microsoft.com/office/officeart/2005/8/layout/cycle3"/>
    <dgm:cxn modelId="{D58709CC-458E-4142-B7B8-1C8BD3D6306E}" type="presParOf" srcId="{EFB64B6A-7FD8-4747-98CA-82BBFD79D98D}" destId="{203C3E4B-956F-6C4A-86E3-EC8F268AC251}" srcOrd="5" destOrd="0" presId="urn:microsoft.com/office/officeart/2005/8/layout/cycle3"/>
    <dgm:cxn modelId="{A93EC986-69A3-DE4C-8895-400BFF06F71B}" type="presParOf" srcId="{EFB64B6A-7FD8-4747-98CA-82BBFD79D98D}" destId="{29CE3CBF-0078-CD4E-9DA3-7998E44B717C}" srcOrd="6"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892650-DF14-45D7-86DD-F929DCB4DE80}">
      <dsp:nvSpPr>
        <dsp:cNvPr id="0" name=""/>
        <dsp:cNvSpPr/>
      </dsp:nvSpPr>
      <dsp:spPr>
        <a:xfrm rot="16200000">
          <a:off x="-264453" y="265962"/>
          <a:ext cx="1983222" cy="1451297"/>
        </a:xfrm>
        <a:prstGeom prst="flowChartManualOperation">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0" rIns="102071" bIns="0" numCol="1" spcCol="1270" anchor="t" anchorCtr="0">
          <a:noAutofit/>
        </a:bodyPr>
        <a:lstStyle/>
        <a:p>
          <a:pPr marL="0" lvl="0" indent="0" algn="l" defTabSz="711200">
            <a:lnSpc>
              <a:spcPct val="90000"/>
            </a:lnSpc>
            <a:spcBef>
              <a:spcPct val="0"/>
            </a:spcBef>
            <a:spcAft>
              <a:spcPct val="35000"/>
            </a:spcAft>
            <a:buNone/>
          </a:pPr>
          <a:r>
            <a:rPr lang="en-US" sz="1600" kern="1200"/>
            <a:t>Incarceration Rate per 100,000</a:t>
          </a:r>
        </a:p>
        <a:p>
          <a:pPr marL="114300" lvl="1" indent="-114300" algn="l" defTabSz="533400">
            <a:lnSpc>
              <a:spcPct val="90000"/>
            </a:lnSpc>
            <a:spcBef>
              <a:spcPct val="0"/>
            </a:spcBef>
            <a:spcAft>
              <a:spcPct val="15000"/>
            </a:spcAft>
            <a:buChar char="•"/>
          </a:pPr>
          <a:r>
            <a:rPr lang="en-US" sz="1200" kern="1200"/>
            <a:t>US- 569</a:t>
          </a:r>
        </a:p>
        <a:p>
          <a:pPr marL="114300" lvl="1" indent="-114300" algn="l" defTabSz="533400">
            <a:lnSpc>
              <a:spcPct val="90000"/>
            </a:lnSpc>
            <a:spcBef>
              <a:spcPct val="0"/>
            </a:spcBef>
            <a:spcAft>
              <a:spcPct val="15000"/>
            </a:spcAft>
            <a:buChar char="•"/>
          </a:pPr>
          <a:r>
            <a:rPr lang="en-US" sz="1200" kern="1200"/>
            <a:t>MA- 172</a:t>
          </a:r>
        </a:p>
      </dsp:txBody>
      <dsp:txXfrm rot="5400000">
        <a:off x="1510" y="396643"/>
        <a:ext cx="1451297" cy="1189934"/>
      </dsp:txXfrm>
    </dsp:sp>
    <dsp:sp modelId="{1C182508-93F0-4AE5-8431-97DBC9EBE0A5}">
      <dsp:nvSpPr>
        <dsp:cNvPr id="0" name=""/>
        <dsp:cNvSpPr/>
      </dsp:nvSpPr>
      <dsp:spPr>
        <a:xfrm rot="16200000">
          <a:off x="1295691" y="265962"/>
          <a:ext cx="1983222" cy="1451297"/>
        </a:xfrm>
        <a:prstGeom prst="flowChartManualOperation">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0" rIns="102071" bIns="0" numCol="1" spcCol="1270" anchor="ctr" anchorCtr="0">
          <a:noAutofit/>
        </a:bodyPr>
        <a:lstStyle/>
        <a:p>
          <a:pPr marL="0" lvl="0" indent="0" algn="ctr" defTabSz="711200">
            <a:lnSpc>
              <a:spcPct val="90000"/>
            </a:lnSpc>
            <a:spcBef>
              <a:spcPct val="0"/>
            </a:spcBef>
            <a:spcAft>
              <a:spcPct val="35000"/>
            </a:spcAft>
            <a:buNone/>
          </a:pPr>
          <a:r>
            <a:rPr lang="en-US" sz="1600" kern="1200"/>
            <a:t>Source: Boston Indicators, January 2024</a:t>
          </a:r>
        </a:p>
      </dsp:txBody>
      <dsp:txXfrm rot="5400000">
        <a:off x="1561654" y="396643"/>
        <a:ext cx="1451297" cy="11899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D0D3FB-8D73-4E59-A215-B60ABCDAECDB}">
      <dsp:nvSpPr>
        <dsp:cNvPr id="0" name=""/>
        <dsp:cNvSpPr/>
      </dsp:nvSpPr>
      <dsp:spPr>
        <a:xfrm>
          <a:off x="0" y="5312"/>
          <a:ext cx="6124476" cy="61776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en-GB" sz="2500" kern="1200"/>
            <a:t>Manualized cognitive behavioural groups</a:t>
          </a:r>
          <a:endParaRPr lang="en-US" sz="2500" kern="1200"/>
        </a:p>
      </dsp:txBody>
      <dsp:txXfrm>
        <a:off x="30157" y="35469"/>
        <a:ext cx="6064162" cy="557446"/>
      </dsp:txXfrm>
    </dsp:sp>
    <dsp:sp modelId="{4F6C19E2-5F97-4224-BEC6-AC785B2EEE23}">
      <dsp:nvSpPr>
        <dsp:cNvPr id="0" name=""/>
        <dsp:cNvSpPr/>
      </dsp:nvSpPr>
      <dsp:spPr>
        <a:xfrm>
          <a:off x="0" y="718112"/>
          <a:ext cx="6124476" cy="61776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en-GB" sz="2500" kern="1200"/>
            <a:t>Education &amp; employment supports</a:t>
          </a:r>
          <a:endParaRPr lang="en-US" sz="2500" kern="1200"/>
        </a:p>
      </dsp:txBody>
      <dsp:txXfrm>
        <a:off x="30157" y="748269"/>
        <a:ext cx="6064162" cy="557446"/>
      </dsp:txXfrm>
    </dsp:sp>
    <dsp:sp modelId="{9D702388-9546-422C-9032-BE20B3D1EFAD}">
      <dsp:nvSpPr>
        <dsp:cNvPr id="0" name=""/>
        <dsp:cNvSpPr/>
      </dsp:nvSpPr>
      <dsp:spPr>
        <a:xfrm>
          <a:off x="0" y="1430912"/>
          <a:ext cx="6124476" cy="61776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en-GB" sz="2500" kern="1200"/>
            <a:t>Essential need supports</a:t>
          </a:r>
          <a:endParaRPr lang="en-US" sz="2500" kern="1200"/>
        </a:p>
      </dsp:txBody>
      <dsp:txXfrm>
        <a:off x="30157" y="1461069"/>
        <a:ext cx="6064162" cy="557446"/>
      </dsp:txXfrm>
    </dsp:sp>
    <dsp:sp modelId="{2211AAFB-E73D-4A87-BEF4-CA2E63B648D6}">
      <dsp:nvSpPr>
        <dsp:cNvPr id="0" name=""/>
        <dsp:cNvSpPr/>
      </dsp:nvSpPr>
      <dsp:spPr>
        <a:xfrm>
          <a:off x="0" y="2143712"/>
          <a:ext cx="6124476" cy="61776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en-GB" sz="2500" kern="1200"/>
            <a:t>Referrals to community resources</a:t>
          </a:r>
          <a:endParaRPr lang="en-US" sz="2500" kern="1200"/>
        </a:p>
      </dsp:txBody>
      <dsp:txXfrm>
        <a:off x="30157" y="2173869"/>
        <a:ext cx="6064162" cy="557446"/>
      </dsp:txXfrm>
    </dsp:sp>
    <dsp:sp modelId="{41BBF380-7383-44ED-ACE1-35167130423A}">
      <dsp:nvSpPr>
        <dsp:cNvPr id="0" name=""/>
        <dsp:cNvSpPr/>
      </dsp:nvSpPr>
      <dsp:spPr>
        <a:xfrm>
          <a:off x="0" y="2856512"/>
          <a:ext cx="6124476" cy="61776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en-US" sz="2500" kern="1200"/>
            <a:t>Court condition(s) compliance support</a:t>
          </a:r>
        </a:p>
      </dsp:txBody>
      <dsp:txXfrm>
        <a:off x="30157" y="2886669"/>
        <a:ext cx="6064162" cy="557446"/>
      </dsp:txXfrm>
    </dsp:sp>
    <dsp:sp modelId="{5F075C60-2107-4B9B-A42D-E8A66AD74521}">
      <dsp:nvSpPr>
        <dsp:cNvPr id="0" name=""/>
        <dsp:cNvSpPr/>
      </dsp:nvSpPr>
      <dsp:spPr>
        <a:xfrm>
          <a:off x="0" y="3569312"/>
          <a:ext cx="6124476" cy="61776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en-US" sz="2500" kern="1200"/>
            <a:t>Strength based services</a:t>
          </a:r>
        </a:p>
      </dsp:txBody>
      <dsp:txXfrm>
        <a:off x="30157" y="3599469"/>
        <a:ext cx="6064162" cy="55744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505E8F-2622-DA4B-97CB-8DC36438B6D2}">
      <dsp:nvSpPr>
        <dsp:cNvPr id="0" name=""/>
        <dsp:cNvSpPr/>
      </dsp:nvSpPr>
      <dsp:spPr>
        <a:xfrm>
          <a:off x="54" y="53999"/>
          <a:ext cx="5204263" cy="86400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None/>
          </a:pPr>
          <a:r>
            <a:rPr lang="en-US" sz="3000" b="1" kern="1200"/>
            <a:t>Phase 1: Low Intensity</a:t>
          </a:r>
        </a:p>
      </dsp:txBody>
      <dsp:txXfrm>
        <a:off x="54" y="53999"/>
        <a:ext cx="5204263" cy="864000"/>
      </dsp:txXfrm>
    </dsp:sp>
    <dsp:sp modelId="{915A8ADA-FDC1-E14E-9EA1-EEDAB7219435}">
      <dsp:nvSpPr>
        <dsp:cNvPr id="0" name=""/>
        <dsp:cNvSpPr/>
      </dsp:nvSpPr>
      <dsp:spPr>
        <a:xfrm>
          <a:off x="54" y="917999"/>
          <a:ext cx="5204263" cy="2799900"/>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0020" tIns="160020" rIns="213360" bIns="240030" numCol="1" spcCol="1270" anchor="t" anchorCtr="0">
          <a:noAutofit/>
        </a:bodyPr>
        <a:lstStyle/>
        <a:p>
          <a:pPr marL="285750" lvl="1" indent="-285750" algn="l" defTabSz="1333500">
            <a:lnSpc>
              <a:spcPct val="90000"/>
            </a:lnSpc>
            <a:spcBef>
              <a:spcPct val="0"/>
            </a:spcBef>
            <a:spcAft>
              <a:spcPct val="15000"/>
            </a:spcAft>
            <a:buChar char="•"/>
          </a:pPr>
          <a:r>
            <a:rPr lang="en-US" sz="3000" kern="1200"/>
            <a:t>Ensure Basic Knowledge, Examine Implementation,  Develop Local Knowledge &amp; Identify Areas for Higher Intensity Implementation Support</a:t>
          </a:r>
        </a:p>
      </dsp:txBody>
      <dsp:txXfrm>
        <a:off x="54" y="917999"/>
        <a:ext cx="5204263" cy="2799900"/>
      </dsp:txXfrm>
    </dsp:sp>
    <dsp:sp modelId="{53F4D68D-A239-004C-9A73-B2BB513A7E3F}">
      <dsp:nvSpPr>
        <dsp:cNvPr id="0" name=""/>
        <dsp:cNvSpPr/>
      </dsp:nvSpPr>
      <dsp:spPr>
        <a:xfrm>
          <a:off x="5932914" y="53999"/>
          <a:ext cx="5204263" cy="86400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None/>
          </a:pPr>
          <a:r>
            <a:rPr lang="en-US" sz="3000" b="1" kern="1200"/>
            <a:t>Phase 2: High Intensity</a:t>
          </a:r>
        </a:p>
      </dsp:txBody>
      <dsp:txXfrm>
        <a:off x="5932914" y="53999"/>
        <a:ext cx="5204263" cy="864000"/>
      </dsp:txXfrm>
    </dsp:sp>
    <dsp:sp modelId="{AF52A9EE-FA75-B044-8330-FF834B438819}">
      <dsp:nvSpPr>
        <dsp:cNvPr id="0" name=""/>
        <dsp:cNvSpPr/>
      </dsp:nvSpPr>
      <dsp:spPr>
        <a:xfrm>
          <a:off x="5932914" y="917999"/>
          <a:ext cx="5204263" cy="2799900"/>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0020" tIns="160020" rIns="213360" bIns="240030" numCol="1" spcCol="1270" anchor="t" anchorCtr="0">
          <a:noAutofit/>
        </a:bodyPr>
        <a:lstStyle/>
        <a:p>
          <a:pPr marL="285750" lvl="1" indent="-285750" algn="l" defTabSz="1333500">
            <a:lnSpc>
              <a:spcPct val="90000"/>
            </a:lnSpc>
            <a:spcBef>
              <a:spcPct val="0"/>
            </a:spcBef>
            <a:spcAft>
              <a:spcPct val="15000"/>
            </a:spcAft>
            <a:buChar char="•"/>
          </a:pPr>
          <a:r>
            <a:rPr lang="en-US" sz="3000" kern="1200"/>
            <a:t>Design &amp; Deploy Tailored Implementation Supports, Continue to Examine Implementation, &amp; Determine if Supports Work</a:t>
          </a:r>
        </a:p>
      </dsp:txBody>
      <dsp:txXfrm>
        <a:off x="5932914" y="917999"/>
        <a:ext cx="5204263" cy="27999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E2B8E5-E83E-874E-8087-6D8EF9CB6046}">
      <dsp:nvSpPr>
        <dsp:cNvPr id="0" name=""/>
        <dsp:cNvSpPr/>
      </dsp:nvSpPr>
      <dsp:spPr>
        <a:xfrm>
          <a:off x="2092523" y="1579"/>
          <a:ext cx="10851753" cy="1203713"/>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31750" rIns="47625" bIns="31750" numCol="1" spcCol="1270" anchor="ctr" anchorCtr="0">
          <a:noAutofit/>
        </a:bodyPr>
        <a:lstStyle/>
        <a:p>
          <a:pPr marL="0" lvl="0" indent="0" algn="ctr" defTabSz="1111250">
            <a:lnSpc>
              <a:spcPct val="90000"/>
            </a:lnSpc>
            <a:spcBef>
              <a:spcPct val="0"/>
            </a:spcBef>
            <a:spcAft>
              <a:spcPct val="35000"/>
            </a:spcAft>
            <a:buNone/>
          </a:pPr>
          <a:r>
            <a:rPr lang="en-US" sz="2500" b="1" kern="1200"/>
            <a:t>Low Intensity Phase 1 Activities – All Sites</a:t>
          </a:r>
        </a:p>
      </dsp:txBody>
      <dsp:txXfrm>
        <a:off x="2127779" y="36835"/>
        <a:ext cx="10781241" cy="1133201"/>
      </dsp:txXfrm>
    </dsp:sp>
    <dsp:sp modelId="{F141FED1-A34C-DE45-A71A-E68B76A48EDF}">
      <dsp:nvSpPr>
        <dsp:cNvPr id="0" name=""/>
        <dsp:cNvSpPr/>
      </dsp:nvSpPr>
      <dsp:spPr>
        <a:xfrm>
          <a:off x="2092523" y="1421961"/>
          <a:ext cx="1203713" cy="1203713"/>
        </a:xfrm>
        <a:prstGeom prst="roundRect">
          <a:avLst>
            <a:gd name="adj" fmla="val 16670"/>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EE891C-A7FB-7D42-A900-4CBD6A629092}">
      <dsp:nvSpPr>
        <dsp:cNvPr id="0" name=""/>
        <dsp:cNvSpPr/>
      </dsp:nvSpPr>
      <dsp:spPr>
        <a:xfrm>
          <a:off x="3368459" y="1421961"/>
          <a:ext cx="9575816" cy="1203713"/>
        </a:xfrm>
        <a:prstGeom prst="roundRect">
          <a:avLst>
            <a:gd name="adj" fmla="val 1667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a:t>RNR Online, Asynchronous Training </a:t>
          </a:r>
        </a:p>
      </dsp:txBody>
      <dsp:txXfrm>
        <a:off x="3427230" y="1480732"/>
        <a:ext cx="9458274" cy="1086171"/>
      </dsp:txXfrm>
    </dsp:sp>
    <dsp:sp modelId="{D4DB82FC-DBD8-1348-9E04-DC5F7830B31E}">
      <dsp:nvSpPr>
        <dsp:cNvPr id="0" name=""/>
        <dsp:cNvSpPr/>
      </dsp:nvSpPr>
      <dsp:spPr>
        <a:xfrm>
          <a:off x="2092523" y="2770121"/>
          <a:ext cx="1203713" cy="1203713"/>
        </a:xfrm>
        <a:prstGeom prst="roundRect">
          <a:avLst>
            <a:gd name="adj" fmla="val 16670"/>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0D8910A-C7E5-7143-8D63-B50D80BCC9A5}">
      <dsp:nvSpPr>
        <dsp:cNvPr id="0" name=""/>
        <dsp:cNvSpPr/>
      </dsp:nvSpPr>
      <dsp:spPr>
        <a:xfrm>
          <a:off x="3368459" y="2770121"/>
          <a:ext cx="9575816" cy="1203713"/>
        </a:xfrm>
        <a:prstGeom prst="roundRect">
          <a:avLst>
            <a:gd name="adj" fmla="val 1667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a:t>RNR Barrier &amp; Facilitator Assessment – Qualitative Interviews</a:t>
          </a:r>
        </a:p>
      </dsp:txBody>
      <dsp:txXfrm>
        <a:off x="3427230" y="2828892"/>
        <a:ext cx="9458274" cy="1086171"/>
      </dsp:txXfrm>
    </dsp:sp>
    <dsp:sp modelId="{1CE36739-743D-3D4B-A4D0-197583482E44}">
      <dsp:nvSpPr>
        <dsp:cNvPr id="0" name=""/>
        <dsp:cNvSpPr/>
      </dsp:nvSpPr>
      <dsp:spPr>
        <a:xfrm>
          <a:off x="2092523" y="4118280"/>
          <a:ext cx="1203713" cy="1203713"/>
        </a:xfrm>
        <a:prstGeom prst="roundRect">
          <a:avLst>
            <a:gd name="adj" fmla="val 16670"/>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44AAED-4726-8E40-A3D4-74BEAFEEC0AC}">
      <dsp:nvSpPr>
        <dsp:cNvPr id="0" name=""/>
        <dsp:cNvSpPr/>
      </dsp:nvSpPr>
      <dsp:spPr>
        <a:xfrm>
          <a:off x="3368459" y="4118280"/>
          <a:ext cx="9575816" cy="1203713"/>
        </a:xfrm>
        <a:prstGeom prst="roundRect">
          <a:avLst>
            <a:gd name="adj" fmla="val 1667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a:t>RNR Organizational Readiness Assessment; Acceptability, Appropriateness &amp; Feasibility; Sustainability - Surveys</a:t>
          </a:r>
        </a:p>
      </dsp:txBody>
      <dsp:txXfrm>
        <a:off x="3427230" y="4177051"/>
        <a:ext cx="9458274" cy="1086171"/>
      </dsp:txXfrm>
    </dsp:sp>
    <dsp:sp modelId="{0CE11920-E941-A045-B02E-AE9BE286F342}">
      <dsp:nvSpPr>
        <dsp:cNvPr id="0" name=""/>
        <dsp:cNvSpPr/>
      </dsp:nvSpPr>
      <dsp:spPr>
        <a:xfrm>
          <a:off x="2092523" y="5466439"/>
          <a:ext cx="1203713" cy="1203713"/>
        </a:xfrm>
        <a:prstGeom prst="roundRect">
          <a:avLst>
            <a:gd name="adj" fmla="val 16670"/>
          </a:avLst>
        </a:prstGeom>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FBF8E0-B397-784B-9A05-856170EBBD03}">
      <dsp:nvSpPr>
        <dsp:cNvPr id="0" name=""/>
        <dsp:cNvSpPr/>
      </dsp:nvSpPr>
      <dsp:spPr>
        <a:xfrm>
          <a:off x="3368459" y="5466439"/>
          <a:ext cx="9575816" cy="1203713"/>
        </a:xfrm>
        <a:prstGeom prst="roundRect">
          <a:avLst>
            <a:gd name="adj" fmla="val 1667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b="0" kern="1200"/>
            <a:t>RNR Implementation Fidelity – CBT Groups, Tx Planning, RNA</a:t>
          </a:r>
        </a:p>
      </dsp:txBody>
      <dsp:txXfrm>
        <a:off x="3427230" y="5525210"/>
        <a:ext cx="9458274" cy="108617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E2B8E5-E83E-874E-8087-6D8EF9CB6046}">
      <dsp:nvSpPr>
        <dsp:cNvPr id="0" name=""/>
        <dsp:cNvSpPr/>
      </dsp:nvSpPr>
      <dsp:spPr>
        <a:xfrm>
          <a:off x="2092523" y="1579"/>
          <a:ext cx="10851753" cy="1203713"/>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31750" rIns="47625" bIns="31750" numCol="1" spcCol="1270" anchor="ctr" anchorCtr="0">
          <a:noAutofit/>
        </a:bodyPr>
        <a:lstStyle/>
        <a:p>
          <a:pPr marL="0" lvl="0" indent="0" algn="ctr" defTabSz="1111250">
            <a:lnSpc>
              <a:spcPct val="90000"/>
            </a:lnSpc>
            <a:spcBef>
              <a:spcPct val="0"/>
            </a:spcBef>
            <a:spcAft>
              <a:spcPct val="35000"/>
            </a:spcAft>
            <a:buNone/>
          </a:pPr>
          <a:r>
            <a:rPr lang="en-US" sz="2500" b="1" kern="1200"/>
            <a:t>High Intensity Phase 2 Process – Only Sites with Implementation Quality Challenges at End of Phase 1</a:t>
          </a:r>
        </a:p>
      </dsp:txBody>
      <dsp:txXfrm>
        <a:off x="2127779" y="36835"/>
        <a:ext cx="10781241" cy="1133201"/>
      </dsp:txXfrm>
    </dsp:sp>
    <dsp:sp modelId="{F141FED1-A34C-DE45-A71A-E68B76A48EDF}">
      <dsp:nvSpPr>
        <dsp:cNvPr id="0" name=""/>
        <dsp:cNvSpPr/>
      </dsp:nvSpPr>
      <dsp:spPr>
        <a:xfrm>
          <a:off x="2092523" y="1421961"/>
          <a:ext cx="1203713" cy="1203713"/>
        </a:xfrm>
        <a:prstGeom prst="roundRect">
          <a:avLst>
            <a:gd name="adj" fmla="val 16670"/>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EE891C-A7FB-7D42-A900-4CBD6A629092}">
      <dsp:nvSpPr>
        <dsp:cNvPr id="0" name=""/>
        <dsp:cNvSpPr/>
      </dsp:nvSpPr>
      <dsp:spPr>
        <a:xfrm>
          <a:off x="3368459" y="1421961"/>
          <a:ext cx="9575816" cy="1203713"/>
        </a:xfrm>
        <a:prstGeom prst="roundRect">
          <a:avLst>
            <a:gd name="adj" fmla="val 1667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a:t>WHAT fidelity challenges need to be addressed?</a:t>
          </a:r>
        </a:p>
      </dsp:txBody>
      <dsp:txXfrm>
        <a:off x="3427230" y="1480732"/>
        <a:ext cx="9458274" cy="1086171"/>
      </dsp:txXfrm>
    </dsp:sp>
    <dsp:sp modelId="{D4DB82FC-DBD8-1348-9E04-DC5F7830B31E}">
      <dsp:nvSpPr>
        <dsp:cNvPr id="0" name=""/>
        <dsp:cNvSpPr/>
      </dsp:nvSpPr>
      <dsp:spPr>
        <a:xfrm>
          <a:off x="2092523" y="2770121"/>
          <a:ext cx="1203713" cy="1203713"/>
        </a:xfrm>
        <a:prstGeom prst="roundRect">
          <a:avLst>
            <a:gd name="adj" fmla="val 16670"/>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0D8910A-C7E5-7143-8D63-B50D80BCC9A5}">
      <dsp:nvSpPr>
        <dsp:cNvPr id="0" name=""/>
        <dsp:cNvSpPr/>
      </dsp:nvSpPr>
      <dsp:spPr>
        <a:xfrm>
          <a:off x="3368459" y="2770121"/>
          <a:ext cx="9575816" cy="1203713"/>
        </a:xfrm>
        <a:prstGeom prst="roundRect">
          <a:avLst>
            <a:gd name="adj" fmla="val 1667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a:t>WHICH supports can be used to address challenges?</a:t>
          </a:r>
        </a:p>
      </dsp:txBody>
      <dsp:txXfrm>
        <a:off x="3427230" y="2828892"/>
        <a:ext cx="9458274" cy="1086171"/>
      </dsp:txXfrm>
    </dsp:sp>
    <dsp:sp modelId="{1CE36739-743D-3D4B-A4D0-197583482E44}">
      <dsp:nvSpPr>
        <dsp:cNvPr id="0" name=""/>
        <dsp:cNvSpPr/>
      </dsp:nvSpPr>
      <dsp:spPr>
        <a:xfrm>
          <a:off x="2092523" y="4118280"/>
          <a:ext cx="1203713" cy="1203713"/>
        </a:xfrm>
        <a:prstGeom prst="roundRect">
          <a:avLst>
            <a:gd name="adj" fmla="val 16670"/>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44AAED-4726-8E40-A3D4-74BEAFEEC0AC}">
      <dsp:nvSpPr>
        <dsp:cNvPr id="0" name=""/>
        <dsp:cNvSpPr/>
      </dsp:nvSpPr>
      <dsp:spPr>
        <a:xfrm>
          <a:off x="3368459" y="4118280"/>
          <a:ext cx="9575816" cy="1203713"/>
        </a:xfrm>
        <a:prstGeom prst="roundRect">
          <a:avLst>
            <a:gd name="adj" fmla="val 1667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a:t>WHAT Needs to change to implement &amp; use supports</a:t>
          </a:r>
        </a:p>
      </dsp:txBody>
      <dsp:txXfrm>
        <a:off x="3427230" y="4177051"/>
        <a:ext cx="9458274" cy="1086171"/>
      </dsp:txXfrm>
    </dsp:sp>
    <dsp:sp modelId="{0CE11920-E941-A045-B02E-AE9BE286F342}">
      <dsp:nvSpPr>
        <dsp:cNvPr id="0" name=""/>
        <dsp:cNvSpPr/>
      </dsp:nvSpPr>
      <dsp:spPr>
        <a:xfrm>
          <a:off x="2092523" y="5466439"/>
          <a:ext cx="1203713" cy="1203713"/>
        </a:xfrm>
        <a:prstGeom prst="roundRect">
          <a:avLst>
            <a:gd name="adj" fmla="val 16670"/>
          </a:avLst>
        </a:prstGeom>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FBF8E0-B397-784B-9A05-856170EBBD03}">
      <dsp:nvSpPr>
        <dsp:cNvPr id="0" name=""/>
        <dsp:cNvSpPr/>
      </dsp:nvSpPr>
      <dsp:spPr>
        <a:xfrm>
          <a:off x="3368459" y="5466439"/>
          <a:ext cx="9575816" cy="1203713"/>
        </a:xfrm>
        <a:prstGeom prst="roundRect">
          <a:avLst>
            <a:gd name="adj" fmla="val 1667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b="0" kern="1200"/>
            <a:t>HOW did implementation of supports go &amp; did they work?</a:t>
          </a:r>
        </a:p>
      </dsp:txBody>
      <dsp:txXfrm>
        <a:off x="3427230" y="5525210"/>
        <a:ext cx="9458274" cy="108617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697729-7959-494D-9944-A3ADBE6B9AC5}">
      <dsp:nvSpPr>
        <dsp:cNvPr id="0" name=""/>
        <dsp:cNvSpPr/>
      </dsp:nvSpPr>
      <dsp:spPr>
        <a:xfrm>
          <a:off x="2687300" y="-5185"/>
          <a:ext cx="6817399" cy="6817399"/>
        </a:xfrm>
        <a:prstGeom prst="circularArrow">
          <a:avLst>
            <a:gd name="adj1" fmla="val 5274"/>
            <a:gd name="adj2" fmla="val 312630"/>
            <a:gd name="adj3" fmla="val 14193150"/>
            <a:gd name="adj4" fmla="val 17147518"/>
            <a:gd name="adj5" fmla="val 5477"/>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819658A-AFF5-014F-9CFF-68BBB2FB260A}">
      <dsp:nvSpPr>
        <dsp:cNvPr id="0" name=""/>
        <dsp:cNvSpPr/>
      </dsp:nvSpPr>
      <dsp:spPr>
        <a:xfrm>
          <a:off x="4774406" y="2523"/>
          <a:ext cx="2643187" cy="1321593"/>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Working Group</a:t>
          </a:r>
        </a:p>
      </dsp:txBody>
      <dsp:txXfrm>
        <a:off x="4838921" y="67038"/>
        <a:ext cx="2514157" cy="1192563"/>
      </dsp:txXfrm>
    </dsp:sp>
    <dsp:sp modelId="{A0EBD135-D85F-B142-B04E-B2D55269C3EC}">
      <dsp:nvSpPr>
        <dsp:cNvPr id="0" name=""/>
        <dsp:cNvSpPr/>
      </dsp:nvSpPr>
      <dsp:spPr>
        <a:xfrm>
          <a:off x="7169554" y="1385363"/>
          <a:ext cx="2643187" cy="1321593"/>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Survey of Clients</a:t>
          </a:r>
        </a:p>
      </dsp:txBody>
      <dsp:txXfrm>
        <a:off x="7234069" y="1449878"/>
        <a:ext cx="2514157" cy="1192563"/>
      </dsp:txXfrm>
    </dsp:sp>
    <dsp:sp modelId="{9A7CA7C5-634E-7346-B533-042B6F7A7814}">
      <dsp:nvSpPr>
        <dsp:cNvPr id="0" name=""/>
        <dsp:cNvSpPr/>
      </dsp:nvSpPr>
      <dsp:spPr>
        <a:xfrm>
          <a:off x="7169554" y="4151042"/>
          <a:ext cx="2643187" cy="1321593"/>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Client Focus Group</a:t>
          </a:r>
        </a:p>
      </dsp:txBody>
      <dsp:txXfrm>
        <a:off x="7234069" y="4215557"/>
        <a:ext cx="2514157" cy="1192563"/>
      </dsp:txXfrm>
    </dsp:sp>
    <dsp:sp modelId="{B77A381C-25E2-3A48-AA69-D8E854EBF3FB}">
      <dsp:nvSpPr>
        <dsp:cNvPr id="0" name=""/>
        <dsp:cNvSpPr/>
      </dsp:nvSpPr>
      <dsp:spPr>
        <a:xfrm>
          <a:off x="4774406" y="5533882"/>
          <a:ext cx="2643187" cy="1321593"/>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CAB Design</a:t>
          </a:r>
        </a:p>
      </dsp:txBody>
      <dsp:txXfrm>
        <a:off x="4838921" y="5598397"/>
        <a:ext cx="2514157" cy="1192563"/>
      </dsp:txXfrm>
    </dsp:sp>
    <dsp:sp modelId="{203C3E4B-956F-6C4A-86E3-EC8F268AC251}">
      <dsp:nvSpPr>
        <dsp:cNvPr id="0" name=""/>
        <dsp:cNvSpPr/>
      </dsp:nvSpPr>
      <dsp:spPr>
        <a:xfrm>
          <a:off x="2379257" y="4151042"/>
          <a:ext cx="2643187" cy="1321593"/>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CAB Recruitment</a:t>
          </a:r>
        </a:p>
      </dsp:txBody>
      <dsp:txXfrm>
        <a:off x="2443772" y="4215557"/>
        <a:ext cx="2514157" cy="1192563"/>
      </dsp:txXfrm>
    </dsp:sp>
    <dsp:sp modelId="{29CE3CBF-0078-CD4E-9DA3-7998E44B717C}">
      <dsp:nvSpPr>
        <dsp:cNvPr id="0" name=""/>
        <dsp:cNvSpPr/>
      </dsp:nvSpPr>
      <dsp:spPr>
        <a:xfrm>
          <a:off x="2379257" y="1385363"/>
          <a:ext cx="2643187" cy="1321593"/>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CAB Implementation</a:t>
          </a:r>
        </a:p>
      </dsp:txBody>
      <dsp:txXfrm>
        <a:off x="2443772" y="1449878"/>
        <a:ext cx="2514157" cy="1192563"/>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9F4512-1878-42B3-B9A7-4ADA59F76AFE}" type="datetimeFigureOut">
              <a:rPr lang="en-US" smtClean="0"/>
              <a:t>5/6/2026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2A1CEC-2F0F-4DF0-BF94-776CB7947601}" type="slidenum">
              <a:rPr lang="en-US" smtClean="0"/>
              <a:t>‹#›</a:t>
            </a:fld>
            <a:endParaRPr lang="en-US"/>
          </a:p>
        </p:txBody>
      </p:sp>
    </p:spTree>
    <p:extLst>
      <p:ext uri="{BB962C8B-B14F-4D97-AF65-F5344CB8AC3E}">
        <p14:creationId xmlns:p14="http://schemas.microsoft.com/office/powerpoint/2010/main" val="2551654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D034A7-9452-C54E-A651-2368A59695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91521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A8FC10-C2BA-F240-B52F-511E3FE9764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592936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211A06-4B4C-F54A-B657-51FC86753C0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316430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39B5C1-BC0F-5E5F-F209-1DD8CA52CC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85F126-B27D-CD69-A549-A6E0907716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11D31C-ECD1-B972-FE8C-046C059272F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726C03A-9EEE-EC18-0C03-CBA76DF12D1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211A06-4B4C-F54A-B657-51FC86753C0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440574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45423-A906-FCDB-81BD-3470F5ACF2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40782-95C6-F925-24A9-A849601539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27ACEF-AA12-075D-B5B7-9A48BA38C41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59114DC-02B9-2B62-D7E8-58108CB5307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211A06-4B4C-F54A-B657-51FC86753C0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129641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D3293-BD49-4431-5BAA-470132BBD9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2BB21A-3DC2-3516-FD05-138C48C701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68AF2C-DF00-67F2-F3EC-B45AB5545E2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3ED95C2-7F61-594D-A1EF-729920EE45F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211A06-4B4C-F54A-B657-51FC86753C0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957529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E3A18-D3EF-F90B-B839-234C5AF812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7DFED8-3C72-364D-C22D-362F4A6E2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8720E1-55E9-D799-E230-EFC3176A68D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60E62DB-370E-AEAC-730D-DC7A9EC0F9E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211A06-4B4C-F54A-B657-51FC86753C0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173723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D83BC7-6580-74E5-C43E-410E24E73A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81ACDA-606F-F85C-AC55-3EDC35B15B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256512-C272-543F-35F3-EBAFB43DA1C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9575FDA-38E0-74FA-4419-790F7B5F59D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211A06-4B4C-F54A-B657-51FC86753C0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350123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F7FD9-6FA7-BA60-1F2F-D20F090150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A9D374-3A41-C334-5058-686F7576C4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F300B8-4C22-EE39-7A16-B11A9F31CF2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AD1E51E-BE48-129B-2B86-04126F08E58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211A06-4B4C-F54A-B657-51FC86753C0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698352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A69BA2-4E31-B7E5-E898-C8D24D1468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1D596-1410-7353-D442-4BB97833F3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532D5B-36A8-6641-43BB-51608F92724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C1B29B5-B052-481B-B480-2017137CF9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211A06-4B4C-F54A-B657-51FC86753C0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228177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5297CC-93D8-618F-E66F-940A2CB067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02A769-1D67-380A-0211-A3108B6CF6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7ED6C7-A53B-349E-5EE1-D8CC0A87506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C295B80-6FA7-0EEE-08CD-7CB2AEA5024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211A06-4B4C-F54A-B657-51FC86753C0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738743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211A06-4B4C-F54A-B657-51FC86753C0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04228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EAA07-7FBB-CE7D-355B-E21E4452AF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D5E76F-4C99-B2B8-7CE0-28414EE9FC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F14209-AF50-AD80-9C92-F8AE3D8FB68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9F5A8F7-E1C0-B0F6-8013-FFA40254D8A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211A06-4B4C-F54A-B657-51FC86753C0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957909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B00DC-093E-FF77-3E65-677CD9A25B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C2EEF2-9F41-0944-35B5-DC74783CAE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7A2149-8AC6-71AB-5996-EA7504D457E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05511FD-8AED-78DC-0E5F-5AEA9547143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211A06-4B4C-F54A-B657-51FC86753C0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53694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39DCA4-1AF0-CFD4-0ABF-2B93CDC2FD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368C32-223C-801D-4C9C-6DF8C121CC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167A68-2CD6-69F1-ECAA-7F84D1B28BE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051BF4F-0B43-717A-E062-4B30CD5684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211A06-4B4C-F54A-B657-51FC86753C0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216493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CFB76-BFC0-BAED-801D-3A2F49B4F1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CB56B2-6B15-1309-5836-5D815B73AB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06C9B2-4FBC-5660-75AB-C3ED3E83C92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B570130-15FA-0A55-89E1-A488F0146E3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211A06-4B4C-F54A-B657-51FC86753C0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16949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211A06-4B4C-F54A-B657-51FC86753C0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311116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16773-F5F3-0176-6964-6F0500BEEF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636765-E440-FFCE-C79C-7DCFD5832E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A0EB91-79A7-B4AA-329D-C6FF6644B9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7D564B2-D26E-7F5D-F2F2-BF4D717253C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211A06-4B4C-F54A-B657-51FC86753C0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461990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8ECF1-AE87-2B34-8F36-20655E6790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272FFA-95C2-FC47-02B0-480E54882E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6BC17C-F17C-CE60-3F52-E61F44B8331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4E40ADD-B079-B567-97F8-A62BB14008E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211A06-4B4C-F54A-B657-51FC86753C0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899265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211A06-4B4C-F54A-B657-51FC86753C0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17889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a:p>
          <a:p>
            <a:pPr marL="228600" indent="-228600">
              <a:buAutoNum type="arabicPeriod"/>
            </a:pPr>
            <a:endParaRPr lang="en-US"/>
          </a:p>
          <a:p>
            <a:pPr marL="228600" indent="-228600">
              <a:buAutoNum type="arabicPeriod"/>
            </a:pPr>
            <a:endParaRPr lang="en-US"/>
          </a:p>
          <a:p>
            <a:pPr marL="228600" indent="-228600">
              <a:buAutoNum type="arabicPeriod"/>
            </a:pPr>
            <a:endParaRPr lang="en-US"/>
          </a:p>
          <a:p>
            <a:pPr marL="228600" indent="-228600">
              <a:buAutoNum type="arabicPeriod"/>
            </a:pPr>
            <a:endParaRPr lang="en-US"/>
          </a:p>
          <a:p>
            <a:pPr marL="228600" indent="-228600">
              <a:buAutoNum type="arabicPeriod"/>
            </a:pPr>
            <a:endParaRPr lang="en-US"/>
          </a:p>
          <a:p>
            <a:pPr marL="228600" indent="-228600">
              <a:buAutoNum type="arabicPeriod"/>
            </a:pPr>
            <a:endParaRPr lang="en-US"/>
          </a:p>
          <a:p>
            <a:pPr marL="228600" indent="-228600">
              <a:buAutoNum type="arabicPeriod"/>
            </a:pPr>
            <a:endParaRPr lang="en-US"/>
          </a:p>
          <a:p>
            <a:pPr marL="228600" indent="-228600">
              <a:buAutoNum type="arabicPeriod"/>
            </a:pPr>
            <a:endParaRPr lang="en-US"/>
          </a:p>
          <a:p>
            <a:pPr marL="228600" indent="-228600">
              <a:buAutoNum type="arabicPeriod"/>
            </a:pPr>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211A06-4B4C-F54A-B657-51FC86753C0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664579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211A06-4B4C-F54A-B657-51FC86753C0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130478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211A06-4B4C-F54A-B657-51FC86753C0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316761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211A06-4B4C-F54A-B657-51FC86753C0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980325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70A933-153B-9D74-370D-2A69E0C121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344DDE-8D17-957E-7BAA-C481FAD962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A0D620-0D60-BF30-C8C8-9AF717AEDFB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AA1FB81-C24D-D409-0D20-CACC277B66C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211A06-4B4C-F54A-B657-51FC86753C0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88314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85800" lvl="1" indent="-228600">
              <a:buAutoNum type="arabicPeriod"/>
            </a:pPr>
            <a:endParaRPr lang="en-US"/>
          </a:p>
          <a:p>
            <a:pPr marL="685800" lvl="1" indent="-228600">
              <a:buAutoNum type="arabicPeriod"/>
            </a:pPr>
            <a:endParaRPr lang="en-US"/>
          </a:p>
          <a:p>
            <a:br>
              <a:rPr lang="en-US">
                <a:effectLst/>
              </a:rPr>
            </a:br>
            <a:endParaRPr lang="en-US">
              <a:effectLst/>
            </a:endParaRPr>
          </a:p>
          <a:p>
            <a:pPr marL="228600" lvl="0" indent="-228600">
              <a:buAutoNum type="arabicPeriod"/>
            </a:pPr>
            <a:endParaRPr lang="en-US"/>
          </a:p>
          <a:p>
            <a:pPr marL="228600" lvl="0" indent="-228600">
              <a:buAutoNum type="arabicPeriod"/>
            </a:pPr>
            <a:endParaRPr lang="en-US"/>
          </a:p>
          <a:p>
            <a:pPr marL="685800" lvl="1" indent="-228600">
              <a:buAutoNum type="arabicPeriod"/>
            </a:pPr>
            <a:endParaRPr lang="en-US"/>
          </a:p>
          <a:p>
            <a:pPr marL="685800" marR="0" lvl="1" indent="-228600" algn="l" defTabSz="914400" rtl="0" eaLnBrk="1" fontAlgn="auto" latinLnBrk="0" hangingPunct="1">
              <a:lnSpc>
                <a:spcPct val="100000"/>
              </a:lnSpc>
              <a:spcBef>
                <a:spcPts val="0"/>
              </a:spcBef>
              <a:spcAft>
                <a:spcPts val="0"/>
              </a:spcAft>
              <a:buClrTx/>
              <a:buSzTx/>
              <a:buFontTx/>
              <a:buAutoNum type="arabicPeriod"/>
              <a:tabLst/>
              <a:defRPr/>
            </a:pPr>
            <a:endParaRPr lang="en-US" sz="1800" kern="100">
              <a:effectLst/>
              <a:latin typeface="Times New Roman" panose="02020603050405020304" pitchFamily="18" charset="0"/>
              <a:ea typeface="Calibri" panose="020F0502020204030204" pitchFamily="34" charset="0"/>
              <a:cs typeface="Times New Roman (Body 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sz="1800" kern="100">
              <a:effectLst/>
              <a:latin typeface="Times New Roman" panose="02020603050405020304" pitchFamily="18" charset="0"/>
              <a:ea typeface="Calibri" panose="020F0502020204030204" pitchFamily="34" charset="0"/>
              <a:cs typeface="Times New Roman (Body CS)"/>
            </a:endParaRPr>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211A06-4B4C-F54A-B657-51FC86753C0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437969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endParaRPr lang="en-US"/>
          </a:p>
          <a:p>
            <a:endParaRPr lang="en-US"/>
          </a:p>
          <a:p>
            <a:endParaRPr lang="en-US"/>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9C8755-F601-364F-A453-92E8414AFDE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073333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211A06-4B4C-F54A-B657-51FC86753C0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088469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EC2EA5-A3AA-4372-ABBF-92C7BB140FE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973222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BB481-C48B-4E2F-60C3-91D04A5BE9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DC0BC4-96DE-A747-DC4D-2081B4BB26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36F1AE-D1EB-256C-EFEF-4C93CFD93F9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F5C4036-8963-7726-27A2-8960B3D94E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211A06-4B4C-F54A-B657-51FC86753C0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381206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697CB-231B-82DF-D492-744EF78982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1A8D96-AFCA-9E00-927B-837CFA6AE2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E43FC9-5873-5418-8E47-079808C1073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5BAACE6-2DD3-B207-87E5-5933876367E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211A06-4B4C-F54A-B657-51FC86753C0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08227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B6F7F-91C9-A84D-D0F7-9A1E0BD29D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9900E3-D565-2BD2-A8F5-789F17E14A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5CBE70-DF82-B2C5-DDCE-0AF8E64C931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258BFC0-942A-F9D1-977D-C3D21444755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211A06-4B4C-F54A-B657-51FC86753C0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08819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BFD67-F9C0-9B62-D9EB-A4A54ADE65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A88D55-984B-2FBE-CBBE-7CF5A445A3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A35B93-F0DB-9E32-DF03-3E809F80CE6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E391256-5384-30F4-5E65-91D7DC5449C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211A06-4B4C-F54A-B657-51FC86753C0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018168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5.png"/><Relationship Id="rId1" Type="http://schemas.openxmlformats.org/officeDocument/2006/relationships/slideMaster" Target="../slideMasters/slideMaster3.xml"/><Relationship Id="rId5" Type="http://schemas.openxmlformats.org/officeDocument/2006/relationships/image" Target="../media/image30.png"/><Relationship Id="rId4" Type="http://schemas.openxmlformats.org/officeDocument/2006/relationships/image" Target="../media/image29.png"/></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5.png"/><Relationship Id="rId1" Type="http://schemas.openxmlformats.org/officeDocument/2006/relationships/slideMaster" Target="../slideMasters/slideMaster3.xml"/><Relationship Id="rId5" Type="http://schemas.openxmlformats.org/officeDocument/2006/relationships/image" Target="../media/image30.png"/><Relationship Id="rId4" Type="http://schemas.openxmlformats.org/officeDocument/2006/relationships/image" Target="../media/image29.pn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Master" Target="../slideMasters/slideMaster3.xml"/><Relationship Id="rId4" Type="http://schemas.openxmlformats.org/officeDocument/2006/relationships/image" Target="../media/image30.pn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Master" Target="../slideMasters/slideMaster3.xml"/><Relationship Id="rId5" Type="http://schemas.openxmlformats.org/officeDocument/2006/relationships/image" Target="../media/image30.png"/><Relationship Id="rId4" Type="http://schemas.openxmlformats.org/officeDocument/2006/relationships/image" Target="../media/image29.png"/></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3.png"/><Relationship Id="rId1" Type="http://schemas.openxmlformats.org/officeDocument/2006/relationships/slideMaster" Target="../slideMasters/slideMaster3.xml"/><Relationship Id="rId5" Type="http://schemas.openxmlformats.org/officeDocument/2006/relationships/image" Target="../media/image30.png"/><Relationship Id="rId4" Type="http://schemas.openxmlformats.org/officeDocument/2006/relationships/image" Target="../media/image29.pn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Master" Target="../slideMasters/slideMaster3.xml"/><Relationship Id="rId6" Type="http://schemas.openxmlformats.org/officeDocument/2006/relationships/image" Target="../media/image32.png"/><Relationship Id="rId5" Type="http://schemas.openxmlformats.org/officeDocument/2006/relationships/image" Target="../media/image31.png"/><Relationship Id="rId4" Type="http://schemas.microsoft.com/office/2007/relationships/hdphoto" Target="../media/hdphoto1.wdp"/></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Master" Target="../slideMasters/slideMaster3.xml"/><Relationship Id="rId6" Type="http://schemas.openxmlformats.org/officeDocument/2006/relationships/image" Target="../media/image32.png"/><Relationship Id="rId5" Type="http://schemas.openxmlformats.org/officeDocument/2006/relationships/image" Target="../media/image31.png"/><Relationship Id="rId4" Type="http://schemas.microsoft.com/office/2007/relationships/hdphoto" Target="../media/hdphoto2.wdp"/></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3.png"/><Relationship Id="rId1" Type="http://schemas.openxmlformats.org/officeDocument/2006/relationships/slideMaster" Target="../slideMasters/slideMaster3.xml"/><Relationship Id="rId5" Type="http://schemas.openxmlformats.org/officeDocument/2006/relationships/image" Target="../media/image30.png"/><Relationship Id="rId4" Type="http://schemas.openxmlformats.org/officeDocument/2006/relationships/image" Target="../media/image29.pn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6.png"/><Relationship Id="rId1" Type="http://schemas.openxmlformats.org/officeDocument/2006/relationships/slideMaster" Target="../slideMasters/slideMaster3.xml"/><Relationship Id="rId6" Type="http://schemas.openxmlformats.org/officeDocument/2006/relationships/image" Target="../media/image30.png"/><Relationship Id="rId5" Type="http://schemas.openxmlformats.org/officeDocument/2006/relationships/image" Target="../media/image32.png"/><Relationship Id="rId4" Type="http://schemas.openxmlformats.org/officeDocument/2006/relationships/image" Target="../media/image3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6.png"/><Relationship Id="rId1" Type="http://schemas.openxmlformats.org/officeDocument/2006/relationships/slideMaster" Target="../slideMasters/slideMaster3.xml"/><Relationship Id="rId6" Type="http://schemas.openxmlformats.org/officeDocument/2006/relationships/image" Target="../media/image30.png"/><Relationship Id="rId5" Type="http://schemas.openxmlformats.org/officeDocument/2006/relationships/image" Target="../media/image32.png"/><Relationship Id="rId4" Type="http://schemas.openxmlformats.org/officeDocument/2006/relationships/image" Target="../media/image31.png"/></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Master" Target="../slideMasters/slideMaster3.xml"/><Relationship Id="rId5" Type="http://schemas.openxmlformats.org/officeDocument/2006/relationships/image" Target="../media/image30.png"/><Relationship Id="rId4" Type="http://schemas.openxmlformats.org/officeDocument/2006/relationships/image" Target="../media/image29.png"/></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Master" Target="../slideMasters/slideMaster3.xml"/><Relationship Id="rId5" Type="http://schemas.openxmlformats.org/officeDocument/2006/relationships/image" Target="../media/image30.png"/><Relationship Id="rId4" Type="http://schemas.openxmlformats.org/officeDocument/2006/relationships/image" Target="../media/image29.png"/></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Master" Target="../slideMasters/slideMaster3.xml"/><Relationship Id="rId5" Type="http://schemas.openxmlformats.org/officeDocument/2006/relationships/image" Target="../media/image30.png"/><Relationship Id="rId4" Type="http://schemas.openxmlformats.org/officeDocument/2006/relationships/image" Target="../media/image32.png"/></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Master" Target="../slideMasters/slideMaster3.xml"/><Relationship Id="rId5" Type="http://schemas.openxmlformats.org/officeDocument/2006/relationships/image" Target="../media/image30.png"/><Relationship Id="rId4" Type="http://schemas.openxmlformats.org/officeDocument/2006/relationships/image" Target="../media/image29.png"/></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Master" Target="../slideMasters/slideMaster3.xml"/><Relationship Id="rId4" Type="http://schemas.openxmlformats.org/officeDocument/2006/relationships/image" Target="../media/image30.png"/></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Master" Target="../slideMasters/slideMaster3.xml"/><Relationship Id="rId4" Type="http://schemas.openxmlformats.org/officeDocument/2006/relationships/image" Target="../media/image30.png"/></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Master" Target="../slideMasters/slideMaster3.xml"/><Relationship Id="rId4" Type="http://schemas.openxmlformats.org/officeDocument/2006/relationships/image" Target="../media/image30.png"/></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Master" Target="../slideMasters/slideMaster3.xml"/><Relationship Id="rId4" Type="http://schemas.openxmlformats.org/officeDocument/2006/relationships/image" Target="../media/image30.png"/></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3.xml"/><Relationship Id="rId5" Type="http://schemas.openxmlformats.org/officeDocument/2006/relationships/image" Target="../media/image12.jpeg"/><Relationship Id="rId4" Type="http://schemas.openxmlformats.org/officeDocument/2006/relationships/image" Target="../media/image11.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Master" Target="../slideMasters/slideMaster2.xml"/><Relationship Id="rId1" Type="http://schemas.openxmlformats.org/officeDocument/2006/relationships/tags" Target="../tags/tag4.xml"/><Relationship Id="rId5" Type="http://schemas.openxmlformats.org/officeDocument/2006/relationships/image" Target="../media/image11.emf"/><Relationship Id="rId4" Type="http://schemas.openxmlformats.org/officeDocument/2006/relationships/oleObject" Target="../embeddings/oleObject2.bin"/></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Master" Target="../slideMasters/slideMaster2.xml"/><Relationship Id="rId1" Type="http://schemas.openxmlformats.org/officeDocument/2006/relationships/tags" Target="../tags/tag5.xml"/><Relationship Id="rId5" Type="http://schemas.openxmlformats.org/officeDocument/2006/relationships/image" Target="../media/image11.emf"/><Relationship Id="rId4" Type="http://schemas.openxmlformats.org/officeDocument/2006/relationships/oleObject" Target="../embeddings/oleObject2.bin"/></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Master" Target="../slideMasters/slideMaster2.xml"/><Relationship Id="rId1" Type="http://schemas.openxmlformats.org/officeDocument/2006/relationships/tags" Target="../tags/tag6.xml"/><Relationship Id="rId5" Type="http://schemas.openxmlformats.org/officeDocument/2006/relationships/image" Target="../media/image11.emf"/><Relationship Id="rId4" Type="http://schemas.openxmlformats.org/officeDocument/2006/relationships/oleObject" Target="../embeddings/oleObject2.bin"/></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7.xml"/><Relationship Id="rId4" Type="http://schemas.openxmlformats.org/officeDocument/2006/relationships/image" Target="../media/image11.emf"/></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8.xml"/><Relationship Id="rId4" Type="http://schemas.openxmlformats.org/officeDocument/2006/relationships/image" Target="../media/image11.emf"/></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9.xml"/><Relationship Id="rId4" Type="http://schemas.openxmlformats.org/officeDocument/2006/relationships/image" Target="../media/image11.emf"/></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10.xml"/><Relationship Id="rId4" Type="http://schemas.openxmlformats.org/officeDocument/2006/relationships/image" Target="../media/image11.emf"/></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11.xml"/><Relationship Id="rId4" Type="http://schemas.openxmlformats.org/officeDocument/2006/relationships/image" Target="../media/image11.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12.xml"/><Relationship Id="rId4" Type="http://schemas.openxmlformats.org/officeDocument/2006/relationships/image" Target="../media/image11.emf"/></Relationships>
</file>

<file path=ppt/slideLayouts/_rels/slideLayout4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13.xml"/><Relationship Id="rId4" Type="http://schemas.openxmlformats.org/officeDocument/2006/relationships/image" Target="../media/image11.emf"/></Relationships>
</file>

<file path=ppt/slideLayouts/_rels/slideLayout4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14.xml"/><Relationship Id="rId4" Type="http://schemas.openxmlformats.org/officeDocument/2006/relationships/image" Target="../media/image11.emf"/></Relationships>
</file>

<file path=ppt/slideLayouts/_rels/slideLayout4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15.xml"/><Relationship Id="rId4" Type="http://schemas.openxmlformats.org/officeDocument/2006/relationships/image" Target="../media/image11.emf"/></Relationships>
</file>

<file path=ppt/slideLayouts/_rels/slideLayout4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16.xml"/><Relationship Id="rId4" Type="http://schemas.openxmlformats.org/officeDocument/2006/relationships/image" Target="../media/image11.emf"/></Relationships>
</file>

<file path=ppt/slideLayouts/_rels/slideLayout4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17.xml"/><Relationship Id="rId4" Type="http://schemas.openxmlformats.org/officeDocument/2006/relationships/image" Target="../media/image11.emf"/></Relationships>
</file>

<file path=ppt/slideLayouts/_rels/slideLayout4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18.xml"/><Relationship Id="rId4" Type="http://schemas.openxmlformats.org/officeDocument/2006/relationships/image" Target="../media/image11.emf"/></Relationships>
</file>

<file path=ppt/slideLayouts/_rels/slideLayout4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19.xml"/><Relationship Id="rId4" Type="http://schemas.openxmlformats.org/officeDocument/2006/relationships/image" Target="../media/image11.emf"/></Relationships>
</file>

<file path=ppt/slideLayouts/_rels/slideLayout4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20.xml"/><Relationship Id="rId4" Type="http://schemas.openxmlformats.org/officeDocument/2006/relationships/image" Target="../media/image11.emf"/></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20.sv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20.sv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21.xml"/><Relationship Id="rId4" Type="http://schemas.openxmlformats.org/officeDocument/2006/relationships/image" Target="../media/image11.emf"/></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Master" Target="../slideMasters/slideMaster3.xml"/><Relationship Id="rId5" Type="http://schemas.openxmlformats.org/officeDocument/2006/relationships/image" Target="../media/image30.png"/><Relationship Id="rId4" Type="http://schemas.openxmlformats.org/officeDocument/2006/relationships/image" Target="../media/image29.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Master" Target="../slideMasters/slideMaster3.xml"/><Relationship Id="rId5" Type="http://schemas.openxmlformats.org/officeDocument/2006/relationships/image" Target="../media/image30.png"/><Relationship Id="rId4" Type="http://schemas.openxmlformats.org/officeDocument/2006/relationships/image" Target="../media/image29.png"/></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Master" Target="../slideMasters/slideMaster3.xml"/><Relationship Id="rId5" Type="http://schemas.openxmlformats.org/officeDocument/2006/relationships/image" Target="../media/image30.png"/><Relationship Id="rId4" Type="http://schemas.openxmlformats.org/officeDocument/2006/relationships/image" Target="../media/image32.pn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Master" Target="../slideMasters/slideMaster3.xml"/><Relationship Id="rId5" Type="http://schemas.openxmlformats.org/officeDocument/2006/relationships/image" Target="../media/image30.png"/><Relationship Id="rId4" Type="http://schemas.openxmlformats.org/officeDocument/2006/relationships/image" Target="../media/image32.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Master" Target="../slideMasters/slideMaster3.xml"/><Relationship Id="rId4" Type="http://schemas.openxmlformats.org/officeDocument/2006/relationships/image" Target="../media/image30.png"/></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6.png"/><Relationship Id="rId1" Type="http://schemas.openxmlformats.org/officeDocument/2006/relationships/slideMaster" Target="../slideMasters/slideMaster3.xml"/><Relationship Id="rId6" Type="http://schemas.openxmlformats.org/officeDocument/2006/relationships/image" Target="../media/image30.png"/><Relationship Id="rId5" Type="http://schemas.openxmlformats.org/officeDocument/2006/relationships/image" Target="../media/image32.png"/><Relationship Id="rId4" Type="http://schemas.openxmlformats.org/officeDocument/2006/relationships/image" Target="../media/image31.png"/></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6.png"/><Relationship Id="rId1" Type="http://schemas.openxmlformats.org/officeDocument/2006/relationships/slideMaster" Target="../slideMasters/slideMaster3.xml"/><Relationship Id="rId6" Type="http://schemas.openxmlformats.org/officeDocument/2006/relationships/image" Target="../media/image30.png"/><Relationship Id="rId5" Type="http://schemas.openxmlformats.org/officeDocument/2006/relationships/image" Target="../media/image32.png"/><Relationship Id="rId4" Type="http://schemas.openxmlformats.org/officeDocument/2006/relationships/image" Target="../media/image31.png"/></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6.png"/><Relationship Id="rId1" Type="http://schemas.openxmlformats.org/officeDocument/2006/relationships/slideMaster" Target="../slideMasters/slideMaster3.xml"/><Relationship Id="rId6" Type="http://schemas.openxmlformats.org/officeDocument/2006/relationships/image" Target="../media/image30.png"/><Relationship Id="rId5" Type="http://schemas.openxmlformats.org/officeDocument/2006/relationships/image" Target="../media/image32.png"/><Relationship Id="rId4" Type="http://schemas.openxmlformats.org/officeDocument/2006/relationships/image" Target="../media/image31.png"/></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6.png"/><Relationship Id="rId1" Type="http://schemas.openxmlformats.org/officeDocument/2006/relationships/slideMaster" Target="../slideMasters/slideMaster3.xml"/><Relationship Id="rId6" Type="http://schemas.openxmlformats.org/officeDocument/2006/relationships/image" Target="../media/image30.png"/><Relationship Id="rId5" Type="http://schemas.openxmlformats.org/officeDocument/2006/relationships/image" Target="../media/image32.png"/><Relationship Id="rId4" Type="http://schemas.openxmlformats.org/officeDocument/2006/relationships/image" Target="../media/image31.png"/></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5.png"/><Relationship Id="rId1" Type="http://schemas.openxmlformats.org/officeDocument/2006/relationships/slideMaster" Target="../slideMasters/slideMaster3.xml"/><Relationship Id="rId5" Type="http://schemas.openxmlformats.org/officeDocument/2006/relationships/image" Target="../media/image30.png"/><Relationship Id="rId4" Type="http://schemas.openxmlformats.org/officeDocument/2006/relationships/image" Target="../media/image29.pn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5.png"/><Relationship Id="rId1" Type="http://schemas.openxmlformats.org/officeDocument/2006/relationships/slideMaster" Target="../slideMasters/slideMaster3.xml"/><Relationship Id="rId5" Type="http://schemas.openxmlformats.org/officeDocument/2006/relationships/image" Target="../media/image30.png"/><Relationship Id="rId4" Type="http://schemas.openxmlformats.org/officeDocument/2006/relationships/image" Target="../media/image29.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889275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3434317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woImages">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33FDCD33-87D8-EC46-8BFC-48ACFCD6F09F}"/>
              </a:ext>
            </a:extLst>
          </p:cNvPr>
          <p:cNvPicPr>
            <a:picLocks noChangeAspect="1"/>
          </p:cNvPicPr>
          <p:nvPr userDrawn="1"/>
        </p:nvPicPr>
        <p:blipFill rotWithShape="1">
          <a:blip r:embed="rId2"/>
          <a:srcRect l="-52" t="73285" r="50001" b="-1"/>
          <a:stretch/>
        </p:blipFill>
        <p:spPr>
          <a:xfrm>
            <a:off x="1" y="5022848"/>
            <a:ext cx="6095997" cy="1828801"/>
          </a:xfrm>
          <a:prstGeom prst="rect">
            <a:avLst/>
          </a:prstGeom>
        </p:spPr>
      </p:pic>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6095999" y="1"/>
            <a:ext cx="6096001" cy="6858000"/>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a:t>Click icon to add picture</a:t>
            </a:r>
          </a:p>
        </p:txBody>
      </p:sp>
      <p:sp>
        <p:nvSpPr>
          <p:cNvPr id="9" name="Picture Placeholder 8">
            <a:extLst>
              <a:ext uri="{FF2B5EF4-FFF2-40B4-BE49-F238E27FC236}">
                <a16:creationId xmlns:a16="http://schemas.microsoft.com/office/drawing/2014/main" id="{638E14F5-3B34-3345-9CDD-E5A2CD563520}"/>
              </a:ext>
            </a:extLst>
          </p:cNvPr>
          <p:cNvSpPr>
            <a:spLocks noGrp="1"/>
          </p:cNvSpPr>
          <p:nvPr>
            <p:ph type="pic" sz="quarter" idx="10"/>
          </p:nvPr>
        </p:nvSpPr>
        <p:spPr>
          <a:xfrm>
            <a:off x="0" y="0"/>
            <a:ext cx="6096000" cy="5029200"/>
          </a:xfrm>
        </p:spPr>
        <p:txBody>
          <a:bodyPr/>
          <a:lstStyle/>
          <a:p>
            <a:r>
              <a:rPr lang="en-US"/>
              <a:t>Click icon to add picture</a:t>
            </a:r>
          </a:p>
        </p:txBody>
      </p:sp>
      <p:pic>
        <p:nvPicPr>
          <p:cNvPr id="6" name="Picture 5" descr="A picture containing text, clipart&#10;&#10;Description automatically generated">
            <a:extLst>
              <a:ext uri="{FF2B5EF4-FFF2-40B4-BE49-F238E27FC236}">
                <a16:creationId xmlns:a16="http://schemas.microsoft.com/office/drawing/2014/main" id="{C4659A3E-8F74-9841-84CF-58CCF009254B}"/>
              </a:ext>
            </a:extLst>
          </p:cNvPr>
          <p:cNvPicPr>
            <a:picLocks noChangeAspect="1"/>
          </p:cNvPicPr>
          <p:nvPr userDrawn="1"/>
        </p:nvPicPr>
        <p:blipFill>
          <a:blip r:embed="rId3"/>
          <a:stretch>
            <a:fillRect/>
          </a:stretch>
        </p:blipFill>
        <p:spPr>
          <a:xfrm>
            <a:off x="426720" y="5831840"/>
            <a:ext cx="2786229" cy="640080"/>
          </a:xfrm>
          <a:prstGeom prst="rect">
            <a:avLst/>
          </a:prstGeom>
        </p:spPr>
      </p:pic>
      <p:pic>
        <p:nvPicPr>
          <p:cNvPr id="2" name="Picture 1" descr="A black and white logo with white text&#10;&#10;Description automatically generated">
            <a:extLst>
              <a:ext uri="{FF2B5EF4-FFF2-40B4-BE49-F238E27FC236}">
                <a16:creationId xmlns:a16="http://schemas.microsoft.com/office/drawing/2014/main" id="{0F046A95-5304-2D6D-EE97-906C6145552F}"/>
              </a:ext>
            </a:extLst>
          </p:cNvPr>
          <p:cNvPicPr>
            <a:picLocks noChangeAspect="1"/>
          </p:cNvPicPr>
          <p:nvPr userDrawn="1"/>
        </p:nvPicPr>
        <p:blipFill>
          <a:blip r:embed="rId4"/>
          <a:stretch>
            <a:fillRect/>
          </a:stretch>
        </p:blipFill>
        <p:spPr>
          <a:xfrm>
            <a:off x="3611120" y="5689404"/>
            <a:ext cx="1980788" cy="895741"/>
          </a:xfrm>
          <a:prstGeom prst="rect">
            <a:avLst/>
          </a:prstGeom>
        </p:spPr>
      </p:pic>
      <p:pic>
        <p:nvPicPr>
          <p:cNvPr id="4" name="Picture 3" descr="A blue and yellow logo with a scale&#10;&#10;Description automatically generated">
            <a:extLst>
              <a:ext uri="{FF2B5EF4-FFF2-40B4-BE49-F238E27FC236}">
                <a16:creationId xmlns:a16="http://schemas.microsoft.com/office/drawing/2014/main" id="{0AA47CA5-1715-29B2-BC48-AA5272893184}"/>
              </a:ext>
            </a:extLst>
          </p:cNvPr>
          <p:cNvPicPr>
            <a:picLocks noChangeAspect="1"/>
          </p:cNvPicPr>
          <p:nvPr userDrawn="1"/>
        </p:nvPicPr>
        <p:blipFill>
          <a:blip r:embed="rId5"/>
          <a:stretch>
            <a:fillRect/>
          </a:stretch>
        </p:blipFill>
        <p:spPr>
          <a:xfrm>
            <a:off x="6138934" y="5651919"/>
            <a:ext cx="970711" cy="970711"/>
          </a:xfrm>
          <a:prstGeom prst="rect">
            <a:avLst/>
          </a:prstGeom>
        </p:spPr>
      </p:pic>
    </p:spTree>
    <p:extLst>
      <p:ext uri="{BB962C8B-B14F-4D97-AF65-F5344CB8AC3E}">
        <p14:creationId xmlns:p14="http://schemas.microsoft.com/office/powerpoint/2010/main" val="169931658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woImages+Caption">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33FDCD33-87D8-EC46-8BFC-48ACFCD6F09F}"/>
              </a:ext>
            </a:extLst>
          </p:cNvPr>
          <p:cNvPicPr>
            <a:picLocks noChangeAspect="1"/>
          </p:cNvPicPr>
          <p:nvPr userDrawn="1"/>
        </p:nvPicPr>
        <p:blipFill rotWithShape="1">
          <a:blip r:embed="rId2"/>
          <a:srcRect l="-52" t="66550" r="50001" b="-1"/>
          <a:stretch/>
        </p:blipFill>
        <p:spPr>
          <a:xfrm>
            <a:off x="1" y="4561840"/>
            <a:ext cx="6095997" cy="2289809"/>
          </a:xfrm>
          <a:prstGeom prst="rect">
            <a:avLst/>
          </a:prstGeom>
        </p:spPr>
      </p:pic>
      <p:sp>
        <p:nvSpPr>
          <p:cNvPr id="2" name="Title 1">
            <a:extLst>
              <a:ext uri="{FF2B5EF4-FFF2-40B4-BE49-F238E27FC236}">
                <a16:creationId xmlns:a16="http://schemas.microsoft.com/office/drawing/2014/main" id="{B3E86AE2-C12B-2144-B784-06409477643E}"/>
              </a:ext>
            </a:extLst>
          </p:cNvPr>
          <p:cNvSpPr>
            <a:spLocks noGrp="1"/>
          </p:cNvSpPr>
          <p:nvPr>
            <p:ph type="title" hasCustomPrompt="1"/>
          </p:nvPr>
        </p:nvSpPr>
        <p:spPr>
          <a:xfrm>
            <a:off x="457200" y="4868894"/>
            <a:ext cx="4693921" cy="655892"/>
          </a:xfrm>
          <a:prstGeom prst="rect">
            <a:avLst/>
          </a:prstGeom>
        </p:spPr>
        <p:txBody>
          <a:bodyPr anchor="t">
            <a:noAutofit/>
          </a:bodyPr>
          <a:lstStyle>
            <a:lvl1pPr>
              <a:defRPr sz="2000" b="0" i="0">
                <a:solidFill>
                  <a:schemeClr val="bg1"/>
                </a:solidFill>
                <a:latin typeface="Arial" panose="020B0604020202020204" pitchFamily="34" charset="0"/>
                <a:cs typeface="Arial" panose="020B0604020202020204" pitchFamily="34" charset="0"/>
              </a:defRPr>
            </a:lvl1pPr>
          </a:lstStyle>
          <a:p>
            <a:r>
              <a:rPr lang="en-US"/>
              <a:t>Click to edit Master title style lorem ipsum lorem ipsum photo caption</a:t>
            </a:r>
          </a:p>
        </p:txBody>
      </p:sp>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6095999" y="1"/>
            <a:ext cx="6096001" cy="6858000"/>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a:t>Click icon to add picture</a:t>
            </a:r>
          </a:p>
        </p:txBody>
      </p:sp>
      <p:sp>
        <p:nvSpPr>
          <p:cNvPr id="5" name="Triangle 4">
            <a:extLst>
              <a:ext uri="{FF2B5EF4-FFF2-40B4-BE49-F238E27FC236}">
                <a16:creationId xmlns:a16="http://schemas.microsoft.com/office/drawing/2014/main" id="{12E805CD-2B62-1D49-9D46-8BDAF2BFA49B}"/>
              </a:ext>
            </a:extLst>
          </p:cNvPr>
          <p:cNvSpPr/>
          <p:nvPr userDrawn="1"/>
        </p:nvSpPr>
        <p:spPr>
          <a:xfrm rot="5400000">
            <a:off x="5532120" y="5244554"/>
            <a:ext cx="182880" cy="182880"/>
          </a:xfrm>
          <a:prstGeom prst="triangl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8" name="Triangle 7">
            <a:extLst>
              <a:ext uri="{FF2B5EF4-FFF2-40B4-BE49-F238E27FC236}">
                <a16:creationId xmlns:a16="http://schemas.microsoft.com/office/drawing/2014/main" id="{069C2751-724B-084C-8FD0-F226A51728EB}"/>
              </a:ext>
            </a:extLst>
          </p:cNvPr>
          <p:cNvSpPr/>
          <p:nvPr userDrawn="1"/>
        </p:nvSpPr>
        <p:spPr>
          <a:xfrm>
            <a:off x="5532120" y="4868813"/>
            <a:ext cx="182880" cy="182880"/>
          </a:xfrm>
          <a:prstGeom prst="triangl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9" name="Picture Placeholder 8">
            <a:extLst>
              <a:ext uri="{FF2B5EF4-FFF2-40B4-BE49-F238E27FC236}">
                <a16:creationId xmlns:a16="http://schemas.microsoft.com/office/drawing/2014/main" id="{638E14F5-3B34-3345-9CDD-E5A2CD563520}"/>
              </a:ext>
            </a:extLst>
          </p:cNvPr>
          <p:cNvSpPr>
            <a:spLocks noGrp="1"/>
          </p:cNvSpPr>
          <p:nvPr>
            <p:ph type="pic" sz="quarter" idx="10"/>
          </p:nvPr>
        </p:nvSpPr>
        <p:spPr>
          <a:xfrm>
            <a:off x="0" y="0"/>
            <a:ext cx="6096000" cy="4561840"/>
          </a:xfrm>
        </p:spPr>
        <p:txBody>
          <a:bodyPr/>
          <a:lstStyle/>
          <a:p>
            <a:r>
              <a:rPr lang="en-US"/>
              <a:t>Click icon to add picture</a:t>
            </a:r>
          </a:p>
        </p:txBody>
      </p:sp>
      <p:pic>
        <p:nvPicPr>
          <p:cNvPr id="11" name="Picture 10" descr="A picture containing text, clipart&#10;&#10;Description automatically generated">
            <a:extLst>
              <a:ext uri="{FF2B5EF4-FFF2-40B4-BE49-F238E27FC236}">
                <a16:creationId xmlns:a16="http://schemas.microsoft.com/office/drawing/2014/main" id="{4EB353FF-CE66-7847-8162-0D7205F0C7B6}"/>
              </a:ext>
            </a:extLst>
          </p:cNvPr>
          <p:cNvPicPr>
            <a:picLocks noChangeAspect="1"/>
          </p:cNvPicPr>
          <p:nvPr userDrawn="1"/>
        </p:nvPicPr>
        <p:blipFill>
          <a:blip r:embed="rId3"/>
          <a:stretch>
            <a:fillRect/>
          </a:stretch>
        </p:blipFill>
        <p:spPr>
          <a:xfrm>
            <a:off x="426720" y="5831840"/>
            <a:ext cx="2786229" cy="640080"/>
          </a:xfrm>
          <a:prstGeom prst="rect">
            <a:avLst/>
          </a:prstGeom>
        </p:spPr>
      </p:pic>
      <p:pic>
        <p:nvPicPr>
          <p:cNvPr id="4" name="Picture 3" descr="A black and white logo with white text&#10;&#10;Description automatically generated">
            <a:extLst>
              <a:ext uri="{FF2B5EF4-FFF2-40B4-BE49-F238E27FC236}">
                <a16:creationId xmlns:a16="http://schemas.microsoft.com/office/drawing/2014/main" id="{771DAFFC-686D-D3BC-CAA5-7EB13E8014D4}"/>
              </a:ext>
            </a:extLst>
          </p:cNvPr>
          <p:cNvPicPr>
            <a:picLocks noChangeAspect="1"/>
          </p:cNvPicPr>
          <p:nvPr userDrawn="1"/>
        </p:nvPicPr>
        <p:blipFill>
          <a:blip r:embed="rId4"/>
          <a:stretch>
            <a:fillRect/>
          </a:stretch>
        </p:blipFill>
        <p:spPr>
          <a:xfrm>
            <a:off x="3611120" y="5689404"/>
            <a:ext cx="1980788" cy="895741"/>
          </a:xfrm>
          <a:prstGeom prst="rect">
            <a:avLst/>
          </a:prstGeom>
        </p:spPr>
      </p:pic>
      <p:pic>
        <p:nvPicPr>
          <p:cNvPr id="6" name="Picture 5" descr="A blue and yellow logo with a scale&#10;&#10;Description automatically generated">
            <a:extLst>
              <a:ext uri="{FF2B5EF4-FFF2-40B4-BE49-F238E27FC236}">
                <a16:creationId xmlns:a16="http://schemas.microsoft.com/office/drawing/2014/main" id="{E847271C-1799-2E2F-92FA-9BA7918A4EDE}"/>
              </a:ext>
            </a:extLst>
          </p:cNvPr>
          <p:cNvPicPr>
            <a:picLocks noChangeAspect="1"/>
          </p:cNvPicPr>
          <p:nvPr userDrawn="1"/>
        </p:nvPicPr>
        <p:blipFill>
          <a:blip r:embed="rId5"/>
          <a:stretch>
            <a:fillRect/>
          </a:stretch>
        </p:blipFill>
        <p:spPr>
          <a:xfrm>
            <a:off x="6138934" y="5651919"/>
            <a:ext cx="970711" cy="970711"/>
          </a:xfrm>
          <a:prstGeom prst="rect">
            <a:avLst/>
          </a:prstGeom>
        </p:spPr>
      </p:pic>
    </p:spTree>
    <p:extLst>
      <p:ext uri="{BB962C8B-B14F-4D97-AF65-F5344CB8AC3E}">
        <p14:creationId xmlns:p14="http://schemas.microsoft.com/office/powerpoint/2010/main" val="217303712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WideImag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ED852C0-0A7D-DD42-BD59-5A3F8657BE6E}"/>
              </a:ext>
            </a:extLst>
          </p:cNvPr>
          <p:cNvSpPr>
            <a:spLocks noGrp="1"/>
          </p:cNvSpPr>
          <p:nvPr>
            <p:ph type="pic" sz="quarter" idx="10"/>
          </p:nvPr>
        </p:nvSpPr>
        <p:spPr>
          <a:xfrm>
            <a:off x="0" y="1"/>
            <a:ext cx="12192000" cy="5062539"/>
          </a:xfrm>
        </p:spPr>
        <p:txBody>
          <a:bodyPr/>
          <a:lstStyle/>
          <a:p>
            <a:r>
              <a:rPr lang="en-US"/>
              <a:t>Click icon to add picture</a:t>
            </a:r>
          </a:p>
        </p:txBody>
      </p:sp>
      <p:sp>
        <p:nvSpPr>
          <p:cNvPr id="4" name="Slide Number Placeholder 5">
            <a:extLst>
              <a:ext uri="{FF2B5EF4-FFF2-40B4-BE49-F238E27FC236}">
                <a16:creationId xmlns:a16="http://schemas.microsoft.com/office/drawing/2014/main" id="{F8B92ACA-CBD9-8A46-BFB5-F7E172ED680A}"/>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tx1"/>
                </a:solidFill>
              </a:rPr>
              <a:pPr/>
              <a:t>‹#›</a:t>
            </a:fld>
            <a:endParaRPr lang="en-US">
              <a:solidFill>
                <a:schemeClr val="tx1"/>
              </a:solidFill>
            </a:endParaRPr>
          </a:p>
        </p:txBody>
      </p:sp>
      <p:pic>
        <p:nvPicPr>
          <p:cNvPr id="7" name="Picture 6" descr="A picture containing text, sign&#10;&#10;Description automatically generated">
            <a:extLst>
              <a:ext uri="{FF2B5EF4-FFF2-40B4-BE49-F238E27FC236}">
                <a16:creationId xmlns:a16="http://schemas.microsoft.com/office/drawing/2014/main" id="{03FDE58F-7F29-3C4B-A463-CF4F5CA7DB00}"/>
              </a:ext>
            </a:extLst>
          </p:cNvPr>
          <p:cNvPicPr>
            <a:picLocks noChangeAspect="1"/>
          </p:cNvPicPr>
          <p:nvPr userDrawn="1"/>
        </p:nvPicPr>
        <p:blipFill>
          <a:blip r:embed="rId2"/>
          <a:stretch>
            <a:fillRect/>
          </a:stretch>
        </p:blipFill>
        <p:spPr>
          <a:xfrm>
            <a:off x="424332" y="5831840"/>
            <a:ext cx="2786229" cy="640080"/>
          </a:xfrm>
          <a:prstGeom prst="rect">
            <a:avLst/>
          </a:prstGeom>
        </p:spPr>
      </p:pic>
      <p:pic>
        <p:nvPicPr>
          <p:cNvPr id="2" name="Picture 1" descr="A black background with white text&#10;&#10;Description automatically generated">
            <a:extLst>
              <a:ext uri="{FF2B5EF4-FFF2-40B4-BE49-F238E27FC236}">
                <a16:creationId xmlns:a16="http://schemas.microsoft.com/office/drawing/2014/main" id="{B96ED478-0D5A-6B12-7B19-6CCBE20AD0C8}"/>
              </a:ext>
            </a:extLst>
          </p:cNvPr>
          <p:cNvPicPr>
            <a:picLocks noChangeAspect="1"/>
          </p:cNvPicPr>
          <p:nvPr userDrawn="1"/>
        </p:nvPicPr>
        <p:blipFill>
          <a:blip r:embed="rId3"/>
          <a:stretch>
            <a:fillRect/>
          </a:stretch>
        </p:blipFill>
        <p:spPr>
          <a:xfrm>
            <a:off x="3528647" y="5651643"/>
            <a:ext cx="1937360" cy="971263"/>
          </a:xfrm>
          <a:prstGeom prst="rect">
            <a:avLst/>
          </a:prstGeom>
        </p:spPr>
      </p:pic>
      <p:pic>
        <p:nvPicPr>
          <p:cNvPr id="3" name="Picture 2" descr="A blue and yellow logo with a scale&#10;&#10;Description automatically generated">
            <a:extLst>
              <a:ext uri="{FF2B5EF4-FFF2-40B4-BE49-F238E27FC236}">
                <a16:creationId xmlns:a16="http://schemas.microsoft.com/office/drawing/2014/main" id="{6A1D6F63-CA95-2F66-2A6F-87FA784B6159}"/>
              </a:ext>
            </a:extLst>
          </p:cNvPr>
          <p:cNvPicPr>
            <a:picLocks noChangeAspect="1"/>
          </p:cNvPicPr>
          <p:nvPr userDrawn="1"/>
        </p:nvPicPr>
        <p:blipFill>
          <a:blip r:embed="rId4"/>
          <a:stretch>
            <a:fillRect/>
          </a:stretch>
        </p:blipFill>
        <p:spPr>
          <a:xfrm>
            <a:off x="5990079" y="5651919"/>
            <a:ext cx="970711" cy="970711"/>
          </a:xfrm>
          <a:prstGeom prst="rect">
            <a:avLst/>
          </a:prstGeom>
        </p:spPr>
      </p:pic>
    </p:spTree>
    <p:extLst>
      <p:ext uri="{BB962C8B-B14F-4D97-AF65-F5344CB8AC3E}">
        <p14:creationId xmlns:p14="http://schemas.microsoft.com/office/powerpoint/2010/main" val="160599428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FullScreenImage">
    <p:bg>
      <p:bgPr>
        <a:solidFill>
          <a:schemeClr val="bg1"/>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ED852C0-0A7D-DD42-BD59-5A3F8657BE6E}"/>
              </a:ext>
            </a:extLst>
          </p:cNvPr>
          <p:cNvSpPr>
            <a:spLocks noGrp="1"/>
          </p:cNvSpPr>
          <p:nvPr>
            <p:ph type="pic" sz="quarter" idx="10"/>
          </p:nvPr>
        </p:nvSpPr>
        <p:spPr>
          <a:xfrm>
            <a:off x="0" y="0"/>
            <a:ext cx="12192000" cy="6858000"/>
          </a:xfrm>
        </p:spPr>
        <p:txBody>
          <a:bodyPr/>
          <a:lstStyle/>
          <a:p>
            <a:r>
              <a:rPr lang="en-US"/>
              <a:t>Click icon to add picture</a:t>
            </a:r>
          </a:p>
        </p:txBody>
      </p:sp>
    </p:spTree>
    <p:extLst>
      <p:ext uri="{BB962C8B-B14F-4D97-AF65-F5344CB8AC3E}">
        <p14:creationId xmlns:p14="http://schemas.microsoft.com/office/powerpoint/2010/main" val="253124805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Quote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3E24DA-1CB1-1247-9A4B-C5936F5034A4}"/>
              </a:ext>
            </a:extLst>
          </p:cNvPr>
          <p:cNvSpPr txBox="1"/>
          <p:nvPr userDrawn="1"/>
        </p:nvSpPr>
        <p:spPr>
          <a:xfrm>
            <a:off x="358816" y="319211"/>
            <a:ext cx="1088021" cy="1785104"/>
          </a:xfrm>
          <a:prstGeom prst="rect">
            <a:avLst/>
          </a:prstGeom>
          <a:noFill/>
        </p:spPr>
        <p:txBody>
          <a:bodyPr wrap="square" rtlCol="0">
            <a:spAutoFit/>
          </a:bodyPr>
          <a:lstStyle/>
          <a:p>
            <a:r>
              <a:rPr lang="en-US" sz="11000" b="1" i="0">
                <a:solidFill>
                  <a:schemeClr val="bg1"/>
                </a:solidFill>
                <a:latin typeface="Georgia" panose="02040502050405020303" pitchFamily="18" charset="0"/>
                <a:cs typeface="Arial Black" panose="020B0604020202020204" pitchFamily="34" charset="0"/>
              </a:rPr>
              <a:t>“</a:t>
            </a:r>
          </a:p>
        </p:txBody>
      </p:sp>
      <p:sp>
        <p:nvSpPr>
          <p:cNvPr id="7" name="Text Placeholder 6">
            <a:extLst>
              <a:ext uri="{FF2B5EF4-FFF2-40B4-BE49-F238E27FC236}">
                <a16:creationId xmlns:a16="http://schemas.microsoft.com/office/drawing/2014/main" id="{2460E450-63ED-FA4B-8CD9-7EF452BE7924}"/>
              </a:ext>
            </a:extLst>
          </p:cNvPr>
          <p:cNvSpPr>
            <a:spLocks noGrp="1"/>
          </p:cNvSpPr>
          <p:nvPr>
            <p:ph type="body" sz="quarter" idx="13" hasCustomPrompt="1"/>
          </p:nvPr>
        </p:nvSpPr>
        <p:spPr>
          <a:xfrm>
            <a:off x="1171576" y="4247716"/>
            <a:ext cx="8897939" cy="846137"/>
          </a:xfrm>
        </p:spPr>
        <p:txBody>
          <a:bodyPr>
            <a:normAutofit/>
          </a:bodyPr>
          <a:lstStyle>
            <a:lvl1pPr marL="0" indent="-457178">
              <a:buNone/>
              <a:tabLst>
                <a:tab pos="274306" algn="l"/>
              </a:tabLst>
              <a:defRPr sz="1800" b="1" i="0" spc="200" baseline="0">
                <a:solidFill>
                  <a:schemeClr val="bg1"/>
                </a:solidFill>
                <a:latin typeface="Arial Black" panose="020B0604020202020204" pitchFamily="34" charset="0"/>
                <a:cs typeface="Arial Black" panose="020B0604020202020204" pitchFamily="34" charset="0"/>
              </a:defRPr>
            </a:lvl1pPr>
          </a:lstStyle>
          <a:p>
            <a:pPr lvl="0"/>
            <a:r>
              <a:rPr lang="en-US"/>
              <a:t>—NAME O. PERSON</a:t>
            </a:r>
            <a:br>
              <a:rPr lang="en-US"/>
            </a:br>
            <a:r>
              <a:rPr lang="en-US"/>
              <a:t>	TITLE OF QUOTED</a:t>
            </a:r>
          </a:p>
        </p:txBody>
      </p:sp>
      <p:sp>
        <p:nvSpPr>
          <p:cNvPr id="8" name="Title 1">
            <a:extLst>
              <a:ext uri="{FF2B5EF4-FFF2-40B4-BE49-F238E27FC236}">
                <a16:creationId xmlns:a16="http://schemas.microsoft.com/office/drawing/2014/main" id="{E8CE4664-7C88-1A41-B534-F53D664DEB86}"/>
              </a:ext>
            </a:extLst>
          </p:cNvPr>
          <p:cNvSpPr>
            <a:spLocks noGrp="1"/>
          </p:cNvSpPr>
          <p:nvPr>
            <p:ph type="ctrTitle" hasCustomPrompt="1"/>
          </p:nvPr>
        </p:nvSpPr>
        <p:spPr>
          <a:xfrm>
            <a:off x="1172224" y="1134818"/>
            <a:ext cx="10402961" cy="2789499"/>
          </a:xfrm>
          <a:prstGeom prst="rect">
            <a:avLst/>
          </a:prstGeom>
        </p:spPr>
        <p:txBody>
          <a:bodyPr anchor="t">
            <a:noAutofit/>
          </a:bodyPr>
          <a:lstStyle>
            <a:lvl1pPr algn="l">
              <a:lnSpc>
                <a:spcPct val="100000"/>
              </a:lnSpc>
              <a:defRPr sz="4000" b="1" i="1">
                <a:solidFill>
                  <a:schemeClr val="bg1"/>
                </a:solidFill>
                <a:latin typeface="Georgia" panose="02040502050405020303" pitchFamily="18" charset="0"/>
                <a:cs typeface="Arial Black" panose="020B0604020202020204" pitchFamily="34" charset="0"/>
              </a:defRPr>
            </a:lvl1pPr>
          </a:lstStyle>
          <a:p>
            <a:r>
              <a:rPr lang="en-US"/>
              <a:t>Quote goes here click to edit master style lorem ipsum click to edit master style lorem ipsum here click to edit ipsum master style lorem ipsum”</a:t>
            </a:r>
          </a:p>
        </p:txBody>
      </p:sp>
      <p:sp>
        <p:nvSpPr>
          <p:cNvPr id="11" name="Slide Number Placeholder 5">
            <a:extLst>
              <a:ext uri="{FF2B5EF4-FFF2-40B4-BE49-F238E27FC236}">
                <a16:creationId xmlns:a16="http://schemas.microsoft.com/office/drawing/2014/main" id="{D8D10FF2-BEEC-F843-A76B-CBB3A31FFE6A}"/>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a:solidFill>
                <a:schemeClr val="bg1"/>
              </a:solidFill>
            </a:endParaRPr>
          </a:p>
        </p:txBody>
      </p:sp>
      <p:pic>
        <p:nvPicPr>
          <p:cNvPr id="9" name="Picture 8" descr="A picture containing text, clipart&#10;&#10;Description automatically generated">
            <a:extLst>
              <a:ext uri="{FF2B5EF4-FFF2-40B4-BE49-F238E27FC236}">
                <a16:creationId xmlns:a16="http://schemas.microsoft.com/office/drawing/2014/main" id="{0BBAC11D-5920-6949-8A5F-B7958694F2E0}"/>
              </a:ext>
            </a:extLst>
          </p:cNvPr>
          <p:cNvPicPr>
            <a:picLocks noChangeAspect="1"/>
          </p:cNvPicPr>
          <p:nvPr userDrawn="1"/>
        </p:nvPicPr>
        <p:blipFill>
          <a:blip r:embed="rId3"/>
          <a:stretch>
            <a:fillRect/>
          </a:stretch>
        </p:blipFill>
        <p:spPr>
          <a:xfrm>
            <a:off x="426720" y="5831840"/>
            <a:ext cx="2786229" cy="640080"/>
          </a:xfrm>
          <a:prstGeom prst="rect">
            <a:avLst/>
          </a:prstGeom>
        </p:spPr>
      </p:pic>
      <p:pic>
        <p:nvPicPr>
          <p:cNvPr id="2" name="Picture 1" descr="A black and white logo with white text&#10;&#10;Description automatically generated">
            <a:extLst>
              <a:ext uri="{FF2B5EF4-FFF2-40B4-BE49-F238E27FC236}">
                <a16:creationId xmlns:a16="http://schemas.microsoft.com/office/drawing/2014/main" id="{E97142DC-C7DA-3B4E-5EA3-D2D95C4B2288}"/>
              </a:ext>
            </a:extLst>
          </p:cNvPr>
          <p:cNvPicPr>
            <a:picLocks noChangeAspect="1"/>
          </p:cNvPicPr>
          <p:nvPr userDrawn="1"/>
        </p:nvPicPr>
        <p:blipFill>
          <a:blip r:embed="rId4"/>
          <a:stretch>
            <a:fillRect/>
          </a:stretch>
        </p:blipFill>
        <p:spPr>
          <a:xfrm>
            <a:off x="3611120" y="5689404"/>
            <a:ext cx="1980788" cy="895741"/>
          </a:xfrm>
          <a:prstGeom prst="rect">
            <a:avLst/>
          </a:prstGeom>
        </p:spPr>
      </p:pic>
      <p:pic>
        <p:nvPicPr>
          <p:cNvPr id="4" name="Picture 3" descr="A blue and yellow logo with a scale&#10;&#10;Description automatically generated">
            <a:extLst>
              <a:ext uri="{FF2B5EF4-FFF2-40B4-BE49-F238E27FC236}">
                <a16:creationId xmlns:a16="http://schemas.microsoft.com/office/drawing/2014/main" id="{E6D073D7-7CF9-E52E-3BE0-54B08CA61461}"/>
              </a:ext>
            </a:extLst>
          </p:cNvPr>
          <p:cNvPicPr>
            <a:picLocks noChangeAspect="1"/>
          </p:cNvPicPr>
          <p:nvPr userDrawn="1"/>
        </p:nvPicPr>
        <p:blipFill>
          <a:blip r:embed="rId5"/>
          <a:stretch>
            <a:fillRect/>
          </a:stretch>
        </p:blipFill>
        <p:spPr>
          <a:xfrm>
            <a:off x="5990079" y="5651919"/>
            <a:ext cx="970711" cy="970711"/>
          </a:xfrm>
          <a:prstGeom prst="rect">
            <a:avLst/>
          </a:prstGeom>
        </p:spPr>
      </p:pic>
    </p:spTree>
    <p:extLst>
      <p:ext uri="{BB962C8B-B14F-4D97-AF65-F5344CB8AC3E}">
        <p14:creationId xmlns:p14="http://schemas.microsoft.com/office/powerpoint/2010/main" val="52982404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QuoteGra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B9F5C91A-3B82-4246-9CA3-6102B9D654E3}"/>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a:solidFill>
                <a:schemeClr val="bg1"/>
              </a:solidFill>
            </a:endParaRPr>
          </a:p>
        </p:txBody>
      </p:sp>
      <p:sp>
        <p:nvSpPr>
          <p:cNvPr id="12" name="TextBox 11">
            <a:extLst>
              <a:ext uri="{FF2B5EF4-FFF2-40B4-BE49-F238E27FC236}">
                <a16:creationId xmlns:a16="http://schemas.microsoft.com/office/drawing/2014/main" id="{50E054EE-EE92-F548-AA33-3FF426E4145F}"/>
              </a:ext>
            </a:extLst>
          </p:cNvPr>
          <p:cNvSpPr txBox="1"/>
          <p:nvPr userDrawn="1"/>
        </p:nvSpPr>
        <p:spPr>
          <a:xfrm>
            <a:off x="358816" y="319211"/>
            <a:ext cx="1088021" cy="1785104"/>
          </a:xfrm>
          <a:prstGeom prst="rect">
            <a:avLst/>
          </a:prstGeom>
          <a:noFill/>
        </p:spPr>
        <p:txBody>
          <a:bodyPr wrap="square" rtlCol="0">
            <a:spAutoFit/>
          </a:bodyPr>
          <a:lstStyle/>
          <a:p>
            <a:r>
              <a:rPr lang="en-US" sz="11000" b="1" i="0">
                <a:solidFill>
                  <a:schemeClr val="bg1"/>
                </a:solidFill>
                <a:latin typeface="Georgia" panose="02040502050405020303" pitchFamily="18" charset="0"/>
                <a:cs typeface="Arial Black" panose="020B0604020202020204" pitchFamily="34" charset="0"/>
              </a:rPr>
              <a:t>“</a:t>
            </a:r>
          </a:p>
        </p:txBody>
      </p:sp>
      <p:sp>
        <p:nvSpPr>
          <p:cNvPr id="13" name="Text Placeholder 6">
            <a:extLst>
              <a:ext uri="{FF2B5EF4-FFF2-40B4-BE49-F238E27FC236}">
                <a16:creationId xmlns:a16="http://schemas.microsoft.com/office/drawing/2014/main" id="{41D48379-991A-3540-839C-ED0338E371A4}"/>
              </a:ext>
            </a:extLst>
          </p:cNvPr>
          <p:cNvSpPr>
            <a:spLocks noGrp="1"/>
          </p:cNvSpPr>
          <p:nvPr>
            <p:ph type="body" sz="quarter" idx="13" hasCustomPrompt="1"/>
          </p:nvPr>
        </p:nvSpPr>
        <p:spPr>
          <a:xfrm>
            <a:off x="1171576" y="4247716"/>
            <a:ext cx="8897939" cy="846137"/>
          </a:xfrm>
        </p:spPr>
        <p:txBody>
          <a:bodyPr>
            <a:normAutofit/>
          </a:bodyPr>
          <a:lstStyle>
            <a:lvl1pPr marL="0" indent="-457178">
              <a:buNone/>
              <a:tabLst>
                <a:tab pos="274306" algn="l"/>
              </a:tabLst>
              <a:defRPr sz="1800" b="1" i="0" spc="200" baseline="0">
                <a:solidFill>
                  <a:schemeClr val="bg1"/>
                </a:solidFill>
                <a:latin typeface="Arial Black" panose="020B0604020202020204" pitchFamily="34" charset="0"/>
                <a:cs typeface="Arial Black" panose="020B0604020202020204" pitchFamily="34" charset="0"/>
              </a:defRPr>
            </a:lvl1pPr>
          </a:lstStyle>
          <a:p>
            <a:pPr lvl="0"/>
            <a:r>
              <a:rPr lang="en-US"/>
              <a:t>—NAME O. PERSON</a:t>
            </a:r>
            <a:br>
              <a:rPr lang="en-US"/>
            </a:br>
            <a:r>
              <a:rPr lang="en-US"/>
              <a:t>	TITLE OF QUOTED</a:t>
            </a:r>
          </a:p>
        </p:txBody>
      </p:sp>
      <p:sp>
        <p:nvSpPr>
          <p:cNvPr id="14" name="Title 1">
            <a:extLst>
              <a:ext uri="{FF2B5EF4-FFF2-40B4-BE49-F238E27FC236}">
                <a16:creationId xmlns:a16="http://schemas.microsoft.com/office/drawing/2014/main" id="{C61970D8-BB90-6A48-A4D3-D75E94E71539}"/>
              </a:ext>
            </a:extLst>
          </p:cNvPr>
          <p:cNvSpPr>
            <a:spLocks noGrp="1"/>
          </p:cNvSpPr>
          <p:nvPr>
            <p:ph type="ctrTitle" hasCustomPrompt="1"/>
          </p:nvPr>
        </p:nvSpPr>
        <p:spPr>
          <a:xfrm>
            <a:off x="1172224" y="1134818"/>
            <a:ext cx="10402961" cy="2789499"/>
          </a:xfrm>
          <a:prstGeom prst="rect">
            <a:avLst/>
          </a:prstGeom>
        </p:spPr>
        <p:txBody>
          <a:bodyPr anchor="t">
            <a:noAutofit/>
          </a:bodyPr>
          <a:lstStyle>
            <a:lvl1pPr algn="l">
              <a:lnSpc>
                <a:spcPct val="100000"/>
              </a:lnSpc>
              <a:defRPr sz="4000" b="1" i="1">
                <a:solidFill>
                  <a:schemeClr val="bg1"/>
                </a:solidFill>
                <a:latin typeface="Georgia" panose="02040502050405020303" pitchFamily="18" charset="0"/>
                <a:cs typeface="Arial Black" panose="020B0604020202020204" pitchFamily="34" charset="0"/>
              </a:defRPr>
            </a:lvl1pPr>
          </a:lstStyle>
          <a:p>
            <a:r>
              <a:rPr lang="en-US"/>
              <a:t>Quote goes here click to edit master style lorem ipsum click to edit master style lorem ipsum here click to edit ipsum master style lorem ipsum”</a:t>
            </a:r>
          </a:p>
        </p:txBody>
      </p:sp>
      <p:pic>
        <p:nvPicPr>
          <p:cNvPr id="7" name="Picture 6" descr="A picture containing text, clipart&#10;&#10;Description automatically generated">
            <a:extLst>
              <a:ext uri="{FF2B5EF4-FFF2-40B4-BE49-F238E27FC236}">
                <a16:creationId xmlns:a16="http://schemas.microsoft.com/office/drawing/2014/main" id="{E82BCBBD-710F-E649-A5A3-0775037F9F33}"/>
              </a:ext>
            </a:extLst>
          </p:cNvPr>
          <p:cNvPicPr>
            <a:picLocks noChangeAspect="1"/>
          </p:cNvPicPr>
          <p:nvPr userDrawn="1"/>
        </p:nvPicPr>
        <p:blipFill>
          <a:blip r:embed="rId3"/>
          <a:stretch>
            <a:fillRect/>
          </a:stretch>
        </p:blipFill>
        <p:spPr>
          <a:xfrm>
            <a:off x="426720" y="5831840"/>
            <a:ext cx="2786229" cy="640080"/>
          </a:xfrm>
          <a:prstGeom prst="rect">
            <a:avLst/>
          </a:prstGeom>
        </p:spPr>
      </p:pic>
      <p:pic>
        <p:nvPicPr>
          <p:cNvPr id="2" name="Picture 1" descr="A black and white logo with white text&#10;&#10;Description automatically generated">
            <a:extLst>
              <a:ext uri="{FF2B5EF4-FFF2-40B4-BE49-F238E27FC236}">
                <a16:creationId xmlns:a16="http://schemas.microsoft.com/office/drawing/2014/main" id="{5C767D45-2ABE-A4F6-FBD1-4887256055C0}"/>
              </a:ext>
            </a:extLst>
          </p:cNvPr>
          <p:cNvPicPr>
            <a:picLocks noChangeAspect="1"/>
          </p:cNvPicPr>
          <p:nvPr userDrawn="1"/>
        </p:nvPicPr>
        <p:blipFill>
          <a:blip r:embed="rId4"/>
          <a:stretch>
            <a:fillRect/>
          </a:stretch>
        </p:blipFill>
        <p:spPr>
          <a:xfrm>
            <a:off x="3611120" y="5689404"/>
            <a:ext cx="1980788" cy="895741"/>
          </a:xfrm>
          <a:prstGeom prst="rect">
            <a:avLst/>
          </a:prstGeom>
        </p:spPr>
      </p:pic>
      <p:pic>
        <p:nvPicPr>
          <p:cNvPr id="3" name="Picture 2" descr="A blue and yellow logo with a scale&#10;&#10;Description automatically generated">
            <a:extLst>
              <a:ext uri="{FF2B5EF4-FFF2-40B4-BE49-F238E27FC236}">
                <a16:creationId xmlns:a16="http://schemas.microsoft.com/office/drawing/2014/main" id="{B9338B02-EE2C-B19F-A265-9E7CB7AF9532}"/>
              </a:ext>
            </a:extLst>
          </p:cNvPr>
          <p:cNvPicPr>
            <a:picLocks noChangeAspect="1"/>
          </p:cNvPicPr>
          <p:nvPr userDrawn="1"/>
        </p:nvPicPr>
        <p:blipFill>
          <a:blip r:embed="rId5"/>
          <a:stretch>
            <a:fillRect/>
          </a:stretch>
        </p:blipFill>
        <p:spPr>
          <a:xfrm>
            <a:off x="5990079" y="5651919"/>
            <a:ext cx="970711" cy="970711"/>
          </a:xfrm>
          <a:prstGeom prst="rect">
            <a:avLst/>
          </a:prstGeom>
        </p:spPr>
      </p:pic>
    </p:spTree>
    <p:extLst>
      <p:ext uri="{BB962C8B-B14F-4D97-AF65-F5344CB8AC3E}">
        <p14:creationId xmlns:p14="http://schemas.microsoft.com/office/powerpoint/2010/main" val="207805510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List+Callout">
    <p:bg>
      <p:bgRef idx="1001">
        <a:schemeClr val="bg1"/>
      </p:bgRef>
    </p:bg>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2F39A1D6-DBBB-A847-838A-96CE92F5E8FB}"/>
              </a:ext>
            </a:extLst>
          </p:cNvPr>
          <p:cNvPicPr>
            <a:picLocks noChangeAspect="1"/>
          </p:cNvPicPr>
          <p:nvPr userDrawn="1"/>
        </p:nvPicPr>
        <p:blipFill rotWithShape="1">
          <a:blip r:embed="rId2"/>
          <a:srcRect l="50000" t="69899" r="1"/>
          <a:stretch/>
        </p:blipFill>
        <p:spPr>
          <a:xfrm>
            <a:off x="6095999" y="4791116"/>
            <a:ext cx="6089651" cy="2060533"/>
          </a:xfrm>
          <a:prstGeom prst="rect">
            <a:avLst/>
          </a:prstGeom>
        </p:spPr>
      </p:pic>
      <p:pic>
        <p:nvPicPr>
          <p:cNvPr id="14" name="Picture 13" descr="A close up of a logo&#10;&#10;Description automatically generated">
            <a:extLst>
              <a:ext uri="{FF2B5EF4-FFF2-40B4-BE49-F238E27FC236}">
                <a16:creationId xmlns:a16="http://schemas.microsoft.com/office/drawing/2014/main" id="{C9B96961-9CB9-EE40-B746-84089B11EE2F}"/>
              </a:ext>
            </a:extLst>
          </p:cNvPr>
          <p:cNvPicPr>
            <a:picLocks noChangeAspect="1"/>
          </p:cNvPicPr>
          <p:nvPr userDrawn="1"/>
        </p:nvPicPr>
        <p:blipFill rotWithShape="1">
          <a:blip r:embed="rId3">
            <a:extLst>
              <a:ext uri="{BEBA8EAE-BF5A-486C-A8C5-ECC9F3942E4B}">
                <a14:imgProps xmlns:a14="http://schemas.microsoft.com/office/drawing/2010/main">
                  <a14:imgLayer r:embed="rId4">
                    <a14:imgEffect>
                      <a14:saturation sat="0"/>
                    </a14:imgEffect>
                    <a14:imgEffect>
                      <a14:brightnessContrast bright="-15000" contrast="50000"/>
                    </a14:imgEffect>
                  </a14:imgLayer>
                </a14:imgProps>
              </a:ext>
            </a:extLst>
          </a:blip>
          <a:srcRect l="50000" t="-241" r="1" b="30344"/>
          <a:stretch/>
        </p:blipFill>
        <p:spPr>
          <a:xfrm>
            <a:off x="6095998" y="1"/>
            <a:ext cx="6089651" cy="4784762"/>
          </a:xfrm>
          <a:prstGeom prst="rect">
            <a:avLst/>
          </a:prstGeom>
        </p:spPr>
      </p:pic>
      <p:sp>
        <p:nvSpPr>
          <p:cNvPr id="10" name="Text Placeholder 9">
            <a:extLst>
              <a:ext uri="{FF2B5EF4-FFF2-40B4-BE49-F238E27FC236}">
                <a16:creationId xmlns:a16="http://schemas.microsoft.com/office/drawing/2014/main" id="{12048058-35DC-4A43-AC61-E578A8A7FC47}"/>
              </a:ext>
            </a:extLst>
          </p:cNvPr>
          <p:cNvSpPr>
            <a:spLocks noGrp="1"/>
          </p:cNvSpPr>
          <p:nvPr>
            <p:ph type="body" sz="quarter" idx="10" hasCustomPrompt="1"/>
          </p:nvPr>
        </p:nvSpPr>
        <p:spPr>
          <a:xfrm>
            <a:off x="6565902" y="457201"/>
            <a:ext cx="5173663" cy="3883068"/>
          </a:xfrm>
        </p:spPr>
        <p:txBody>
          <a:bodyPr anchor="ctr">
            <a:normAutofit/>
          </a:bodyPr>
          <a:lstStyle>
            <a:lvl1pPr marL="0" indent="0">
              <a:lnSpc>
                <a:spcPct val="100000"/>
              </a:lnSpc>
              <a:buNone/>
              <a:defRPr sz="4000" b="1" i="1">
                <a:solidFill>
                  <a:schemeClr val="bg1"/>
                </a:solidFill>
                <a:latin typeface="Georgia" panose="02040502050405020303" pitchFamily="18" charset="0"/>
                <a:cs typeface="Arial Black" panose="020B0604020202020204" pitchFamily="34" charset="0"/>
              </a:defRPr>
            </a:lvl1pPr>
            <a:lvl2pPr marL="457178" indent="0">
              <a:buNone/>
              <a:defRPr b="1" i="0">
                <a:solidFill>
                  <a:schemeClr val="bg1"/>
                </a:solidFill>
                <a:latin typeface="Arial Black" panose="020B0604020202020204" pitchFamily="34" charset="0"/>
                <a:cs typeface="Arial Black" panose="020B0604020202020204" pitchFamily="34" charset="0"/>
              </a:defRPr>
            </a:lvl2pPr>
            <a:lvl3pPr marL="914354" indent="0">
              <a:buNone/>
              <a:defRPr b="1" i="0">
                <a:solidFill>
                  <a:schemeClr val="bg1"/>
                </a:solidFill>
                <a:latin typeface="Arial Black" panose="020B0604020202020204" pitchFamily="34" charset="0"/>
                <a:cs typeface="Arial Black" panose="020B0604020202020204" pitchFamily="34" charset="0"/>
              </a:defRPr>
            </a:lvl3pPr>
            <a:lvl4pPr marL="1371532" indent="0">
              <a:buNone/>
              <a:defRPr b="1" i="0">
                <a:solidFill>
                  <a:schemeClr val="bg1"/>
                </a:solidFill>
                <a:latin typeface="Arial Black" panose="020B0604020202020204" pitchFamily="34" charset="0"/>
                <a:cs typeface="Arial Black" panose="020B0604020202020204" pitchFamily="34" charset="0"/>
              </a:defRPr>
            </a:lvl4pPr>
            <a:lvl5pPr marL="1828709" indent="0">
              <a:buNone/>
              <a:defRPr b="1" i="0">
                <a:solidFill>
                  <a:schemeClr val="bg1"/>
                </a:solidFill>
                <a:latin typeface="Arial Black" panose="020B0604020202020204" pitchFamily="34" charset="0"/>
                <a:cs typeface="Arial Black" panose="020B0604020202020204" pitchFamily="34" charset="0"/>
              </a:defRPr>
            </a:lvl5pPr>
          </a:lstStyle>
          <a:p>
            <a:pPr lvl="0"/>
            <a:r>
              <a:rPr lang="en-US"/>
              <a:t>Callout goes here click to edit text lorem ipsum</a:t>
            </a:r>
          </a:p>
        </p:txBody>
      </p:sp>
      <p:sp>
        <p:nvSpPr>
          <p:cNvPr id="12" name="Slide Number Placeholder 5">
            <a:extLst>
              <a:ext uri="{FF2B5EF4-FFF2-40B4-BE49-F238E27FC236}">
                <a16:creationId xmlns:a16="http://schemas.microsoft.com/office/drawing/2014/main" id="{E2904F77-80AD-C147-A581-E23A283819D1}"/>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a:solidFill>
                <a:schemeClr val="bg1"/>
              </a:solidFill>
            </a:endParaRPr>
          </a:p>
        </p:txBody>
      </p:sp>
      <p:sp>
        <p:nvSpPr>
          <p:cNvPr id="15" name="Content Placeholder 2">
            <a:extLst>
              <a:ext uri="{FF2B5EF4-FFF2-40B4-BE49-F238E27FC236}">
                <a16:creationId xmlns:a16="http://schemas.microsoft.com/office/drawing/2014/main" id="{BD640299-D8EE-494F-B123-AE344ED82E2A}"/>
              </a:ext>
            </a:extLst>
          </p:cNvPr>
          <p:cNvSpPr>
            <a:spLocks noGrp="1"/>
          </p:cNvSpPr>
          <p:nvPr>
            <p:ph idx="1"/>
          </p:nvPr>
        </p:nvSpPr>
        <p:spPr>
          <a:xfrm>
            <a:off x="470590" y="1825627"/>
            <a:ext cx="5179324" cy="3162009"/>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itle 1">
            <a:extLst>
              <a:ext uri="{FF2B5EF4-FFF2-40B4-BE49-F238E27FC236}">
                <a16:creationId xmlns:a16="http://schemas.microsoft.com/office/drawing/2014/main" id="{4730D69E-FFBA-5A4C-9173-0E8F1DC1DBB4}"/>
              </a:ext>
            </a:extLst>
          </p:cNvPr>
          <p:cNvSpPr>
            <a:spLocks noGrp="1"/>
          </p:cNvSpPr>
          <p:nvPr>
            <p:ph type="title"/>
          </p:nvPr>
        </p:nvSpPr>
        <p:spPr>
          <a:xfrm>
            <a:off x="470590" y="500650"/>
            <a:ext cx="5179324" cy="827499"/>
          </a:xfrm>
          <a:prstGeom prst="rect">
            <a:avLst/>
          </a:prstGeom>
        </p:spPr>
        <p:txBody>
          <a:bodyPr>
            <a:no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p>
        </p:txBody>
      </p:sp>
      <p:pic>
        <p:nvPicPr>
          <p:cNvPr id="9" name="Picture 8" descr="A picture containing text, sign&#10;&#10;Description automatically generated">
            <a:extLst>
              <a:ext uri="{FF2B5EF4-FFF2-40B4-BE49-F238E27FC236}">
                <a16:creationId xmlns:a16="http://schemas.microsoft.com/office/drawing/2014/main" id="{4E59FBAA-8CD0-1749-A7F3-1B3EFD2F47DB}"/>
              </a:ext>
            </a:extLst>
          </p:cNvPr>
          <p:cNvPicPr>
            <a:picLocks noChangeAspect="1"/>
          </p:cNvPicPr>
          <p:nvPr userDrawn="1"/>
        </p:nvPicPr>
        <p:blipFill>
          <a:blip r:embed="rId5"/>
          <a:stretch>
            <a:fillRect/>
          </a:stretch>
        </p:blipFill>
        <p:spPr>
          <a:xfrm>
            <a:off x="424332" y="5831840"/>
            <a:ext cx="2786229" cy="640080"/>
          </a:xfrm>
          <a:prstGeom prst="rect">
            <a:avLst/>
          </a:prstGeom>
        </p:spPr>
      </p:pic>
      <p:pic>
        <p:nvPicPr>
          <p:cNvPr id="2" name="Picture 1" descr="A black background with white text&#10;&#10;Description automatically generated">
            <a:extLst>
              <a:ext uri="{FF2B5EF4-FFF2-40B4-BE49-F238E27FC236}">
                <a16:creationId xmlns:a16="http://schemas.microsoft.com/office/drawing/2014/main" id="{04F9F2D9-18F8-B008-A9D0-CCE2277AEC64}"/>
              </a:ext>
            </a:extLst>
          </p:cNvPr>
          <p:cNvPicPr>
            <a:picLocks noChangeAspect="1"/>
          </p:cNvPicPr>
          <p:nvPr userDrawn="1"/>
        </p:nvPicPr>
        <p:blipFill>
          <a:blip r:embed="rId6"/>
          <a:stretch>
            <a:fillRect/>
          </a:stretch>
        </p:blipFill>
        <p:spPr>
          <a:xfrm>
            <a:off x="3528647" y="5651643"/>
            <a:ext cx="1937360" cy="971263"/>
          </a:xfrm>
          <a:prstGeom prst="rect">
            <a:avLst/>
          </a:prstGeom>
        </p:spPr>
      </p:pic>
      <p:pic>
        <p:nvPicPr>
          <p:cNvPr id="3" name="Picture 2" descr="A blue and yellow logo with a scale&#10;&#10;Description automatically generated">
            <a:extLst>
              <a:ext uri="{FF2B5EF4-FFF2-40B4-BE49-F238E27FC236}">
                <a16:creationId xmlns:a16="http://schemas.microsoft.com/office/drawing/2014/main" id="{9BC46075-0829-EFCB-9C6B-9A8B0D9E3E7F}"/>
              </a:ext>
            </a:extLst>
          </p:cNvPr>
          <p:cNvPicPr>
            <a:picLocks noChangeAspect="1"/>
          </p:cNvPicPr>
          <p:nvPr userDrawn="1"/>
        </p:nvPicPr>
        <p:blipFill>
          <a:blip r:embed="rId7"/>
          <a:stretch>
            <a:fillRect/>
          </a:stretch>
        </p:blipFill>
        <p:spPr>
          <a:xfrm>
            <a:off x="6202729" y="5651919"/>
            <a:ext cx="970711" cy="970711"/>
          </a:xfrm>
          <a:prstGeom prst="rect">
            <a:avLst/>
          </a:prstGeom>
        </p:spPr>
      </p:pic>
    </p:spTree>
    <p:extLst>
      <p:ext uri="{BB962C8B-B14F-4D97-AF65-F5344CB8AC3E}">
        <p14:creationId xmlns:p14="http://schemas.microsoft.com/office/powerpoint/2010/main" val="1241444628"/>
      </p:ext>
    </p:extLst>
  </p:cSld>
  <p:clrMapOvr>
    <a:overrideClrMapping bg1="lt1" tx1="dk1" bg2="lt2" tx2="dk2" accent1="accent1" accent2="accent2" accent3="accent3" accent4="accent4" accent5="accent5" accent6="accent6" hlink="hlink" folHlink="folHlink"/>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List+ThreeDataPoints">
    <p:bg>
      <p:bgRef idx="1001">
        <a:schemeClr val="bg1"/>
      </p:bgRef>
    </p:bg>
    <p:spTree>
      <p:nvGrpSpPr>
        <p:cNvPr id="1" name=""/>
        <p:cNvGrpSpPr/>
        <p:nvPr/>
      </p:nvGrpSpPr>
      <p:grpSpPr>
        <a:xfrm>
          <a:off x="0" y="0"/>
          <a:ext cx="0" cy="0"/>
          <a:chOff x="0" y="0"/>
          <a:chExt cx="0" cy="0"/>
        </a:xfrm>
      </p:grpSpPr>
      <p:pic>
        <p:nvPicPr>
          <p:cNvPr id="14" name="Picture 13" descr="A close up of a logo&#10;&#10;Description automatically generated">
            <a:extLst>
              <a:ext uri="{FF2B5EF4-FFF2-40B4-BE49-F238E27FC236}">
                <a16:creationId xmlns:a16="http://schemas.microsoft.com/office/drawing/2014/main" id="{46EEBAEB-A8E1-4F43-9BB1-043C488B1D41}"/>
              </a:ext>
            </a:extLst>
          </p:cNvPr>
          <p:cNvPicPr>
            <a:picLocks noChangeAspect="1"/>
          </p:cNvPicPr>
          <p:nvPr userDrawn="1"/>
        </p:nvPicPr>
        <p:blipFill rotWithShape="1">
          <a:blip r:embed="rId2"/>
          <a:srcRect l="50000" t="69899" r="1"/>
          <a:stretch/>
        </p:blipFill>
        <p:spPr>
          <a:xfrm>
            <a:off x="6095999" y="4791116"/>
            <a:ext cx="6089651" cy="2060533"/>
          </a:xfrm>
          <a:prstGeom prst="rect">
            <a:avLst/>
          </a:prstGeom>
        </p:spPr>
      </p:pic>
      <p:pic>
        <p:nvPicPr>
          <p:cNvPr id="15" name="Picture 14" descr="A close up of a logo&#10;&#10;Description automatically generated">
            <a:extLst>
              <a:ext uri="{FF2B5EF4-FFF2-40B4-BE49-F238E27FC236}">
                <a16:creationId xmlns:a16="http://schemas.microsoft.com/office/drawing/2014/main" id="{1CDB78E4-D553-6F41-8C2B-2A39EF4498A2}"/>
              </a:ext>
            </a:extLst>
          </p:cNvPr>
          <p:cNvPicPr>
            <a:picLocks noChangeAspect="1"/>
          </p:cNvPicPr>
          <p:nvPr userDrawn="1"/>
        </p:nvPicPr>
        <p:blipFill rotWithShape="1">
          <a:blip r:embed="rId3">
            <a:extLst>
              <a:ext uri="{BEBA8EAE-BF5A-486C-A8C5-ECC9F3942E4B}">
                <a14:imgProps xmlns:a14="http://schemas.microsoft.com/office/drawing/2010/main">
                  <a14:imgLayer r:embed="rId4">
                    <a14:imgEffect>
                      <a14:saturation sat="0"/>
                    </a14:imgEffect>
                    <a14:imgEffect>
                      <a14:brightnessContrast bright="-15000" contrast="50000"/>
                    </a14:imgEffect>
                  </a14:imgLayer>
                </a14:imgProps>
              </a:ext>
            </a:extLst>
          </a:blip>
          <a:srcRect l="50000" t="-241" r="1" b="30344"/>
          <a:stretch/>
        </p:blipFill>
        <p:spPr>
          <a:xfrm>
            <a:off x="6095998" y="1"/>
            <a:ext cx="6089651" cy="4784762"/>
          </a:xfrm>
          <a:prstGeom prst="rect">
            <a:avLst/>
          </a:prstGeom>
        </p:spPr>
      </p:pic>
      <p:sp>
        <p:nvSpPr>
          <p:cNvPr id="10" name="Text Placeholder 9">
            <a:extLst>
              <a:ext uri="{FF2B5EF4-FFF2-40B4-BE49-F238E27FC236}">
                <a16:creationId xmlns:a16="http://schemas.microsoft.com/office/drawing/2014/main" id="{12048058-35DC-4A43-AC61-E578A8A7FC47}"/>
              </a:ext>
            </a:extLst>
          </p:cNvPr>
          <p:cNvSpPr>
            <a:spLocks noGrp="1"/>
          </p:cNvSpPr>
          <p:nvPr>
            <p:ph type="body" sz="quarter" idx="10" hasCustomPrompt="1"/>
          </p:nvPr>
        </p:nvSpPr>
        <p:spPr>
          <a:xfrm>
            <a:off x="6565900" y="457200"/>
            <a:ext cx="1515783" cy="1070739"/>
          </a:xfrm>
        </p:spPr>
        <p:txBody>
          <a:bodyPr anchor="ctr">
            <a:noAutofit/>
          </a:bodyPr>
          <a:lstStyle>
            <a:lvl1pPr marL="0" indent="0" algn="ctr">
              <a:buNone/>
              <a:defRPr sz="7200" b="1" i="1">
                <a:solidFill>
                  <a:schemeClr val="accent3"/>
                </a:solidFill>
                <a:latin typeface="Georgia" panose="02040502050405020303" pitchFamily="18" charset="0"/>
                <a:cs typeface="Arial Black" panose="020B0604020202020204" pitchFamily="34" charset="0"/>
              </a:defRPr>
            </a:lvl1pPr>
            <a:lvl2pPr marL="457178" indent="0">
              <a:buNone/>
              <a:defRPr b="1" i="0">
                <a:solidFill>
                  <a:schemeClr val="bg1"/>
                </a:solidFill>
                <a:latin typeface="Arial Black" panose="020B0604020202020204" pitchFamily="34" charset="0"/>
                <a:cs typeface="Arial Black" panose="020B0604020202020204" pitchFamily="34" charset="0"/>
              </a:defRPr>
            </a:lvl2pPr>
            <a:lvl3pPr marL="914354" indent="0">
              <a:buNone/>
              <a:defRPr b="1" i="0">
                <a:solidFill>
                  <a:schemeClr val="bg1"/>
                </a:solidFill>
                <a:latin typeface="Arial Black" panose="020B0604020202020204" pitchFamily="34" charset="0"/>
                <a:cs typeface="Arial Black" panose="020B0604020202020204" pitchFamily="34" charset="0"/>
              </a:defRPr>
            </a:lvl3pPr>
            <a:lvl4pPr marL="1371532" indent="0">
              <a:buNone/>
              <a:defRPr b="1" i="0">
                <a:solidFill>
                  <a:schemeClr val="bg1"/>
                </a:solidFill>
                <a:latin typeface="Arial Black" panose="020B0604020202020204" pitchFamily="34" charset="0"/>
                <a:cs typeface="Arial Black" panose="020B0604020202020204" pitchFamily="34" charset="0"/>
              </a:defRPr>
            </a:lvl4pPr>
            <a:lvl5pPr marL="1828709" indent="0">
              <a:buNone/>
              <a:defRPr b="1" i="0">
                <a:solidFill>
                  <a:schemeClr val="bg1"/>
                </a:solidFill>
                <a:latin typeface="Arial Black" panose="020B0604020202020204" pitchFamily="34" charset="0"/>
                <a:cs typeface="Arial Black" panose="020B0604020202020204" pitchFamily="34" charset="0"/>
              </a:defRPr>
            </a:lvl5pPr>
          </a:lstStyle>
          <a:p>
            <a:pPr lvl="0"/>
            <a:r>
              <a:rPr lang="en-US"/>
              <a:t>12</a:t>
            </a:r>
          </a:p>
        </p:txBody>
      </p:sp>
      <p:sp>
        <p:nvSpPr>
          <p:cNvPr id="8" name="Text Placeholder 9">
            <a:extLst>
              <a:ext uri="{FF2B5EF4-FFF2-40B4-BE49-F238E27FC236}">
                <a16:creationId xmlns:a16="http://schemas.microsoft.com/office/drawing/2014/main" id="{C0376360-71FF-A144-930F-A825AC39BDDB}"/>
              </a:ext>
            </a:extLst>
          </p:cNvPr>
          <p:cNvSpPr>
            <a:spLocks noGrp="1"/>
          </p:cNvSpPr>
          <p:nvPr>
            <p:ph type="body" sz="quarter" idx="11" hasCustomPrompt="1"/>
          </p:nvPr>
        </p:nvSpPr>
        <p:spPr>
          <a:xfrm>
            <a:off x="6565900" y="1889597"/>
            <a:ext cx="1515783" cy="1070739"/>
          </a:xfrm>
        </p:spPr>
        <p:txBody>
          <a:bodyPr anchor="ctr">
            <a:noAutofit/>
          </a:bodyPr>
          <a:lstStyle>
            <a:lvl1pPr marL="0" indent="0" algn="ctr">
              <a:buNone/>
              <a:defRPr sz="7200" b="1" i="1">
                <a:solidFill>
                  <a:schemeClr val="accent3"/>
                </a:solidFill>
                <a:latin typeface="Georgia" panose="02040502050405020303" pitchFamily="18" charset="0"/>
                <a:cs typeface="Arial Black" panose="020B0604020202020204" pitchFamily="34" charset="0"/>
              </a:defRPr>
            </a:lvl1pPr>
            <a:lvl2pPr marL="457178" indent="0">
              <a:buNone/>
              <a:defRPr b="1" i="0">
                <a:solidFill>
                  <a:schemeClr val="bg1"/>
                </a:solidFill>
                <a:latin typeface="Arial Black" panose="020B0604020202020204" pitchFamily="34" charset="0"/>
                <a:cs typeface="Arial Black" panose="020B0604020202020204" pitchFamily="34" charset="0"/>
              </a:defRPr>
            </a:lvl2pPr>
            <a:lvl3pPr marL="914354" indent="0">
              <a:buNone/>
              <a:defRPr b="1" i="0">
                <a:solidFill>
                  <a:schemeClr val="bg1"/>
                </a:solidFill>
                <a:latin typeface="Arial Black" panose="020B0604020202020204" pitchFamily="34" charset="0"/>
                <a:cs typeface="Arial Black" panose="020B0604020202020204" pitchFamily="34" charset="0"/>
              </a:defRPr>
            </a:lvl3pPr>
            <a:lvl4pPr marL="1371532" indent="0">
              <a:buNone/>
              <a:defRPr b="1" i="0">
                <a:solidFill>
                  <a:schemeClr val="bg1"/>
                </a:solidFill>
                <a:latin typeface="Arial Black" panose="020B0604020202020204" pitchFamily="34" charset="0"/>
                <a:cs typeface="Arial Black" panose="020B0604020202020204" pitchFamily="34" charset="0"/>
              </a:defRPr>
            </a:lvl4pPr>
            <a:lvl5pPr marL="1828709" indent="0">
              <a:buNone/>
              <a:defRPr b="1" i="0">
                <a:solidFill>
                  <a:schemeClr val="bg1"/>
                </a:solidFill>
                <a:latin typeface="Arial Black" panose="020B0604020202020204" pitchFamily="34" charset="0"/>
                <a:cs typeface="Arial Black" panose="020B0604020202020204" pitchFamily="34" charset="0"/>
              </a:defRPr>
            </a:lvl5pPr>
          </a:lstStyle>
          <a:p>
            <a:pPr lvl="0"/>
            <a:r>
              <a:rPr lang="en-US"/>
              <a:t>34</a:t>
            </a:r>
          </a:p>
        </p:txBody>
      </p:sp>
      <p:sp>
        <p:nvSpPr>
          <p:cNvPr id="12" name="Text Placeholder 9">
            <a:extLst>
              <a:ext uri="{FF2B5EF4-FFF2-40B4-BE49-F238E27FC236}">
                <a16:creationId xmlns:a16="http://schemas.microsoft.com/office/drawing/2014/main" id="{8235CA03-F352-BA42-90A3-D4E973E43102}"/>
              </a:ext>
            </a:extLst>
          </p:cNvPr>
          <p:cNvSpPr>
            <a:spLocks noGrp="1"/>
          </p:cNvSpPr>
          <p:nvPr>
            <p:ph type="body" sz="quarter" idx="12" hasCustomPrompt="1"/>
          </p:nvPr>
        </p:nvSpPr>
        <p:spPr>
          <a:xfrm>
            <a:off x="6565900" y="3328345"/>
            <a:ext cx="1515783" cy="1070739"/>
          </a:xfrm>
        </p:spPr>
        <p:txBody>
          <a:bodyPr anchor="ctr">
            <a:noAutofit/>
          </a:bodyPr>
          <a:lstStyle>
            <a:lvl1pPr marL="0" indent="0" algn="ctr">
              <a:buNone/>
              <a:defRPr sz="7200" b="1" i="1">
                <a:solidFill>
                  <a:schemeClr val="accent3"/>
                </a:solidFill>
                <a:latin typeface="Georgia" panose="02040502050405020303" pitchFamily="18" charset="0"/>
                <a:cs typeface="Arial Black" panose="020B0604020202020204" pitchFamily="34" charset="0"/>
              </a:defRPr>
            </a:lvl1pPr>
            <a:lvl2pPr marL="457178" indent="0">
              <a:buNone/>
              <a:defRPr b="1" i="0">
                <a:solidFill>
                  <a:schemeClr val="bg1"/>
                </a:solidFill>
                <a:latin typeface="Arial Black" panose="020B0604020202020204" pitchFamily="34" charset="0"/>
                <a:cs typeface="Arial Black" panose="020B0604020202020204" pitchFamily="34" charset="0"/>
              </a:defRPr>
            </a:lvl2pPr>
            <a:lvl3pPr marL="914354" indent="0">
              <a:buNone/>
              <a:defRPr b="1" i="0">
                <a:solidFill>
                  <a:schemeClr val="bg1"/>
                </a:solidFill>
                <a:latin typeface="Arial Black" panose="020B0604020202020204" pitchFamily="34" charset="0"/>
                <a:cs typeface="Arial Black" panose="020B0604020202020204" pitchFamily="34" charset="0"/>
              </a:defRPr>
            </a:lvl3pPr>
            <a:lvl4pPr marL="1371532" indent="0">
              <a:buNone/>
              <a:defRPr b="1" i="0">
                <a:solidFill>
                  <a:schemeClr val="bg1"/>
                </a:solidFill>
                <a:latin typeface="Arial Black" panose="020B0604020202020204" pitchFamily="34" charset="0"/>
                <a:cs typeface="Arial Black" panose="020B0604020202020204" pitchFamily="34" charset="0"/>
              </a:defRPr>
            </a:lvl4pPr>
            <a:lvl5pPr marL="1828709" indent="0">
              <a:buNone/>
              <a:defRPr b="1" i="0">
                <a:solidFill>
                  <a:schemeClr val="bg1"/>
                </a:solidFill>
                <a:latin typeface="Arial Black" panose="020B0604020202020204" pitchFamily="34" charset="0"/>
                <a:cs typeface="Arial Black" panose="020B0604020202020204" pitchFamily="34" charset="0"/>
              </a:defRPr>
            </a:lvl5pPr>
          </a:lstStyle>
          <a:p>
            <a:pPr lvl="0"/>
            <a:r>
              <a:rPr lang="en-US"/>
              <a:t>56</a:t>
            </a:r>
          </a:p>
        </p:txBody>
      </p:sp>
      <p:sp>
        <p:nvSpPr>
          <p:cNvPr id="5" name="Text Placeholder 4">
            <a:extLst>
              <a:ext uri="{FF2B5EF4-FFF2-40B4-BE49-F238E27FC236}">
                <a16:creationId xmlns:a16="http://schemas.microsoft.com/office/drawing/2014/main" id="{D60ACB5C-C86C-644D-BA6A-BE0D86E9F1E1}"/>
              </a:ext>
            </a:extLst>
          </p:cNvPr>
          <p:cNvSpPr>
            <a:spLocks noGrp="1"/>
          </p:cNvSpPr>
          <p:nvPr>
            <p:ph type="body" sz="quarter" idx="13" hasCustomPrompt="1"/>
          </p:nvPr>
        </p:nvSpPr>
        <p:spPr>
          <a:xfrm>
            <a:off x="8242302" y="457202"/>
            <a:ext cx="3254375" cy="1069975"/>
          </a:xfrm>
        </p:spPr>
        <p:txBody>
          <a:bodyPr anchor="ctr">
            <a:normAutofit/>
          </a:bodyPr>
          <a:lstStyle>
            <a:lvl1pPr marL="0" indent="0">
              <a:buNone/>
              <a:defRPr sz="2000">
                <a:solidFill>
                  <a:schemeClr val="bg1"/>
                </a:solidFill>
              </a:defRPr>
            </a:lvl1pPr>
            <a:lvl2pPr marL="457178" indent="0">
              <a:buNone/>
              <a:defRPr>
                <a:solidFill>
                  <a:schemeClr val="bg1"/>
                </a:solidFill>
              </a:defRPr>
            </a:lvl2pPr>
            <a:lvl3pPr marL="914354" indent="0">
              <a:buNone/>
              <a:defRPr>
                <a:solidFill>
                  <a:schemeClr val="bg1"/>
                </a:solidFill>
              </a:defRPr>
            </a:lvl3pPr>
            <a:lvl4pPr marL="1371532" indent="0">
              <a:buNone/>
              <a:defRPr>
                <a:solidFill>
                  <a:schemeClr val="bg1"/>
                </a:solidFill>
              </a:defRPr>
            </a:lvl4pPr>
            <a:lvl5pPr marL="1828709" indent="0">
              <a:buNone/>
              <a:defRPr>
                <a:solidFill>
                  <a:schemeClr val="bg1"/>
                </a:solidFill>
              </a:defRPr>
            </a:lvl5pPr>
          </a:lstStyle>
          <a:p>
            <a:pPr lvl="0"/>
            <a:r>
              <a:rPr lang="en-US"/>
              <a:t>Unit, detail, or explanation of number</a:t>
            </a:r>
          </a:p>
        </p:txBody>
      </p:sp>
      <p:sp>
        <p:nvSpPr>
          <p:cNvPr id="17" name="Text Placeholder 4">
            <a:extLst>
              <a:ext uri="{FF2B5EF4-FFF2-40B4-BE49-F238E27FC236}">
                <a16:creationId xmlns:a16="http://schemas.microsoft.com/office/drawing/2014/main" id="{4242E3C7-488E-2044-BA91-10A81BED4D02}"/>
              </a:ext>
            </a:extLst>
          </p:cNvPr>
          <p:cNvSpPr>
            <a:spLocks noGrp="1"/>
          </p:cNvSpPr>
          <p:nvPr>
            <p:ph type="body" sz="quarter" idx="14" hasCustomPrompt="1"/>
          </p:nvPr>
        </p:nvSpPr>
        <p:spPr>
          <a:xfrm>
            <a:off x="8242302" y="1882590"/>
            <a:ext cx="3254375" cy="1069975"/>
          </a:xfrm>
        </p:spPr>
        <p:txBody>
          <a:bodyPr anchor="ctr">
            <a:normAutofit/>
          </a:bodyPr>
          <a:lstStyle>
            <a:lvl1pPr marL="0" indent="0">
              <a:buNone/>
              <a:defRPr sz="2000">
                <a:solidFill>
                  <a:schemeClr val="bg1"/>
                </a:solidFill>
              </a:defRPr>
            </a:lvl1pPr>
            <a:lvl2pPr marL="457178" indent="0">
              <a:buNone/>
              <a:defRPr>
                <a:solidFill>
                  <a:schemeClr val="bg1"/>
                </a:solidFill>
              </a:defRPr>
            </a:lvl2pPr>
            <a:lvl3pPr marL="914354" indent="0">
              <a:buNone/>
              <a:defRPr>
                <a:solidFill>
                  <a:schemeClr val="bg1"/>
                </a:solidFill>
              </a:defRPr>
            </a:lvl3pPr>
            <a:lvl4pPr marL="1371532" indent="0">
              <a:buNone/>
              <a:defRPr>
                <a:solidFill>
                  <a:schemeClr val="bg1"/>
                </a:solidFill>
              </a:defRPr>
            </a:lvl4pPr>
            <a:lvl5pPr marL="1828709" indent="0">
              <a:buNone/>
              <a:defRPr>
                <a:solidFill>
                  <a:schemeClr val="bg1"/>
                </a:solidFill>
              </a:defRPr>
            </a:lvl5pPr>
          </a:lstStyle>
          <a:p>
            <a:pPr lvl="0"/>
            <a:r>
              <a:rPr lang="en-US"/>
              <a:t>Unit, detail, or explanation of number</a:t>
            </a:r>
          </a:p>
        </p:txBody>
      </p:sp>
      <p:sp>
        <p:nvSpPr>
          <p:cNvPr id="18" name="Text Placeholder 4">
            <a:extLst>
              <a:ext uri="{FF2B5EF4-FFF2-40B4-BE49-F238E27FC236}">
                <a16:creationId xmlns:a16="http://schemas.microsoft.com/office/drawing/2014/main" id="{9F2608FF-D3A0-6741-8008-9C7E70BE07AF}"/>
              </a:ext>
            </a:extLst>
          </p:cNvPr>
          <p:cNvSpPr>
            <a:spLocks noGrp="1"/>
          </p:cNvSpPr>
          <p:nvPr>
            <p:ph type="body" sz="quarter" idx="15" hasCustomPrompt="1"/>
          </p:nvPr>
        </p:nvSpPr>
        <p:spPr>
          <a:xfrm>
            <a:off x="8242302" y="3334871"/>
            <a:ext cx="3254375" cy="1069975"/>
          </a:xfrm>
        </p:spPr>
        <p:txBody>
          <a:bodyPr anchor="ctr">
            <a:normAutofit/>
          </a:bodyPr>
          <a:lstStyle>
            <a:lvl1pPr marL="0" indent="0">
              <a:buNone/>
              <a:defRPr sz="2000">
                <a:solidFill>
                  <a:schemeClr val="bg1"/>
                </a:solidFill>
              </a:defRPr>
            </a:lvl1pPr>
            <a:lvl2pPr marL="457178" indent="0">
              <a:buNone/>
              <a:defRPr>
                <a:solidFill>
                  <a:schemeClr val="bg1"/>
                </a:solidFill>
              </a:defRPr>
            </a:lvl2pPr>
            <a:lvl3pPr marL="914354" indent="0">
              <a:buNone/>
              <a:defRPr>
                <a:solidFill>
                  <a:schemeClr val="bg1"/>
                </a:solidFill>
              </a:defRPr>
            </a:lvl3pPr>
            <a:lvl4pPr marL="1371532" indent="0">
              <a:buNone/>
              <a:defRPr>
                <a:solidFill>
                  <a:schemeClr val="bg1"/>
                </a:solidFill>
              </a:defRPr>
            </a:lvl4pPr>
            <a:lvl5pPr marL="1828709" indent="0">
              <a:buNone/>
              <a:defRPr>
                <a:solidFill>
                  <a:schemeClr val="bg1"/>
                </a:solidFill>
              </a:defRPr>
            </a:lvl5pPr>
          </a:lstStyle>
          <a:p>
            <a:pPr lvl="0"/>
            <a:r>
              <a:rPr lang="en-US"/>
              <a:t>Unit, detail, or explanation of number</a:t>
            </a:r>
          </a:p>
        </p:txBody>
      </p:sp>
      <p:sp>
        <p:nvSpPr>
          <p:cNvPr id="16" name="Slide Number Placeholder 5">
            <a:extLst>
              <a:ext uri="{FF2B5EF4-FFF2-40B4-BE49-F238E27FC236}">
                <a16:creationId xmlns:a16="http://schemas.microsoft.com/office/drawing/2014/main" id="{9BECD23F-D113-CD4A-A9DD-36EEBFA4F99B}"/>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a:solidFill>
                <a:schemeClr val="bg1"/>
              </a:solidFill>
            </a:endParaRPr>
          </a:p>
        </p:txBody>
      </p:sp>
      <p:sp>
        <p:nvSpPr>
          <p:cNvPr id="20" name="Content Placeholder 2">
            <a:extLst>
              <a:ext uri="{FF2B5EF4-FFF2-40B4-BE49-F238E27FC236}">
                <a16:creationId xmlns:a16="http://schemas.microsoft.com/office/drawing/2014/main" id="{68AD3FE4-478F-6548-BAFD-0D7D22564475}"/>
              </a:ext>
            </a:extLst>
          </p:cNvPr>
          <p:cNvSpPr>
            <a:spLocks noGrp="1"/>
          </p:cNvSpPr>
          <p:nvPr>
            <p:ph idx="1"/>
          </p:nvPr>
        </p:nvSpPr>
        <p:spPr>
          <a:xfrm>
            <a:off x="470590" y="1825627"/>
            <a:ext cx="5179324" cy="3162009"/>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itle 1">
            <a:extLst>
              <a:ext uri="{FF2B5EF4-FFF2-40B4-BE49-F238E27FC236}">
                <a16:creationId xmlns:a16="http://schemas.microsoft.com/office/drawing/2014/main" id="{4579B878-6035-964A-BB51-CFF0A9651BE0}"/>
              </a:ext>
            </a:extLst>
          </p:cNvPr>
          <p:cNvSpPr>
            <a:spLocks noGrp="1"/>
          </p:cNvSpPr>
          <p:nvPr>
            <p:ph type="title"/>
          </p:nvPr>
        </p:nvSpPr>
        <p:spPr>
          <a:xfrm>
            <a:off x="470590" y="500650"/>
            <a:ext cx="5179324" cy="827499"/>
          </a:xfrm>
          <a:prstGeom prst="rect">
            <a:avLst/>
          </a:prstGeom>
        </p:spPr>
        <p:txBody>
          <a:bodyPr>
            <a:no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p>
        </p:txBody>
      </p:sp>
      <p:pic>
        <p:nvPicPr>
          <p:cNvPr id="22" name="Picture 21" descr="A picture containing text, sign&#10;&#10;Description automatically generated">
            <a:extLst>
              <a:ext uri="{FF2B5EF4-FFF2-40B4-BE49-F238E27FC236}">
                <a16:creationId xmlns:a16="http://schemas.microsoft.com/office/drawing/2014/main" id="{FFDEEA00-9F4A-1644-888B-8C4305E1D63C}"/>
              </a:ext>
            </a:extLst>
          </p:cNvPr>
          <p:cNvPicPr>
            <a:picLocks noChangeAspect="1"/>
          </p:cNvPicPr>
          <p:nvPr userDrawn="1"/>
        </p:nvPicPr>
        <p:blipFill>
          <a:blip r:embed="rId5"/>
          <a:stretch>
            <a:fillRect/>
          </a:stretch>
        </p:blipFill>
        <p:spPr>
          <a:xfrm>
            <a:off x="424332" y="5831840"/>
            <a:ext cx="2786229" cy="640080"/>
          </a:xfrm>
          <a:prstGeom prst="rect">
            <a:avLst/>
          </a:prstGeom>
        </p:spPr>
      </p:pic>
      <p:pic>
        <p:nvPicPr>
          <p:cNvPr id="2" name="Picture 1" descr="A black background with white text&#10;&#10;Description automatically generated">
            <a:extLst>
              <a:ext uri="{FF2B5EF4-FFF2-40B4-BE49-F238E27FC236}">
                <a16:creationId xmlns:a16="http://schemas.microsoft.com/office/drawing/2014/main" id="{420F8271-C2FA-7782-904A-E0DDF27F2662}"/>
              </a:ext>
            </a:extLst>
          </p:cNvPr>
          <p:cNvPicPr>
            <a:picLocks noChangeAspect="1"/>
          </p:cNvPicPr>
          <p:nvPr userDrawn="1"/>
        </p:nvPicPr>
        <p:blipFill>
          <a:blip r:embed="rId6"/>
          <a:stretch>
            <a:fillRect/>
          </a:stretch>
        </p:blipFill>
        <p:spPr>
          <a:xfrm>
            <a:off x="3528647" y="5651643"/>
            <a:ext cx="1937360" cy="971263"/>
          </a:xfrm>
          <a:prstGeom prst="rect">
            <a:avLst/>
          </a:prstGeom>
        </p:spPr>
      </p:pic>
      <p:pic>
        <p:nvPicPr>
          <p:cNvPr id="3" name="Picture 2" descr="A blue and yellow logo with a scale&#10;&#10;Description automatically generated">
            <a:extLst>
              <a:ext uri="{FF2B5EF4-FFF2-40B4-BE49-F238E27FC236}">
                <a16:creationId xmlns:a16="http://schemas.microsoft.com/office/drawing/2014/main" id="{EC86C947-4DBB-C528-B526-5343DF4C681A}"/>
              </a:ext>
            </a:extLst>
          </p:cNvPr>
          <p:cNvPicPr>
            <a:picLocks noChangeAspect="1"/>
          </p:cNvPicPr>
          <p:nvPr userDrawn="1"/>
        </p:nvPicPr>
        <p:blipFill>
          <a:blip r:embed="rId7"/>
          <a:stretch>
            <a:fillRect/>
          </a:stretch>
        </p:blipFill>
        <p:spPr>
          <a:xfrm>
            <a:off x="6223994" y="5651919"/>
            <a:ext cx="970711" cy="970711"/>
          </a:xfrm>
          <a:prstGeom prst="rect">
            <a:avLst/>
          </a:prstGeom>
        </p:spPr>
      </p:pic>
    </p:spTree>
    <p:extLst>
      <p:ext uri="{BB962C8B-B14F-4D97-AF65-F5344CB8AC3E}">
        <p14:creationId xmlns:p14="http://schemas.microsoft.com/office/powerpoint/2010/main" val="3507834464"/>
      </p:ext>
    </p:extLst>
  </p:cSld>
  <p:clrMapOvr>
    <a:overrideClrMapping bg1="lt1" tx1="dk1" bg2="lt2" tx2="dk2" accent1="accent1" accent2="accent2" accent3="accent3" accent4="accent4" accent5="accent5" accent6="accent6" hlink="hlink" folHlink="folHlink"/>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hreeDataPoin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B23647AC-6B58-154F-A35F-899B9B14388F}"/>
              </a:ext>
            </a:extLst>
          </p:cNvPr>
          <p:cNvCxnSpPr>
            <a:cxnSpLocks/>
          </p:cNvCxnSpPr>
          <p:nvPr userDrawn="1"/>
        </p:nvCxnSpPr>
        <p:spPr>
          <a:xfrm>
            <a:off x="4065495" y="914400"/>
            <a:ext cx="0" cy="41148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2414887-EDEC-EA46-AE17-11A700D93405}"/>
              </a:ext>
            </a:extLst>
          </p:cNvPr>
          <p:cNvCxnSpPr>
            <a:cxnSpLocks/>
          </p:cNvCxnSpPr>
          <p:nvPr userDrawn="1"/>
        </p:nvCxnSpPr>
        <p:spPr>
          <a:xfrm>
            <a:off x="8130988" y="914400"/>
            <a:ext cx="0" cy="41148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 Placeholder 14">
            <a:extLst>
              <a:ext uri="{FF2B5EF4-FFF2-40B4-BE49-F238E27FC236}">
                <a16:creationId xmlns:a16="http://schemas.microsoft.com/office/drawing/2014/main" id="{095FDBDC-85D9-0A44-8530-78819EEC4315}"/>
              </a:ext>
            </a:extLst>
          </p:cNvPr>
          <p:cNvSpPr>
            <a:spLocks noGrp="1"/>
          </p:cNvSpPr>
          <p:nvPr>
            <p:ph type="body" sz="quarter" idx="10" hasCustomPrompt="1"/>
          </p:nvPr>
        </p:nvSpPr>
        <p:spPr>
          <a:xfrm>
            <a:off x="685800" y="1465265"/>
            <a:ext cx="2676525" cy="1398961"/>
          </a:xfrm>
        </p:spPr>
        <p:txBody>
          <a:bodyPr>
            <a:normAutofit/>
          </a:bodyPr>
          <a:lstStyle>
            <a:lvl1pPr marL="0" indent="0" algn="ctr">
              <a:buNone/>
              <a:defRPr sz="11500" b="1" i="1">
                <a:solidFill>
                  <a:schemeClr val="accent3"/>
                </a:solidFill>
                <a:latin typeface="Georgia" panose="02040502050405020303" pitchFamily="18" charset="0"/>
              </a:defRPr>
            </a:lvl1pPr>
          </a:lstStyle>
          <a:p>
            <a:pPr lvl="0"/>
            <a:r>
              <a:rPr lang="en-US"/>
              <a:t>12</a:t>
            </a:r>
          </a:p>
        </p:txBody>
      </p:sp>
      <p:sp>
        <p:nvSpPr>
          <p:cNvPr id="16" name="Text Placeholder 14">
            <a:extLst>
              <a:ext uri="{FF2B5EF4-FFF2-40B4-BE49-F238E27FC236}">
                <a16:creationId xmlns:a16="http://schemas.microsoft.com/office/drawing/2014/main" id="{96BB51E8-22C5-3A48-97D1-3EEDCADFD7CA}"/>
              </a:ext>
            </a:extLst>
          </p:cNvPr>
          <p:cNvSpPr>
            <a:spLocks noGrp="1"/>
          </p:cNvSpPr>
          <p:nvPr>
            <p:ph type="body" sz="quarter" idx="11" hasCustomPrompt="1"/>
          </p:nvPr>
        </p:nvSpPr>
        <p:spPr>
          <a:xfrm>
            <a:off x="4814048" y="1465265"/>
            <a:ext cx="2676525" cy="1398961"/>
          </a:xfrm>
        </p:spPr>
        <p:txBody>
          <a:bodyPr>
            <a:normAutofit/>
          </a:bodyPr>
          <a:lstStyle>
            <a:lvl1pPr marL="0" indent="0" algn="ctr">
              <a:buNone/>
              <a:defRPr sz="11500" b="1" i="1">
                <a:solidFill>
                  <a:schemeClr val="accent3"/>
                </a:solidFill>
                <a:latin typeface="Georgia" panose="02040502050405020303" pitchFamily="18" charset="0"/>
              </a:defRPr>
            </a:lvl1pPr>
          </a:lstStyle>
          <a:p>
            <a:pPr lvl="0"/>
            <a:r>
              <a:rPr lang="en-US"/>
              <a:t>34</a:t>
            </a:r>
          </a:p>
        </p:txBody>
      </p:sp>
      <p:sp>
        <p:nvSpPr>
          <p:cNvPr id="17" name="Text Placeholder 14">
            <a:extLst>
              <a:ext uri="{FF2B5EF4-FFF2-40B4-BE49-F238E27FC236}">
                <a16:creationId xmlns:a16="http://schemas.microsoft.com/office/drawing/2014/main" id="{1A3C4111-5524-C344-BEB6-9E79791D365B}"/>
              </a:ext>
            </a:extLst>
          </p:cNvPr>
          <p:cNvSpPr>
            <a:spLocks noGrp="1"/>
          </p:cNvSpPr>
          <p:nvPr>
            <p:ph type="body" sz="quarter" idx="12" hasCustomPrompt="1"/>
          </p:nvPr>
        </p:nvSpPr>
        <p:spPr>
          <a:xfrm>
            <a:off x="8713696" y="1465265"/>
            <a:ext cx="2676525" cy="1398961"/>
          </a:xfrm>
        </p:spPr>
        <p:txBody>
          <a:bodyPr>
            <a:normAutofit/>
          </a:bodyPr>
          <a:lstStyle>
            <a:lvl1pPr marL="0" indent="0" algn="ctr">
              <a:buNone/>
              <a:defRPr sz="11500" b="1" i="1">
                <a:solidFill>
                  <a:schemeClr val="accent3"/>
                </a:solidFill>
                <a:latin typeface="Georgia" panose="02040502050405020303" pitchFamily="18" charset="0"/>
              </a:defRPr>
            </a:lvl1pPr>
          </a:lstStyle>
          <a:p>
            <a:pPr lvl="0"/>
            <a:r>
              <a:rPr lang="en-US"/>
              <a:t>56</a:t>
            </a:r>
          </a:p>
        </p:txBody>
      </p:sp>
      <p:sp>
        <p:nvSpPr>
          <p:cNvPr id="20" name="Text Placeholder 19">
            <a:extLst>
              <a:ext uri="{FF2B5EF4-FFF2-40B4-BE49-F238E27FC236}">
                <a16:creationId xmlns:a16="http://schemas.microsoft.com/office/drawing/2014/main" id="{55BD5BF8-B107-E24C-A763-A1D63FD4BAD9}"/>
              </a:ext>
            </a:extLst>
          </p:cNvPr>
          <p:cNvSpPr>
            <a:spLocks noGrp="1"/>
          </p:cNvSpPr>
          <p:nvPr>
            <p:ph type="body" sz="quarter" idx="13"/>
          </p:nvPr>
        </p:nvSpPr>
        <p:spPr>
          <a:xfrm>
            <a:off x="685800" y="3294297"/>
            <a:ext cx="2676525" cy="1398961"/>
          </a:xfrm>
        </p:spPr>
        <p:txBody>
          <a:bodyPr>
            <a:normAutofit/>
          </a:bodyPr>
          <a:lstStyle>
            <a:lvl1pPr marL="0" indent="0" algn="ctr">
              <a:buNone/>
              <a:defRPr sz="2000" b="1">
                <a:solidFill>
                  <a:schemeClr val="bg1"/>
                </a:solidFill>
              </a:defRPr>
            </a:lvl1pPr>
            <a:lvl2pPr marL="457178" indent="0" algn="ctr">
              <a:buNone/>
              <a:defRPr>
                <a:solidFill>
                  <a:schemeClr val="bg1"/>
                </a:solidFill>
              </a:defRPr>
            </a:lvl2pPr>
            <a:lvl3pPr marL="914354" indent="0" algn="ctr">
              <a:buNone/>
              <a:defRPr>
                <a:solidFill>
                  <a:schemeClr val="bg1"/>
                </a:solidFill>
              </a:defRPr>
            </a:lvl3pPr>
            <a:lvl4pPr marL="1371532" indent="0" algn="ctr">
              <a:buNone/>
              <a:defRPr>
                <a:solidFill>
                  <a:schemeClr val="bg1"/>
                </a:solidFill>
              </a:defRPr>
            </a:lvl4pPr>
            <a:lvl5pPr marL="1828709" indent="0" algn="ctr">
              <a:buNone/>
              <a:defRPr>
                <a:solidFill>
                  <a:schemeClr val="bg1"/>
                </a:solidFill>
              </a:defRPr>
            </a:lvl5pPr>
          </a:lstStyle>
          <a:p>
            <a:pPr lvl="0"/>
            <a:r>
              <a:rPr lang="en-US"/>
              <a:t>Click to edit Master text styles</a:t>
            </a:r>
          </a:p>
        </p:txBody>
      </p:sp>
      <p:sp>
        <p:nvSpPr>
          <p:cNvPr id="21" name="Text Placeholder 19">
            <a:extLst>
              <a:ext uri="{FF2B5EF4-FFF2-40B4-BE49-F238E27FC236}">
                <a16:creationId xmlns:a16="http://schemas.microsoft.com/office/drawing/2014/main" id="{573D3580-B1DA-754B-BFC0-BBCCBF597C02}"/>
              </a:ext>
            </a:extLst>
          </p:cNvPr>
          <p:cNvSpPr>
            <a:spLocks noGrp="1"/>
          </p:cNvSpPr>
          <p:nvPr>
            <p:ph type="body" sz="quarter" idx="14"/>
          </p:nvPr>
        </p:nvSpPr>
        <p:spPr>
          <a:xfrm>
            <a:off x="4827495" y="3294297"/>
            <a:ext cx="2676525" cy="1398961"/>
          </a:xfrm>
        </p:spPr>
        <p:txBody>
          <a:bodyPr>
            <a:normAutofit/>
          </a:bodyPr>
          <a:lstStyle>
            <a:lvl1pPr marL="0" indent="0" algn="ctr">
              <a:buNone/>
              <a:defRPr sz="2000" b="1">
                <a:solidFill>
                  <a:schemeClr val="bg1"/>
                </a:solidFill>
              </a:defRPr>
            </a:lvl1pPr>
            <a:lvl2pPr marL="457178" indent="0" algn="ctr">
              <a:buNone/>
              <a:defRPr>
                <a:solidFill>
                  <a:schemeClr val="bg1"/>
                </a:solidFill>
              </a:defRPr>
            </a:lvl2pPr>
            <a:lvl3pPr marL="914354" indent="0" algn="ctr">
              <a:buNone/>
              <a:defRPr>
                <a:solidFill>
                  <a:schemeClr val="bg1"/>
                </a:solidFill>
              </a:defRPr>
            </a:lvl3pPr>
            <a:lvl4pPr marL="1371532" indent="0" algn="ctr">
              <a:buNone/>
              <a:defRPr>
                <a:solidFill>
                  <a:schemeClr val="bg1"/>
                </a:solidFill>
              </a:defRPr>
            </a:lvl4pPr>
            <a:lvl5pPr marL="1828709" indent="0" algn="ctr">
              <a:buNone/>
              <a:defRPr>
                <a:solidFill>
                  <a:schemeClr val="bg1"/>
                </a:solidFill>
              </a:defRPr>
            </a:lvl5pPr>
          </a:lstStyle>
          <a:p>
            <a:pPr lvl="0"/>
            <a:r>
              <a:rPr lang="en-US"/>
              <a:t>Click to edit Master text styles</a:t>
            </a:r>
          </a:p>
        </p:txBody>
      </p:sp>
      <p:sp>
        <p:nvSpPr>
          <p:cNvPr id="22" name="Text Placeholder 19">
            <a:extLst>
              <a:ext uri="{FF2B5EF4-FFF2-40B4-BE49-F238E27FC236}">
                <a16:creationId xmlns:a16="http://schemas.microsoft.com/office/drawing/2014/main" id="{688C5D99-3E9D-D047-84E2-FF313C37C4E6}"/>
              </a:ext>
            </a:extLst>
          </p:cNvPr>
          <p:cNvSpPr>
            <a:spLocks noGrp="1"/>
          </p:cNvSpPr>
          <p:nvPr>
            <p:ph type="body" sz="quarter" idx="15"/>
          </p:nvPr>
        </p:nvSpPr>
        <p:spPr>
          <a:xfrm>
            <a:off x="8713695" y="3294297"/>
            <a:ext cx="2676525" cy="1398961"/>
          </a:xfrm>
        </p:spPr>
        <p:txBody>
          <a:bodyPr>
            <a:normAutofit/>
          </a:bodyPr>
          <a:lstStyle>
            <a:lvl1pPr marL="0" indent="0" algn="ctr">
              <a:buNone/>
              <a:defRPr sz="2000" b="1">
                <a:solidFill>
                  <a:schemeClr val="bg1"/>
                </a:solidFill>
              </a:defRPr>
            </a:lvl1pPr>
            <a:lvl2pPr marL="457178" indent="0" algn="ctr">
              <a:buNone/>
              <a:defRPr>
                <a:solidFill>
                  <a:schemeClr val="bg1"/>
                </a:solidFill>
              </a:defRPr>
            </a:lvl2pPr>
            <a:lvl3pPr marL="914354" indent="0" algn="ctr">
              <a:buNone/>
              <a:defRPr>
                <a:solidFill>
                  <a:schemeClr val="bg1"/>
                </a:solidFill>
              </a:defRPr>
            </a:lvl3pPr>
            <a:lvl4pPr marL="1371532" indent="0" algn="ctr">
              <a:buNone/>
              <a:defRPr>
                <a:solidFill>
                  <a:schemeClr val="bg1"/>
                </a:solidFill>
              </a:defRPr>
            </a:lvl4pPr>
            <a:lvl5pPr marL="1828709" indent="0" algn="ctr">
              <a:buNone/>
              <a:defRPr>
                <a:solidFill>
                  <a:schemeClr val="bg1"/>
                </a:solidFill>
              </a:defRPr>
            </a:lvl5pPr>
          </a:lstStyle>
          <a:p>
            <a:pPr lvl="0"/>
            <a:r>
              <a:rPr lang="en-US"/>
              <a:t>Click to edit Master text styles</a:t>
            </a:r>
          </a:p>
        </p:txBody>
      </p:sp>
      <p:sp>
        <p:nvSpPr>
          <p:cNvPr id="12" name="Slide Number Placeholder 5">
            <a:extLst>
              <a:ext uri="{FF2B5EF4-FFF2-40B4-BE49-F238E27FC236}">
                <a16:creationId xmlns:a16="http://schemas.microsoft.com/office/drawing/2014/main" id="{8AF365FE-8B13-B64B-AA3F-E912C6D1109B}"/>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a:solidFill>
                <a:schemeClr val="bg1"/>
              </a:solidFill>
            </a:endParaRPr>
          </a:p>
        </p:txBody>
      </p:sp>
      <p:pic>
        <p:nvPicPr>
          <p:cNvPr id="14" name="Picture 13" descr="A picture containing text, clipart&#10;&#10;Description automatically generated">
            <a:extLst>
              <a:ext uri="{FF2B5EF4-FFF2-40B4-BE49-F238E27FC236}">
                <a16:creationId xmlns:a16="http://schemas.microsoft.com/office/drawing/2014/main" id="{7332B894-0C8F-5047-828B-F64774A91AE4}"/>
              </a:ext>
            </a:extLst>
          </p:cNvPr>
          <p:cNvPicPr>
            <a:picLocks noChangeAspect="1"/>
          </p:cNvPicPr>
          <p:nvPr userDrawn="1"/>
        </p:nvPicPr>
        <p:blipFill>
          <a:blip r:embed="rId3"/>
          <a:stretch>
            <a:fillRect/>
          </a:stretch>
        </p:blipFill>
        <p:spPr>
          <a:xfrm>
            <a:off x="426720" y="5831840"/>
            <a:ext cx="2786229" cy="640080"/>
          </a:xfrm>
          <a:prstGeom prst="rect">
            <a:avLst/>
          </a:prstGeom>
        </p:spPr>
      </p:pic>
      <p:pic>
        <p:nvPicPr>
          <p:cNvPr id="2" name="Picture 1" descr="A black and white logo with white text&#10;&#10;Description automatically generated">
            <a:extLst>
              <a:ext uri="{FF2B5EF4-FFF2-40B4-BE49-F238E27FC236}">
                <a16:creationId xmlns:a16="http://schemas.microsoft.com/office/drawing/2014/main" id="{1408EF15-AC8D-98F5-38A9-499B31DC3236}"/>
              </a:ext>
            </a:extLst>
          </p:cNvPr>
          <p:cNvPicPr>
            <a:picLocks noChangeAspect="1"/>
          </p:cNvPicPr>
          <p:nvPr userDrawn="1"/>
        </p:nvPicPr>
        <p:blipFill>
          <a:blip r:embed="rId4"/>
          <a:stretch>
            <a:fillRect/>
          </a:stretch>
        </p:blipFill>
        <p:spPr>
          <a:xfrm>
            <a:off x="3611120" y="5689404"/>
            <a:ext cx="1980788" cy="895741"/>
          </a:xfrm>
          <a:prstGeom prst="rect">
            <a:avLst/>
          </a:prstGeom>
        </p:spPr>
      </p:pic>
      <p:pic>
        <p:nvPicPr>
          <p:cNvPr id="3" name="Picture 2" descr="A blue and yellow logo with a scale&#10;&#10;Description automatically generated">
            <a:extLst>
              <a:ext uri="{FF2B5EF4-FFF2-40B4-BE49-F238E27FC236}">
                <a16:creationId xmlns:a16="http://schemas.microsoft.com/office/drawing/2014/main" id="{657014B1-C1B0-285B-A68E-A6090CA8FC80}"/>
              </a:ext>
            </a:extLst>
          </p:cNvPr>
          <p:cNvPicPr>
            <a:picLocks noChangeAspect="1"/>
          </p:cNvPicPr>
          <p:nvPr userDrawn="1"/>
        </p:nvPicPr>
        <p:blipFill>
          <a:blip r:embed="rId5"/>
          <a:stretch>
            <a:fillRect/>
          </a:stretch>
        </p:blipFill>
        <p:spPr>
          <a:xfrm>
            <a:off x="5990079" y="5651919"/>
            <a:ext cx="970711" cy="970711"/>
          </a:xfrm>
          <a:prstGeom prst="rect">
            <a:avLst/>
          </a:prstGeom>
        </p:spPr>
      </p:pic>
    </p:spTree>
    <p:extLst>
      <p:ext uri="{BB962C8B-B14F-4D97-AF65-F5344CB8AC3E}">
        <p14:creationId xmlns:p14="http://schemas.microsoft.com/office/powerpoint/2010/main" val="219459315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KnockoutHeader+TwoLists">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52D34DB5-983F-0A42-86BF-DA9909289335}"/>
              </a:ext>
            </a:extLst>
          </p:cNvPr>
          <p:cNvPicPr>
            <a:picLocks noChangeAspect="1"/>
          </p:cNvPicPr>
          <p:nvPr userDrawn="1"/>
        </p:nvPicPr>
        <p:blipFill rotWithShape="1">
          <a:blip r:embed="rId3"/>
          <a:srcRect l="-309" t="-91" r="2" b="80054"/>
          <a:stretch/>
        </p:blipFill>
        <p:spPr>
          <a:xfrm>
            <a:off x="-31401" y="0"/>
            <a:ext cx="12217051" cy="1371600"/>
          </a:xfrm>
          <a:prstGeom prst="rect">
            <a:avLst/>
          </a:prstGeom>
        </p:spPr>
      </p:pic>
      <p:sp>
        <p:nvSpPr>
          <p:cNvPr id="3" name="Text Placeholder 2">
            <a:extLst>
              <a:ext uri="{FF2B5EF4-FFF2-40B4-BE49-F238E27FC236}">
                <a16:creationId xmlns:a16="http://schemas.microsoft.com/office/drawing/2014/main" id="{F4347D37-23DF-6143-BBBC-0060EF121515}"/>
              </a:ext>
            </a:extLst>
          </p:cNvPr>
          <p:cNvSpPr>
            <a:spLocks noGrp="1"/>
          </p:cNvSpPr>
          <p:nvPr>
            <p:ph type="body" idx="1"/>
          </p:nvPr>
        </p:nvSpPr>
        <p:spPr>
          <a:xfrm>
            <a:off x="457200" y="1479458"/>
            <a:ext cx="5540375"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496013-A816-5043-8E60-F1E883072C36}"/>
              </a:ext>
            </a:extLst>
          </p:cNvPr>
          <p:cNvSpPr>
            <a:spLocks noGrp="1"/>
          </p:cNvSpPr>
          <p:nvPr>
            <p:ph sz="half" idx="2"/>
          </p:nvPr>
        </p:nvSpPr>
        <p:spPr>
          <a:xfrm>
            <a:off x="457200" y="2491628"/>
            <a:ext cx="5540375" cy="2551019"/>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FE2BA5D-C5D2-0446-88CB-E603CC25A0CC}"/>
              </a:ext>
            </a:extLst>
          </p:cNvPr>
          <p:cNvSpPr>
            <a:spLocks noGrp="1"/>
          </p:cNvSpPr>
          <p:nvPr>
            <p:ph type="body" sz="quarter" idx="3"/>
          </p:nvPr>
        </p:nvSpPr>
        <p:spPr>
          <a:xfrm>
            <a:off x="6172202" y="1479458"/>
            <a:ext cx="5402980"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68FE2A-C0DD-8C42-B6B8-A915F090EB02}"/>
              </a:ext>
            </a:extLst>
          </p:cNvPr>
          <p:cNvSpPr>
            <a:spLocks noGrp="1"/>
          </p:cNvSpPr>
          <p:nvPr>
            <p:ph sz="quarter" idx="4"/>
          </p:nvPr>
        </p:nvSpPr>
        <p:spPr>
          <a:xfrm>
            <a:off x="6172200" y="2491628"/>
            <a:ext cx="5402981" cy="2551019"/>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95220166-CC05-3B44-9A19-1F510029F921}"/>
              </a:ext>
            </a:extLst>
          </p:cNvPr>
          <p:cNvSpPr>
            <a:spLocks noGrp="1"/>
          </p:cNvSpPr>
          <p:nvPr>
            <p:ph type="title"/>
          </p:nvPr>
        </p:nvSpPr>
        <p:spPr>
          <a:xfrm>
            <a:off x="470589" y="500650"/>
            <a:ext cx="11123843" cy="827499"/>
          </a:xfrm>
          <a:prstGeom prst="rect">
            <a:avLst/>
          </a:prstGeom>
        </p:spPr>
        <p:txBody>
          <a:bodyPr/>
          <a:lstStyle>
            <a:lvl1pPr>
              <a:defRPr b="1" i="0">
                <a:solidFill>
                  <a:schemeClr val="bg1"/>
                </a:solidFill>
                <a:latin typeface="Arial Black" panose="020B0604020202020204" pitchFamily="34" charset="0"/>
                <a:cs typeface="Arial Black" panose="020B0604020202020204" pitchFamily="34" charset="0"/>
              </a:defRPr>
            </a:lvl1pPr>
          </a:lstStyle>
          <a:p>
            <a:r>
              <a:rPr lang="en-US"/>
              <a:t>Click to edit Master title style</a:t>
            </a:r>
          </a:p>
        </p:txBody>
      </p:sp>
      <p:sp>
        <p:nvSpPr>
          <p:cNvPr id="14" name="Slide Number Placeholder 5">
            <a:extLst>
              <a:ext uri="{FF2B5EF4-FFF2-40B4-BE49-F238E27FC236}">
                <a16:creationId xmlns:a16="http://schemas.microsoft.com/office/drawing/2014/main" id="{F0321489-E406-3340-A322-304E2EC74AF9}"/>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tx1"/>
                </a:solidFill>
              </a:rPr>
              <a:pPr/>
              <a:t>‹#›</a:t>
            </a:fld>
            <a:endParaRPr lang="en-US">
              <a:solidFill>
                <a:schemeClr val="tx1"/>
              </a:solidFill>
            </a:endParaRPr>
          </a:p>
        </p:txBody>
      </p:sp>
      <p:pic>
        <p:nvPicPr>
          <p:cNvPr id="11" name="Picture 10" descr="A picture containing text, sign&#10;&#10;Description automatically generated">
            <a:extLst>
              <a:ext uri="{FF2B5EF4-FFF2-40B4-BE49-F238E27FC236}">
                <a16:creationId xmlns:a16="http://schemas.microsoft.com/office/drawing/2014/main" id="{4F9C227B-E74A-0844-86AE-0249364EAEFA}"/>
              </a:ext>
            </a:extLst>
          </p:cNvPr>
          <p:cNvPicPr>
            <a:picLocks noChangeAspect="1"/>
          </p:cNvPicPr>
          <p:nvPr userDrawn="1"/>
        </p:nvPicPr>
        <p:blipFill>
          <a:blip r:embed="rId4"/>
          <a:stretch>
            <a:fillRect/>
          </a:stretch>
        </p:blipFill>
        <p:spPr>
          <a:xfrm>
            <a:off x="424332" y="5831840"/>
            <a:ext cx="2786229" cy="640080"/>
          </a:xfrm>
          <a:prstGeom prst="rect">
            <a:avLst/>
          </a:prstGeom>
        </p:spPr>
      </p:pic>
      <p:pic>
        <p:nvPicPr>
          <p:cNvPr id="2" name="Picture 1" descr="A black background with white text&#10;&#10;Description automatically generated">
            <a:extLst>
              <a:ext uri="{FF2B5EF4-FFF2-40B4-BE49-F238E27FC236}">
                <a16:creationId xmlns:a16="http://schemas.microsoft.com/office/drawing/2014/main" id="{1A3C3C2F-0B63-32B2-1FBE-CDD1F4C71C67}"/>
              </a:ext>
            </a:extLst>
          </p:cNvPr>
          <p:cNvPicPr>
            <a:picLocks noChangeAspect="1"/>
          </p:cNvPicPr>
          <p:nvPr userDrawn="1"/>
        </p:nvPicPr>
        <p:blipFill>
          <a:blip r:embed="rId5"/>
          <a:stretch>
            <a:fillRect/>
          </a:stretch>
        </p:blipFill>
        <p:spPr>
          <a:xfrm>
            <a:off x="3528647" y="5651643"/>
            <a:ext cx="1937360" cy="971263"/>
          </a:xfrm>
          <a:prstGeom prst="rect">
            <a:avLst/>
          </a:prstGeom>
        </p:spPr>
      </p:pic>
      <p:pic>
        <p:nvPicPr>
          <p:cNvPr id="7" name="Picture 6" descr="A blue and yellow logo with a scale&#10;&#10;Description automatically generated">
            <a:extLst>
              <a:ext uri="{FF2B5EF4-FFF2-40B4-BE49-F238E27FC236}">
                <a16:creationId xmlns:a16="http://schemas.microsoft.com/office/drawing/2014/main" id="{7503FD01-E0E0-A7FB-CABF-C022DFCDAEDE}"/>
              </a:ext>
            </a:extLst>
          </p:cNvPr>
          <p:cNvPicPr>
            <a:picLocks noChangeAspect="1"/>
          </p:cNvPicPr>
          <p:nvPr userDrawn="1"/>
        </p:nvPicPr>
        <p:blipFill>
          <a:blip r:embed="rId6"/>
          <a:stretch>
            <a:fillRect/>
          </a:stretch>
        </p:blipFill>
        <p:spPr>
          <a:xfrm>
            <a:off x="5990079" y="5651919"/>
            <a:ext cx="970711" cy="970711"/>
          </a:xfrm>
          <a:prstGeom prst="rect">
            <a:avLst/>
          </a:prstGeom>
        </p:spPr>
      </p:pic>
    </p:spTree>
    <p:extLst>
      <p:ext uri="{BB962C8B-B14F-4D97-AF65-F5344CB8AC3E}">
        <p14:creationId xmlns:p14="http://schemas.microsoft.com/office/powerpoint/2010/main" val="1628319376"/>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6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2181608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KnockoutHeader+ThreeLists">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4347D37-23DF-6143-BBBC-0060EF121515}"/>
              </a:ext>
            </a:extLst>
          </p:cNvPr>
          <p:cNvSpPr>
            <a:spLocks noGrp="1"/>
          </p:cNvSpPr>
          <p:nvPr>
            <p:ph type="body" idx="1"/>
          </p:nvPr>
        </p:nvSpPr>
        <p:spPr>
          <a:xfrm>
            <a:off x="457202" y="1828799"/>
            <a:ext cx="3563471" cy="823912"/>
          </a:xfrm>
        </p:spPr>
        <p:txBody>
          <a:bodyPr anchor="b">
            <a:normAutofit/>
          </a:bodyPr>
          <a:lstStyle>
            <a:lvl1pPr marL="0" indent="0">
              <a:buNone/>
              <a:defRPr sz="20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496013-A816-5043-8E60-F1E883072C36}"/>
              </a:ext>
            </a:extLst>
          </p:cNvPr>
          <p:cNvSpPr>
            <a:spLocks noGrp="1"/>
          </p:cNvSpPr>
          <p:nvPr>
            <p:ph sz="half" idx="2"/>
          </p:nvPr>
        </p:nvSpPr>
        <p:spPr>
          <a:xfrm>
            <a:off x="457202" y="2719947"/>
            <a:ext cx="3563471" cy="2349314"/>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a:extLst>
              <a:ext uri="{FF2B5EF4-FFF2-40B4-BE49-F238E27FC236}">
                <a16:creationId xmlns:a16="http://schemas.microsoft.com/office/drawing/2014/main" id="{C505B516-1988-174F-9581-3E03BC557C87}"/>
              </a:ext>
            </a:extLst>
          </p:cNvPr>
          <p:cNvSpPr>
            <a:spLocks noGrp="1"/>
          </p:cNvSpPr>
          <p:nvPr>
            <p:ph type="body" idx="13"/>
          </p:nvPr>
        </p:nvSpPr>
        <p:spPr>
          <a:xfrm>
            <a:off x="4314266" y="1828799"/>
            <a:ext cx="3563469" cy="823912"/>
          </a:xfrm>
        </p:spPr>
        <p:txBody>
          <a:bodyPr anchor="b">
            <a:normAutofit/>
          </a:bodyPr>
          <a:lstStyle>
            <a:lvl1pPr marL="0" indent="0">
              <a:buNone/>
              <a:defRPr sz="20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13" name="Content Placeholder 3">
            <a:extLst>
              <a:ext uri="{FF2B5EF4-FFF2-40B4-BE49-F238E27FC236}">
                <a16:creationId xmlns:a16="http://schemas.microsoft.com/office/drawing/2014/main" id="{C72B652D-A7DC-C448-85BB-0FC91D265F92}"/>
              </a:ext>
            </a:extLst>
          </p:cNvPr>
          <p:cNvSpPr>
            <a:spLocks noGrp="1"/>
          </p:cNvSpPr>
          <p:nvPr>
            <p:ph sz="half" idx="14"/>
          </p:nvPr>
        </p:nvSpPr>
        <p:spPr>
          <a:xfrm>
            <a:off x="4314267" y="2719947"/>
            <a:ext cx="3563468" cy="2349314"/>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25A1A94E-DB32-0941-88D1-D796254C3DDD}"/>
              </a:ext>
            </a:extLst>
          </p:cNvPr>
          <p:cNvSpPr>
            <a:spLocks noGrp="1"/>
          </p:cNvSpPr>
          <p:nvPr>
            <p:ph type="body" idx="15"/>
          </p:nvPr>
        </p:nvSpPr>
        <p:spPr>
          <a:xfrm>
            <a:off x="8135474" y="1828799"/>
            <a:ext cx="3563469" cy="823912"/>
          </a:xfrm>
        </p:spPr>
        <p:txBody>
          <a:bodyPr anchor="b">
            <a:normAutofit/>
          </a:bodyPr>
          <a:lstStyle>
            <a:lvl1pPr marL="0" indent="0">
              <a:buNone/>
              <a:defRPr sz="20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2BC90C62-D738-6F4E-82BE-E9618E63E093}"/>
              </a:ext>
            </a:extLst>
          </p:cNvPr>
          <p:cNvSpPr>
            <a:spLocks noGrp="1"/>
          </p:cNvSpPr>
          <p:nvPr>
            <p:ph sz="half" idx="16"/>
          </p:nvPr>
        </p:nvSpPr>
        <p:spPr>
          <a:xfrm>
            <a:off x="8135474" y="2719947"/>
            <a:ext cx="3563469" cy="2349314"/>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Slide Number Placeholder 5">
            <a:extLst>
              <a:ext uri="{FF2B5EF4-FFF2-40B4-BE49-F238E27FC236}">
                <a16:creationId xmlns:a16="http://schemas.microsoft.com/office/drawing/2014/main" id="{F31BE896-50CD-BE4D-92F1-F56C0F4F7224}"/>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tx1"/>
                </a:solidFill>
              </a:rPr>
              <a:pPr/>
              <a:t>‹#›</a:t>
            </a:fld>
            <a:endParaRPr lang="en-US">
              <a:solidFill>
                <a:schemeClr val="tx1"/>
              </a:solidFill>
            </a:endParaRPr>
          </a:p>
        </p:txBody>
      </p:sp>
      <p:pic>
        <p:nvPicPr>
          <p:cNvPr id="19" name="Picture 18" descr="A close up of a logo&#10;&#10;Description automatically generated">
            <a:extLst>
              <a:ext uri="{FF2B5EF4-FFF2-40B4-BE49-F238E27FC236}">
                <a16:creationId xmlns:a16="http://schemas.microsoft.com/office/drawing/2014/main" id="{042DACC2-42D6-9047-92FE-5A85CDF944B5}"/>
              </a:ext>
            </a:extLst>
          </p:cNvPr>
          <p:cNvPicPr>
            <a:picLocks noChangeAspect="1"/>
          </p:cNvPicPr>
          <p:nvPr userDrawn="1"/>
        </p:nvPicPr>
        <p:blipFill rotWithShape="1">
          <a:blip r:embed="rId3"/>
          <a:srcRect l="-309" t="-91" r="2" b="80054"/>
          <a:stretch/>
        </p:blipFill>
        <p:spPr>
          <a:xfrm>
            <a:off x="-31401" y="0"/>
            <a:ext cx="12217051" cy="1371600"/>
          </a:xfrm>
          <a:prstGeom prst="rect">
            <a:avLst/>
          </a:prstGeom>
        </p:spPr>
      </p:pic>
      <p:sp>
        <p:nvSpPr>
          <p:cNvPr id="20" name="Title 1">
            <a:extLst>
              <a:ext uri="{FF2B5EF4-FFF2-40B4-BE49-F238E27FC236}">
                <a16:creationId xmlns:a16="http://schemas.microsoft.com/office/drawing/2014/main" id="{39A6A5E9-7A5D-5946-BC98-F18EACA98D71}"/>
              </a:ext>
            </a:extLst>
          </p:cNvPr>
          <p:cNvSpPr>
            <a:spLocks noGrp="1"/>
          </p:cNvSpPr>
          <p:nvPr>
            <p:ph type="title"/>
          </p:nvPr>
        </p:nvSpPr>
        <p:spPr>
          <a:xfrm>
            <a:off x="470589" y="500650"/>
            <a:ext cx="11123843" cy="827499"/>
          </a:xfrm>
          <a:prstGeom prst="rect">
            <a:avLst/>
          </a:prstGeom>
        </p:spPr>
        <p:txBody>
          <a:bodyPr/>
          <a:lstStyle>
            <a:lvl1pPr>
              <a:defRPr b="1" i="0">
                <a:solidFill>
                  <a:schemeClr val="bg1"/>
                </a:solidFill>
                <a:latin typeface="Arial Black" panose="020B0604020202020204" pitchFamily="34" charset="0"/>
                <a:cs typeface="Arial Black" panose="020B0604020202020204" pitchFamily="34" charset="0"/>
              </a:defRPr>
            </a:lvl1pPr>
          </a:lstStyle>
          <a:p>
            <a:r>
              <a:rPr lang="en-US"/>
              <a:t>Click to edit Master title style</a:t>
            </a:r>
          </a:p>
        </p:txBody>
      </p:sp>
      <p:pic>
        <p:nvPicPr>
          <p:cNvPr id="12" name="Picture 11" descr="A picture containing text, sign&#10;&#10;Description automatically generated">
            <a:extLst>
              <a:ext uri="{FF2B5EF4-FFF2-40B4-BE49-F238E27FC236}">
                <a16:creationId xmlns:a16="http://schemas.microsoft.com/office/drawing/2014/main" id="{3F93AEDE-9FF6-0C48-AE20-563F89033679}"/>
              </a:ext>
            </a:extLst>
          </p:cNvPr>
          <p:cNvPicPr>
            <a:picLocks noChangeAspect="1"/>
          </p:cNvPicPr>
          <p:nvPr userDrawn="1"/>
        </p:nvPicPr>
        <p:blipFill>
          <a:blip r:embed="rId4"/>
          <a:stretch>
            <a:fillRect/>
          </a:stretch>
        </p:blipFill>
        <p:spPr>
          <a:xfrm>
            <a:off x="424332" y="5831840"/>
            <a:ext cx="2786229" cy="640080"/>
          </a:xfrm>
          <a:prstGeom prst="rect">
            <a:avLst/>
          </a:prstGeom>
        </p:spPr>
      </p:pic>
      <p:pic>
        <p:nvPicPr>
          <p:cNvPr id="2" name="Picture 1" descr="A black background with white text&#10;&#10;Description automatically generated">
            <a:extLst>
              <a:ext uri="{FF2B5EF4-FFF2-40B4-BE49-F238E27FC236}">
                <a16:creationId xmlns:a16="http://schemas.microsoft.com/office/drawing/2014/main" id="{6E27E52D-D634-A07C-2E52-0A9DD6C6EB38}"/>
              </a:ext>
            </a:extLst>
          </p:cNvPr>
          <p:cNvPicPr>
            <a:picLocks noChangeAspect="1"/>
          </p:cNvPicPr>
          <p:nvPr userDrawn="1"/>
        </p:nvPicPr>
        <p:blipFill>
          <a:blip r:embed="rId5"/>
          <a:stretch>
            <a:fillRect/>
          </a:stretch>
        </p:blipFill>
        <p:spPr>
          <a:xfrm>
            <a:off x="3528647" y="5651643"/>
            <a:ext cx="1937360" cy="971263"/>
          </a:xfrm>
          <a:prstGeom prst="rect">
            <a:avLst/>
          </a:prstGeom>
        </p:spPr>
      </p:pic>
      <p:pic>
        <p:nvPicPr>
          <p:cNvPr id="5" name="Picture 4" descr="A blue and yellow logo with a scale&#10;&#10;Description automatically generated">
            <a:extLst>
              <a:ext uri="{FF2B5EF4-FFF2-40B4-BE49-F238E27FC236}">
                <a16:creationId xmlns:a16="http://schemas.microsoft.com/office/drawing/2014/main" id="{A7F50A69-DEA6-AF8F-7EF9-DA224A1FAA8C}"/>
              </a:ext>
            </a:extLst>
          </p:cNvPr>
          <p:cNvPicPr>
            <a:picLocks noChangeAspect="1"/>
          </p:cNvPicPr>
          <p:nvPr userDrawn="1"/>
        </p:nvPicPr>
        <p:blipFill>
          <a:blip r:embed="rId6"/>
          <a:stretch>
            <a:fillRect/>
          </a:stretch>
        </p:blipFill>
        <p:spPr>
          <a:xfrm>
            <a:off x="5990079" y="5651919"/>
            <a:ext cx="970711" cy="970711"/>
          </a:xfrm>
          <a:prstGeom prst="rect">
            <a:avLst/>
          </a:prstGeom>
        </p:spPr>
      </p:pic>
    </p:spTree>
    <p:extLst>
      <p:ext uri="{BB962C8B-B14F-4D97-AF65-F5344CB8AC3E}">
        <p14:creationId xmlns:p14="http://schemas.microsoft.com/office/powerpoint/2010/main" val="376620782"/>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864">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Q&amp;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146AB1FB-90C8-EC45-8325-354F70A4410F}"/>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a:solidFill>
                <a:schemeClr val="bg1"/>
              </a:solidFill>
            </a:endParaRPr>
          </a:p>
        </p:txBody>
      </p:sp>
      <p:sp>
        <p:nvSpPr>
          <p:cNvPr id="5" name="Rectangle 4">
            <a:extLst>
              <a:ext uri="{FF2B5EF4-FFF2-40B4-BE49-F238E27FC236}">
                <a16:creationId xmlns:a16="http://schemas.microsoft.com/office/drawing/2014/main" id="{8CAAEDBD-1E90-784B-A9A2-61AF713B1B71}"/>
              </a:ext>
            </a:extLst>
          </p:cNvPr>
          <p:cNvSpPr/>
          <p:nvPr userDrawn="1"/>
        </p:nvSpPr>
        <p:spPr>
          <a:xfrm>
            <a:off x="0" y="914400"/>
            <a:ext cx="10210800" cy="3657600"/>
          </a:xfrm>
          <a:prstGeom prst="rect">
            <a:avLst/>
          </a:prstGeom>
          <a:solidFill>
            <a:srgbClr val="000000">
              <a:alpha val="25000"/>
            </a:srgbClr>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6" name="Title 3">
            <a:extLst>
              <a:ext uri="{FF2B5EF4-FFF2-40B4-BE49-F238E27FC236}">
                <a16:creationId xmlns:a16="http://schemas.microsoft.com/office/drawing/2014/main" id="{EAC8191C-45F1-874F-B495-DB8283A1AA95}"/>
              </a:ext>
            </a:extLst>
          </p:cNvPr>
          <p:cNvSpPr>
            <a:spLocks noGrp="1"/>
          </p:cNvSpPr>
          <p:nvPr>
            <p:ph type="ctrTitle" hasCustomPrompt="1"/>
          </p:nvPr>
        </p:nvSpPr>
        <p:spPr>
          <a:xfrm>
            <a:off x="457200" y="1808444"/>
            <a:ext cx="8943654" cy="2194596"/>
          </a:xfrm>
        </p:spPr>
        <p:txBody>
          <a:bodyPr/>
          <a:lstStyle>
            <a:lvl1pPr>
              <a:defRPr>
                <a:solidFill>
                  <a:schemeClr val="bg1"/>
                </a:solidFill>
              </a:defRPr>
            </a:lvl1pPr>
          </a:lstStyle>
          <a:p>
            <a:pPr>
              <a:lnSpc>
                <a:spcPct val="100000"/>
              </a:lnSpc>
            </a:pPr>
            <a:r>
              <a:rPr lang="en-US" sz="4000"/>
              <a:t>Answer goes here lorem ipsum dolore set un </a:t>
            </a:r>
            <a:r>
              <a:rPr lang="en-US" sz="4000" err="1"/>
              <a:t>dumond</a:t>
            </a:r>
            <a:r>
              <a:rPr lang="en-US" sz="4000"/>
              <a:t>.</a:t>
            </a:r>
          </a:p>
        </p:txBody>
      </p:sp>
      <p:sp>
        <p:nvSpPr>
          <p:cNvPr id="8" name="Text Placeholder 7">
            <a:extLst>
              <a:ext uri="{FF2B5EF4-FFF2-40B4-BE49-F238E27FC236}">
                <a16:creationId xmlns:a16="http://schemas.microsoft.com/office/drawing/2014/main" id="{C8EA2483-A0AF-3148-BB61-7DF34A6114E8}"/>
              </a:ext>
            </a:extLst>
          </p:cNvPr>
          <p:cNvSpPr>
            <a:spLocks noGrp="1"/>
          </p:cNvSpPr>
          <p:nvPr>
            <p:ph type="body" sz="quarter" idx="10" hasCustomPrompt="1"/>
          </p:nvPr>
        </p:nvSpPr>
        <p:spPr>
          <a:xfrm>
            <a:off x="457200" y="1239839"/>
            <a:ext cx="5791200" cy="406082"/>
          </a:xfrm>
        </p:spPr>
        <p:txBody>
          <a:bodyPr>
            <a:normAutofit/>
          </a:bodyPr>
          <a:lstStyle>
            <a:lvl1pPr marL="0" indent="0">
              <a:buNone/>
              <a:defRPr sz="2000" b="1" spc="100" baseline="0">
                <a:solidFill>
                  <a:schemeClr val="accent3"/>
                </a:solidFill>
              </a:defRPr>
            </a:lvl1pPr>
          </a:lstStyle>
          <a:p>
            <a:pPr lvl="0"/>
            <a:r>
              <a:rPr lang="en-US"/>
              <a:t>QUESTION GOES HERE?</a:t>
            </a:r>
          </a:p>
        </p:txBody>
      </p:sp>
      <p:pic>
        <p:nvPicPr>
          <p:cNvPr id="7" name="Picture 6" descr="A picture containing text, clipart&#10;&#10;Description automatically generated">
            <a:extLst>
              <a:ext uri="{FF2B5EF4-FFF2-40B4-BE49-F238E27FC236}">
                <a16:creationId xmlns:a16="http://schemas.microsoft.com/office/drawing/2014/main" id="{48770428-A6A7-5B43-AE16-4DEDA5C0F6FB}"/>
              </a:ext>
            </a:extLst>
          </p:cNvPr>
          <p:cNvPicPr>
            <a:picLocks noChangeAspect="1"/>
          </p:cNvPicPr>
          <p:nvPr userDrawn="1"/>
        </p:nvPicPr>
        <p:blipFill>
          <a:blip r:embed="rId3"/>
          <a:stretch>
            <a:fillRect/>
          </a:stretch>
        </p:blipFill>
        <p:spPr>
          <a:xfrm>
            <a:off x="426720" y="5831840"/>
            <a:ext cx="2786229" cy="640080"/>
          </a:xfrm>
          <a:prstGeom prst="rect">
            <a:avLst/>
          </a:prstGeom>
        </p:spPr>
      </p:pic>
      <p:pic>
        <p:nvPicPr>
          <p:cNvPr id="2" name="Picture 1" descr="A black and white logo with white text&#10;&#10;Description automatically generated">
            <a:extLst>
              <a:ext uri="{FF2B5EF4-FFF2-40B4-BE49-F238E27FC236}">
                <a16:creationId xmlns:a16="http://schemas.microsoft.com/office/drawing/2014/main" id="{0281256B-D45F-08DF-39CA-521B2CF4B826}"/>
              </a:ext>
            </a:extLst>
          </p:cNvPr>
          <p:cNvPicPr>
            <a:picLocks noChangeAspect="1"/>
          </p:cNvPicPr>
          <p:nvPr userDrawn="1"/>
        </p:nvPicPr>
        <p:blipFill>
          <a:blip r:embed="rId4"/>
          <a:stretch>
            <a:fillRect/>
          </a:stretch>
        </p:blipFill>
        <p:spPr>
          <a:xfrm>
            <a:off x="3611120" y="5689404"/>
            <a:ext cx="1980788" cy="895741"/>
          </a:xfrm>
          <a:prstGeom prst="rect">
            <a:avLst/>
          </a:prstGeom>
        </p:spPr>
      </p:pic>
      <p:pic>
        <p:nvPicPr>
          <p:cNvPr id="3" name="Picture 2" descr="A blue and yellow logo with a scale&#10;&#10;Description automatically generated">
            <a:extLst>
              <a:ext uri="{FF2B5EF4-FFF2-40B4-BE49-F238E27FC236}">
                <a16:creationId xmlns:a16="http://schemas.microsoft.com/office/drawing/2014/main" id="{C8A26AA7-0718-668F-17DC-A8BDB9B5F352}"/>
              </a:ext>
            </a:extLst>
          </p:cNvPr>
          <p:cNvPicPr>
            <a:picLocks noChangeAspect="1"/>
          </p:cNvPicPr>
          <p:nvPr userDrawn="1"/>
        </p:nvPicPr>
        <p:blipFill>
          <a:blip r:embed="rId5"/>
          <a:stretch>
            <a:fillRect/>
          </a:stretch>
        </p:blipFill>
        <p:spPr>
          <a:xfrm>
            <a:off x="5990079" y="5651919"/>
            <a:ext cx="970711" cy="970711"/>
          </a:xfrm>
          <a:prstGeom prst="rect">
            <a:avLst/>
          </a:prstGeom>
        </p:spPr>
      </p:pic>
    </p:spTree>
    <p:extLst>
      <p:ext uri="{BB962C8B-B14F-4D97-AF65-F5344CB8AC3E}">
        <p14:creationId xmlns:p14="http://schemas.microsoft.com/office/powerpoint/2010/main" val="118749326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Headsho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146AB1FB-90C8-EC45-8325-354F70A4410F}"/>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a:solidFill>
                <a:schemeClr val="bg1"/>
              </a:solidFill>
            </a:endParaRPr>
          </a:p>
        </p:txBody>
      </p:sp>
      <p:sp>
        <p:nvSpPr>
          <p:cNvPr id="5" name="Rectangle 4">
            <a:extLst>
              <a:ext uri="{FF2B5EF4-FFF2-40B4-BE49-F238E27FC236}">
                <a16:creationId xmlns:a16="http://schemas.microsoft.com/office/drawing/2014/main" id="{5E5018B7-3938-7840-A240-DDB086541D4B}"/>
              </a:ext>
            </a:extLst>
          </p:cNvPr>
          <p:cNvSpPr/>
          <p:nvPr userDrawn="1"/>
        </p:nvSpPr>
        <p:spPr>
          <a:xfrm>
            <a:off x="457200" y="683632"/>
            <a:ext cx="11734800" cy="4114800"/>
          </a:xfrm>
          <a:prstGeom prst="rect">
            <a:avLst/>
          </a:prstGeom>
          <a:gradFill>
            <a:gsLst>
              <a:gs pos="0">
                <a:srgbClr val="010000">
                  <a:alpha val="15000"/>
                </a:srgbClr>
              </a:gs>
              <a:gs pos="100000">
                <a:srgbClr val="010000">
                  <a:alpha val="4000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a:extLst>
              <a:ext uri="{FF2B5EF4-FFF2-40B4-BE49-F238E27FC236}">
                <a16:creationId xmlns:a16="http://schemas.microsoft.com/office/drawing/2014/main" id="{5BEB0201-4173-1249-B311-36DB2CAC1005}"/>
              </a:ext>
            </a:extLst>
          </p:cNvPr>
          <p:cNvSpPr>
            <a:spLocks noGrp="1"/>
          </p:cNvSpPr>
          <p:nvPr>
            <p:ph type="pic" sz="quarter" idx="10"/>
          </p:nvPr>
        </p:nvSpPr>
        <p:spPr>
          <a:xfrm>
            <a:off x="457200" y="683632"/>
            <a:ext cx="3432175" cy="4114800"/>
          </a:xfrm>
        </p:spPr>
        <p:txBody>
          <a:bodyPr/>
          <a:lstStyle/>
          <a:p>
            <a:r>
              <a:rPr lang="en-US"/>
              <a:t>Click icon to add picture</a:t>
            </a:r>
          </a:p>
        </p:txBody>
      </p:sp>
      <p:sp>
        <p:nvSpPr>
          <p:cNvPr id="12" name="Title 11">
            <a:extLst>
              <a:ext uri="{FF2B5EF4-FFF2-40B4-BE49-F238E27FC236}">
                <a16:creationId xmlns:a16="http://schemas.microsoft.com/office/drawing/2014/main" id="{3AF0E449-3B84-7043-82B2-5E884E6DE25D}"/>
              </a:ext>
            </a:extLst>
          </p:cNvPr>
          <p:cNvSpPr>
            <a:spLocks noGrp="1"/>
          </p:cNvSpPr>
          <p:nvPr>
            <p:ph type="title" hasCustomPrompt="1"/>
          </p:nvPr>
        </p:nvSpPr>
        <p:spPr>
          <a:xfrm>
            <a:off x="4334004" y="1191415"/>
            <a:ext cx="7019795" cy="1136134"/>
          </a:xfrm>
        </p:spPr>
        <p:txBody>
          <a:bodyPr anchor="b">
            <a:normAutofit/>
          </a:bodyPr>
          <a:lstStyle>
            <a:lvl1pPr>
              <a:defRPr sz="4000">
                <a:solidFill>
                  <a:schemeClr val="bg1"/>
                </a:solidFill>
              </a:defRPr>
            </a:lvl1pPr>
          </a:lstStyle>
          <a:p>
            <a:r>
              <a:rPr lang="en-US"/>
              <a:t>Name of person</a:t>
            </a:r>
          </a:p>
        </p:txBody>
      </p:sp>
      <p:sp>
        <p:nvSpPr>
          <p:cNvPr id="15" name="Text Placeholder 14">
            <a:extLst>
              <a:ext uri="{FF2B5EF4-FFF2-40B4-BE49-F238E27FC236}">
                <a16:creationId xmlns:a16="http://schemas.microsoft.com/office/drawing/2014/main" id="{4BCBCE1A-DFA0-2342-8417-07A5D0E99F64}"/>
              </a:ext>
            </a:extLst>
          </p:cNvPr>
          <p:cNvSpPr>
            <a:spLocks noGrp="1"/>
          </p:cNvSpPr>
          <p:nvPr>
            <p:ph type="body" sz="quarter" idx="11" hasCustomPrompt="1"/>
          </p:nvPr>
        </p:nvSpPr>
        <p:spPr>
          <a:xfrm>
            <a:off x="4333875" y="2705100"/>
            <a:ext cx="7019925" cy="1692275"/>
          </a:xfrm>
        </p:spPr>
        <p:txBody>
          <a:bodyPr>
            <a:normAutofit/>
          </a:bodyPr>
          <a:lstStyle>
            <a:lvl1pPr marL="0" marR="0" indent="0" algn="l" defTabSz="914400" rtl="0" eaLnBrk="1" fontAlgn="auto" latinLnBrk="0" hangingPunct="1">
              <a:lnSpc>
                <a:spcPct val="100000"/>
              </a:lnSpc>
              <a:spcBef>
                <a:spcPts val="0"/>
              </a:spcBef>
              <a:spcAft>
                <a:spcPts val="0"/>
              </a:spcAft>
              <a:buClrTx/>
              <a:buSzTx/>
              <a:buFontTx/>
              <a:buNone/>
              <a:tabLst/>
              <a:defRPr sz="2800">
                <a:solidFill>
                  <a:schemeClr val="bg1"/>
                </a:solidFill>
              </a:defRPr>
            </a:lvl1pPr>
          </a:lstStyle>
          <a:p>
            <a:r>
              <a:rPr lang="en-US" sz="2400" b="0" i="0">
                <a:latin typeface="Arial" panose="020B0604020202020204" pitchFamily="34" charset="0"/>
                <a:cs typeface="Arial" panose="020B0604020202020204" pitchFamily="34" charset="0"/>
              </a:rPr>
              <a:t>Title or details about person lorem ipsum dolore set </a:t>
            </a:r>
            <a:r>
              <a:rPr lang="en-US" sz="2400" b="0" i="0" err="1">
                <a:latin typeface="Arial" panose="020B0604020202020204" pitchFamily="34" charset="0"/>
                <a:cs typeface="Arial" panose="020B0604020202020204" pitchFamily="34" charset="0"/>
              </a:rPr>
              <a:t>amon</a:t>
            </a:r>
            <a:r>
              <a:rPr lang="en-US" sz="2400" b="0" i="0">
                <a:latin typeface="Arial" panose="020B0604020202020204" pitchFamily="34" charset="0"/>
                <a:cs typeface="Arial" panose="020B0604020202020204" pitchFamily="34" charset="0"/>
              </a:rPr>
              <a:t> de </a:t>
            </a:r>
            <a:r>
              <a:rPr lang="en-US" sz="2400" b="0" i="0" err="1">
                <a:latin typeface="Arial" panose="020B0604020202020204" pitchFamily="34" charset="0"/>
                <a:cs typeface="Arial" panose="020B0604020202020204" pitchFamily="34" charset="0"/>
              </a:rPr>
              <a:t>tretus</a:t>
            </a:r>
            <a:r>
              <a:rPr lang="en-US" sz="2400" b="0" i="0">
                <a:latin typeface="Arial" panose="020B0604020202020204" pitchFamily="34" charset="0"/>
                <a:cs typeface="Arial" panose="020B0604020202020204" pitchFamily="34" charset="0"/>
              </a:rPr>
              <a:t> lorem ipsum</a:t>
            </a:r>
          </a:p>
        </p:txBody>
      </p:sp>
      <p:pic>
        <p:nvPicPr>
          <p:cNvPr id="9" name="Picture 8" descr="A picture containing text, clipart&#10;&#10;Description automatically generated">
            <a:extLst>
              <a:ext uri="{FF2B5EF4-FFF2-40B4-BE49-F238E27FC236}">
                <a16:creationId xmlns:a16="http://schemas.microsoft.com/office/drawing/2014/main" id="{42A6A704-A1AD-B44D-B056-DB4CD12349D7}"/>
              </a:ext>
            </a:extLst>
          </p:cNvPr>
          <p:cNvPicPr>
            <a:picLocks noChangeAspect="1"/>
          </p:cNvPicPr>
          <p:nvPr userDrawn="1"/>
        </p:nvPicPr>
        <p:blipFill>
          <a:blip r:embed="rId3"/>
          <a:stretch>
            <a:fillRect/>
          </a:stretch>
        </p:blipFill>
        <p:spPr>
          <a:xfrm>
            <a:off x="426720" y="5831840"/>
            <a:ext cx="2786229" cy="640080"/>
          </a:xfrm>
          <a:prstGeom prst="rect">
            <a:avLst/>
          </a:prstGeom>
        </p:spPr>
      </p:pic>
      <p:pic>
        <p:nvPicPr>
          <p:cNvPr id="2" name="Picture 1" descr="A black and white logo with white text&#10;&#10;Description automatically generated">
            <a:extLst>
              <a:ext uri="{FF2B5EF4-FFF2-40B4-BE49-F238E27FC236}">
                <a16:creationId xmlns:a16="http://schemas.microsoft.com/office/drawing/2014/main" id="{856EB357-67B0-B067-26E4-D92459D05050}"/>
              </a:ext>
            </a:extLst>
          </p:cNvPr>
          <p:cNvPicPr>
            <a:picLocks noChangeAspect="1"/>
          </p:cNvPicPr>
          <p:nvPr userDrawn="1"/>
        </p:nvPicPr>
        <p:blipFill>
          <a:blip r:embed="rId4"/>
          <a:stretch>
            <a:fillRect/>
          </a:stretch>
        </p:blipFill>
        <p:spPr>
          <a:xfrm>
            <a:off x="3611120" y="5689404"/>
            <a:ext cx="1980788" cy="895741"/>
          </a:xfrm>
          <a:prstGeom prst="rect">
            <a:avLst/>
          </a:prstGeom>
        </p:spPr>
      </p:pic>
      <p:pic>
        <p:nvPicPr>
          <p:cNvPr id="3" name="Picture 2" descr="A blue and yellow logo with a scale&#10;&#10;Description automatically generated">
            <a:extLst>
              <a:ext uri="{FF2B5EF4-FFF2-40B4-BE49-F238E27FC236}">
                <a16:creationId xmlns:a16="http://schemas.microsoft.com/office/drawing/2014/main" id="{8208258A-9C8C-A1FA-7AC6-E0512D3B64CC}"/>
              </a:ext>
            </a:extLst>
          </p:cNvPr>
          <p:cNvPicPr>
            <a:picLocks noChangeAspect="1"/>
          </p:cNvPicPr>
          <p:nvPr userDrawn="1"/>
        </p:nvPicPr>
        <p:blipFill>
          <a:blip r:embed="rId5"/>
          <a:stretch>
            <a:fillRect/>
          </a:stretch>
        </p:blipFill>
        <p:spPr>
          <a:xfrm>
            <a:off x="5990079" y="5651919"/>
            <a:ext cx="970711" cy="970711"/>
          </a:xfrm>
          <a:prstGeom prst="rect">
            <a:avLst/>
          </a:prstGeom>
        </p:spPr>
      </p:pic>
    </p:spTree>
    <p:extLst>
      <p:ext uri="{BB962C8B-B14F-4D97-AF65-F5344CB8AC3E}">
        <p14:creationId xmlns:p14="http://schemas.microsoft.com/office/powerpoint/2010/main" val="300147332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BlankWhite">
    <p:bg>
      <p:bgPr>
        <a:blipFill dpi="0" rotWithShape="1">
          <a:blip r:embed="rId2">
            <a:alphaModFix amt="59000"/>
            <a:lum/>
          </a:blip>
          <a:srcRect/>
          <a:stretch>
            <a:fillRect/>
          </a:stretch>
        </a:blipFill>
        <a:effectLst/>
      </p:bgPr>
    </p:bg>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043FDE61-1A20-C741-B0A6-17188F980614}"/>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tx1"/>
                </a:solidFill>
              </a:rPr>
              <a:pPr/>
              <a:t>‹#›</a:t>
            </a:fld>
            <a:endParaRPr lang="en-US">
              <a:solidFill>
                <a:schemeClr val="tx1"/>
              </a:solidFill>
            </a:endParaRPr>
          </a:p>
        </p:txBody>
      </p:sp>
      <p:pic>
        <p:nvPicPr>
          <p:cNvPr id="4" name="Picture 3" descr="A picture containing text, sign&#10;&#10;Description automatically generated">
            <a:extLst>
              <a:ext uri="{FF2B5EF4-FFF2-40B4-BE49-F238E27FC236}">
                <a16:creationId xmlns:a16="http://schemas.microsoft.com/office/drawing/2014/main" id="{FE76D119-5E46-B147-BCDC-73CCE034759A}"/>
              </a:ext>
            </a:extLst>
          </p:cNvPr>
          <p:cNvPicPr>
            <a:picLocks noChangeAspect="1"/>
          </p:cNvPicPr>
          <p:nvPr userDrawn="1"/>
        </p:nvPicPr>
        <p:blipFill>
          <a:blip r:embed="rId3"/>
          <a:stretch>
            <a:fillRect/>
          </a:stretch>
        </p:blipFill>
        <p:spPr>
          <a:xfrm>
            <a:off x="424332" y="5831840"/>
            <a:ext cx="2786229" cy="640080"/>
          </a:xfrm>
          <a:prstGeom prst="rect">
            <a:avLst/>
          </a:prstGeom>
        </p:spPr>
      </p:pic>
      <p:pic>
        <p:nvPicPr>
          <p:cNvPr id="2" name="Picture 1" descr="A black background with white text&#10;&#10;Description automatically generated">
            <a:extLst>
              <a:ext uri="{FF2B5EF4-FFF2-40B4-BE49-F238E27FC236}">
                <a16:creationId xmlns:a16="http://schemas.microsoft.com/office/drawing/2014/main" id="{E5BD1E8D-F314-1665-032F-10C3D4B23F56}"/>
              </a:ext>
            </a:extLst>
          </p:cNvPr>
          <p:cNvPicPr>
            <a:picLocks noChangeAspect="1"/>
          </p:cNvPicPr>
          <p:nvPr userDrawn="1"/>
        </p:nvPicPr>
        <p:blipFill>
          <a:blip r:embed="rId4"/>
          <a:stretch>
            <a:fillRect/>
          </a:stretch>
        </p:blipFill>
        <p:spPr>
          <a:xfrm>
            <a:off x="3528647" y="5651643"/>
            <a:ext cx="1937360" cy="971263"/>
          </a:xfrm>
          <a:prstGeom prst="rect">
            <a:avLst/>
          </a:prstGeom>
        </p:spPr>
      </p:pic>
      <p:pic>
        <p:nvPicPr>
          <p:cNvPr id="3" name="Picture 2" descr="A blue and yellow logo with a scale&#10;&#10;Description automatically generated">
            <a:extLst>
              <a:ext uri="{FF2B5EF4-FFF2-40B4-BE49-F238E27FC236}">
                <a16:creationId xmlns:a16="http://schemas.microsoft.com/office/drawing/2014/main" id="{8E2E08D9-75EE-4B86-9D04-9DD1610C5913}"/>
              </a:ext>
            </a:extLst>
          </p:cNvPr>
          <p:cNvPicPr>
            <a:picLocks noChangeAspect="1"/>
          </p:cNvPicPr>
          <p:nvPr userDrawn="1"/>
        </p:nvPicPr>
        <p:blipFill>
          <a:blip r:embed="rId5"/>
          <a:stretch>
            <a:fillRect/>
          </a:stretch>
        </p:blipFill>
        <p:spPr>
          <a:xfrm>
            <a:off x="5990079" y="5651919"/>
            <a:ext cx="970711" cy="970711"/>
          </a:xfrm>
          <a:prstGeom prst="rect">
            <a:avLst/>
          </a:prstGeom>
        </p:spPr>
      </p:pic>
    </p:spTree>
    <p:extLst>
      <p:ext uri="{BB962C8B-B14F-4D97-AF65-F5344CB8AC3E}">
        <p14:creationId xmlns:p14="http://schemas.microsoft.com/office/powerpoint/2010/main" val="100195204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Blank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146AB1FB-90C8-EC45-8325-354F70A4410F}"/>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a:solidFill>
                <a:schemeClr val="bg1"/>
              </a:solidFill>
            </a:endParaRPr>
          </a:p>
        </p:txBody>
      </p:sp>
      <p:pic>
        <p:nvPicPr>
          <p:cNvPr id="5" name="Picture 4" descr="A picture containing text, clipart&#10;&#10;Description automatically generated">
            <a:extLst>
              <a:ext uri="{FF2B5EF4-FFF2-40B4-BE49-F238E27FC236}">
                <a16:creationId xmlns:a16="http://schemas.microsoft.com/office/drawing/2014/main" id="{46282A5F-8D0D-FE43-A6E5-0A3B4BCA71CF}"/>
              </a:ext>
            </a:extLst>
          </p:cNvPr>
          <p:cNvPicPr>
            <a:picLocks noChangeAspect="1"/>
          </p:cNvPicPr>
          <p:nvPr userDrawn="1"/>
        </p:nvPicPr>
        <p:blipFill>
          <a:blip r:embed="rId3"/>
          <a:stretch>
            <a:fillRect/>
          </a:stretch>
        </p:blipFill>
        <p:spPr>
          <a:xfrm>
            <a:off x="426720" y="5831840"/>
            <a:ext cx="2786229" cy="640080"/>
          </a:xfrm>
          <a:prstGeom prst="rect">
            <a:avLst/>
          </a:prstGeom>
        </p:spPr>
      </p:pic>
      <p:pic>
        <p:nvPicPr>
          <p:cNvPr id="2" name="Picture 1" descr="A black and white logo with white text&#10;&#10;Description automatically generated">
            <a:extLst>
              <a:ext uri="{FF2B5EF4-FFF2-40B4-BE49-F238E27FC236}">
                <a16:creationId xmlns:a16="http://schemas.microsoft.com/office/drawing/2014/main" id="{9426D393-4184-A3F1-1A97-EF44E47348A9}"/>
              </a:ext>
            </a:extLst>
          </p:cNvPr>
          <p:cNvPicPr>
            <a:picLocks noChangeAspect="1"/>
          </p:cNvPicPr>
          <p:nvPr userDrawn="1"/>
        </p:nvPicPr>
        <p:blipFill>
          <a:blip r:embed="rId4"/>
          <a:stretch>
            <a:fillRect/>
          </a:stretch>
        </p:blipFill>
        <p:spPr>
          <a:xfrm>
            <a:off x="3611120" y="5689404"/>
            <a:ext cx="1980788" cy="895741"/>
          </a:xfrm>
          <a:prstGeom prst="rect">
            <a:avLst/>
          </a:prstGeom>
        </p:spPr>
      </p:pic>
      <p:pic>
        <p:nvPicPr>
          <p:cNvPr id="3" name="Picture 2" descr="A blue and yellow logo with a scale&#10;&#10;Description automatically generated">
            <a:extLst>
              <a:ext uri="{FF2B5EF4-FFF2-40B4-BE49-F238E27FC236}">
                <a16:creationId xmlns:a16="http://schemas.microsoft.com/office/drawing/2014/main" id="{47178A1F-577A-FE61-3EB3-33DD79651CE8}"/>
              </a:ext>
            </a:extLst>
          </p:cNvPr>
          <p:cNvPicPr>
            <a:picLocks noChangeAspect="1"/>
          </p:cNvPicPr>
          <p:nvPr userDrawn="1"/>
        </p:nvPicPr>
        <p:blipFill>
          <a:blip r:embed="rId5"/>
          <a:stretch>
            <a:fillRect/>
          </a:stretch>
        </p:blipFill>
        <p:spPr>
          <a:xfrm>
            <a:off x="5990079" y="5651919"/>
            <a:ext cx="970711" cy="970711"/>
          </a:xfrm>
          <a:prstGeom prst="rect">
            <a:avLst/>
          </a:prstGeom>
        </p:spPr>
      </p:pic>
    </p:spTree>
    <p:extLst>
      <p:ext uri="{BB962C8B-B14F-4D97-AF65-F5344CB8AC3E}">
        <p14:creationId xmlns:p14="http://schemas.microsoft.com/office/powerpoint/2010/main" val="26414419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29A20-4A01-DE42-2F5A-797DBD1A683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655D5EF-5076-AE96-7A0C-0BFE9606954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3881871-3262-1496-B40B-7341A7975C82}"/>
              </a:ext>
            </a:extLst>
          </p:cNvPr>
          <p:cNvSpPr>
            <a:spLocks noGrp="1"/>
          </p:cNvSpPr>
          <p:nvPr>
            <p:ph type="dt" sz="half" idx="10"/>
          </p:nvPr>
        </p:nvSpPr>
        <p:spPr/>
        <p:txBody>
          <a:bodyPr/>
          <a:lstStyle/>
          <a:p>
            <a:fld id="{C680EB5B-7794-D14C-AFA9-F8FEC1D84D73}" type="datetimeFigureOut">
              <a:rPr lang="en-US" smtClean="0"/>
              <a:t>5/6/2026</a:t>
            </a:fld>
            <a:endParaRPr lang="en-US"/>
          </a:p>
        </p:txBody>
      </p:sp>
      <p:sp>
        <p:nvSpPr>
          <p:cNvPr id="5" name="Footer Placeholder 4">
            <a:extLst>
              <a:ext uri="{FF2B5EF4-FFF2-40B4-BE49-F238E27FC236}">
                <a16:creationId xmlns:a16="http://schemas.microsoft.com/office/drawing/2014/main" id="{08EA9A15-2DC1-3B12-FEFE-B2C41493B0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AE956E-F874-3941-3106-BF79AE2BC1FE}"/>
              </a:ext>
            </a:extLst>
          </p:cNvPr>
          <p:cNvSpPr>
            <a:spLocks noGrp="1"/>
          </p:cNvSpPr>
          <p:nvPr>
            <p:ph type="sldNum" sz="quarter" idx="12"/>
          </p:nvPr>
        </p:nvSpPr>
        <p:spPr/>
        <p:txBody>
          <a:bodyPr/>
          <a:lstStyle/>
          <a:p>
            <a:fld id="{BAF23308-5393-394C-A592-5D97509C9797}" type="slidenum">
              <a:rPr lang="en-US" smtClean="0"/>
              <a:t>‹#›</a:t>
            </a:fld>
            <a:endParaRPr lang="en-US"/>
          </a:p>
        </p:txBody>
      </p:sp>
      <p:pic>
        <p:nvPicPr>
          <p:cNvPr id="7" name="Picture 6" descr="A picture containing text, sign&#10;&#10;Description automatically generated">
            <a:extLst>
              <a:ext uri="{FF2B5EF4-FFF2-40B4-BE49-F238E27FC236}">
                <a16:creationId xmlns:a16="http://schemas.microsoft.com/office/drawing/2014/main" id="{7029AD6E-50D9-FC57-EFB9-B2746F995B8A}"/>
              </a:ext>
            </a:extLst>
          </p:cNvPr>
          <p:cNvPicPr>
            <a:picLocks noChangeAspect="1"/>
          </p:cNvPicPr>
          <p:nvPr userDrawn="1"/>
        </p:nvPicPr>
        <p:blipFill>
          <a:blip r:embed="rId2"/>
          <a:stretch>
            <a:fillRect/>
          </a:stretch>
        </p:blipFill>
        <p:spPr>
          <a:xfrm>
            <a:off x="424332" y="5831840"/>
            <a:ext cx="2786229" cy="640080"/>
          </a:xfrm>
          <a:prstGeom prst="rect">
            <a:avLst/>
          </a:prstGeom>
        </p:spPr>
      </p:pic>
      <p:pic>
        <p:nvPicPr>
          <p:cNvPr id="8" name="Picture 7" descr="A black background with white text&#10;&#10;Description automatically generated">
            <a:extLst>
              <a:ext uri="{FF2B5EF4-FFF2-40B4-BE49-F238E27FC236}">
                <a16:creationId xmlns:a16="http://schemas.microsoft.com/office/drawing/2014/main" id="{2055F886-4D97-5019-13E5-17DD899554C7}"/>
              </a:ext>
            </a:extLst>
          </p:cNvPr>
          <p:cNvPicPr>
            <a:picLocks noChangeAspect="1"/>
          </p:cNvPicPr>
          <p:nvPr userDrawn="1"/>
        </p:nvPicPr>
        <p:blipFill>
          <a:blip r:embed="rId3"/>
          <a:stretch>
            <a:fillRect/>
          </a:stretch>
        </p:blipFill>
        <p:spPr>
          <a:xfrm>
            <a:off x="3528647" y="5651643"/>
            <a:ext cx="1937360" cy="971263"/>
          </a:xfrm>
          <a:prstGeom prst="rect">
            <a:avLst/>
          </a:prstGeom>
        </p:spPr>
      </p:pic>
      <p:pic>
        <p:nvPicPr>
          <p:cNvPr id="9" name="Picture 8" descr="A blue and yellow logo with a scale&#10;&#10;Description automatically generated">
            <a:extLst>
              <a:ext uri="{FF2B5EF4-FFF2-40B4-BE49-F238E27FC236}">
                <a16:creationId xmlns:a16="http://schemas.microsoft.com/office/drawing/2014/main" id="{B3C69A53-39C1-4226-2951-86176E6AF620}"/>
              </a:ext>
            </a:extLst>
          </p:cNvPr>
          <p:cNvPicPr>
            <a:picLocks noChangeAspect="1"/>
          </p:cNvPicPr>
          <p:nvPr userDrawn="1"/>
        </p:nvPicPr>
        <p:blipFill>
          <a:blip r:embed="rId4"/>
          <a:stretch>
            <a:fillRect/>
          </a:stretch>
        </p:blipFill>
        <p:spPr>
          <a:xfrm>
            <a:off x="5990079" y="5651919"/>
            <a:ext cx="970711" cy="970711"/>
          </a:xfrm>
          <a:prstGeom prst="rect">
            <a:avLst/>
          </a:prstGeom>
        </p:spPr>
      </p:pic>
    </p:spTree>
    <p:extLst>
      <p:ext uri="{BB962C8B-B14F-4D97-AF65-F5344CB8AC3E}">
        <p14:creationId xmlns:p14="http://schemas.microsoft.com/office/powerpoint/2010/main" val="262550935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0AF41-CE95-F2CA-3660-12A84812A8C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8933479-C4D2-9592-069E-42CFE8578E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C1B796-823B-6D94-00FF-89A2738D352B}"/>
              </a:ext>
            </a:extLst>
          </p:cNvPr>
          <p:cNvSpPr>
            <a:spLocks noGrp="1"/>
          </p:cNvSpPr>
          <p:nvPr>
            <p:ph type="dt" sz="half" idx="10"/>
          </p:nvPr>
        </p:nvSpPr>
        <p:spPr/>
        <p:txBody>
          <a:bodyPr/>
          <a:lstStyle/>
          <a:p>
            <a:fld id="{5B930B3A-9334-9F44-9FA0-F864AFA8C557}" type="datetimeFigureOut">
              <a:rPr lang="en-US" smtClean="0"/>
              <a:t>5/6/2026</a:t>
            </a:fld>
            <a:endParaRPr lang="en-US"/>
          </a:p>
        </p:txBody>
      </p:sp>
      <p:sp>
        <p:nvSpPr>
          <p:cNvPr id="5" name="Footer Placeholder 4">
            <a:extLst>
              <a:ext uri="{FF2B5EF4-FFF2-40B4-BE49-F238E27FC236}">
                <a16:creationId xmlns:a16="http://schemas.microsoft.com/office/drawing/2014/main" id="{C39CAA21-ED9D-E09A-63F2-2D53FC14FA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E6E0EF-2476-2072-7575-0D3A40623416}"/>
              </a:ext>
            </a:extLst>
          </p:cNvPr>
          <p:cNvSpPr>
            <a:spLocks noGrp="1"/>
          </p:cNvSpPr>
          <p:nvPr>
            <p:ph type="sldNum" sz="quarter" idx="12"/>
          </p:nvPr>
        </p:nvSpPr>
        <p:spPr/>
        <p:txBody>
          <a:bodyPr/>
          <a:lstStyle/>
          <a:p>
            <a:fld id="{10CF5127-2A78-9C47-BF9C-E54D35761685}" type="slidenum">
              <a:rPr lang="en-US" smtClean="0"/>
              <a:t>‹#›</a:t>
            </a:fld>
            <a:endParaRPr lang="en-US"/>
          </a:p>
        </p:txBody>
      </p:sp>
      <p:pic>
        <p:nvPicPr>
          <p:cNvPr id="7" name="Picture 6" descr="A picture containing text, sign&#10;&#10;Description automatically generated">
            <a:extLst>
              <a:ext uri="{FF2B5EF4-FFF2-40B4-BE49-F238E27FC236}">
                <a16:creationId xmlns:a16="http://schemas.microsoft.com/office/drawing/2014/main" id="{F163C1E8-59CB-3E5E-F084-DB65403DB36A}"/>
              </a:ext>
            </a:extLst>
          </p:cNvPr>
          <p:cNvPicPr>
            <a:picLocks noChangeAspect="1"/>
          </p:cNvPicPr>
          <p:nvPr userDrawn="1"/>
        </p:nvPicPr>
        <p:blipFill>
          <a:blip r:embed="rId2"/>
          <a:stretch>
            <a:fillRect/>
          </a:stretch>
        </p:blipFill>
        <p:spPr>
          <a:xfrm>
            <a:off x="424332" y="5831840"/>
            <a:ext cx="2786229" cy="640080"/>
          </a:xfrm>
          <a:prstGeom prst="rect">
            <a:avLst/>
          </a:prstGeom>
        </p:spPr>
      </p:pic>
      <p:pic>
        <p:nvPicPr>
          <p:cNvPr id="8" name="Picture 7" descr="A black background with white text&#10;&#10;Description automatically generated">
            <a:extLst>
              <a:ext uri="{FF2B5EF4-FFF2-40B4-BE49-F238E27FC236}">
                <a16:creationId xmlns:a16="http://schemas.microsoft.com/office/drawing/2014/main" id="{8F9A037B-FBBA-53E8-9535-DE0EBBE49655}"/>
              </a:ext>
            </a:extLst>
          </p:cNvPr>
          <p:cNvPicPr>
            <a:picLocks noChangeAspect="1"/>
          </p:cNvPicPr>
          <p:nvPr userDrawn="1"/>
        </p:nvPicPr>
        <p:blipFill>
          <a:blip r:embed="rId3"/>
          <a:stretch>
            <a:fillRect/>
          </a:stretch>
        </p:blipFill>
        <p:spPr>
          <a:xfrm>
            <a:off x="3528647" y="5651643"/>
            <a:ext cx="1937360" cy="971263"/>
          </a:xfrm>
          <a:prstGeom prst="rect">
            <a:avLst/>
          </a:prstGeom>
        </p:spPr>
      </p:pic>
      <p:pic>
        <p:nvPicPr>
          <p:cNvPr id="9" name="Picture 8" descr="A blue and yellow logo with a scale&#10;&#10;Description automatically generated">
            <a:extLst>
              <a:ext uri="{FF2B5EF4-FFF2-40B4-BE49-F238E27FC236}">
                <a16:creationId xmlns:a16="http://schemas.microsoft.com/office/drawing/2014/main" id="{C957475C-C9F8-71E9-B2F6-8EB258771F37}"/>
              </a:ext>
            </a:extLst>
          </p:cNvPr>
          <p:cNvPicPr>
            <a:picLocks noChangeAspect="1"/>
          </p:cNvPicPr>
          <p:nvPr userDrawn="1"/>
        </p:nvPicPr>
        <p:blipFill>
          <a:blip r:embed="rId4"/>
          <a:stretch>
            <a:fillRect/>
          </a:stretch>
        </p:blipFill>
        <p:spPr>
          <a:xfrm>
            <a:off x="5990079" y="5651919"/>
            <a:ext cx="970711" cy="970711"/>
          </a:xfrm>
          <a:prstGeom prst="rect">
            <a:avLst/>
          </a:prstGeom>
        </p:spPr>
      </p:pic>
    </p:spTree>
    <p:extLst>
      <p:ext uri="{BB962C8B-B14F-4D97-AF65-F5344CB8AC3E}">
        <p14:creationId xmlns:p14="http://schemas.microsoft.com/office/powerpoint/2010/main" val="271430504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F2050-07E1-8DD7-1C72-479D434813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FF83AFA-CBEB-D494-68C0-7CD0F30AAFC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9904D5-45D2-F89F-5365-7BDB54927C5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EE4EA3E-A95D-8CDF-8555-2F7E4811571D}"/>
              </a:ext>
            </a:extLst>
          </p:cNvPr>
          <p:cNvSpPr>
            <a:spLocks noGrp="1"/>
          </p:cNvSpPr>
          <p:nvPr>
            <p:ph type="dt" sz="half" idx="10"/>
          </p:nvPr>
        </p:nvSpPr>
        <p:spPr/>
        <p:txBody>
          <a:bodyPr/>
          <a:lstStyle/>
          <a:p>
            <a:fld id="{5B930B3A-9334-9F44-9FA0-F864AFA8C557}" type="datetimeFigureOut">
              <a:rPr lang="en-US" smtClean="0"/>
              <a:t>5/6/2026</a:t>
            </a:fld>
            <a:endParaRPr lang="en-US"/>
          </a:p>
        </p:txBody>
      </p:sp>
      <p:sp>
        <p:nvSpPr>
          <p:cNvPr id="6" name="Footer Placeholder 5">
            <a:extLst>
              <a:ext uri="{FF2B5EF4-FFF2-40B4-BE49-F238E27FC236}">
                <a16:creationId xmlns:a16="http://schemas.microsoft.com/office/drawing/2014/main" id="{D8D08A16-7B30-CF03-FD05-AEC80A288F8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CE605BF-966A-90F1-1CF8-FAA53AD0FE3E}"/>
              </a:ext>
            </a:extLst>
          </p:cNvPr>
          <p:cNvSpPr>
            <a:spLocks noGrp="1"/>
          </p:cNvSpPr>
          <p:nvPr>
            <p:ph type="sldNum" sz="quarter" idx="12"/>
          </p:nvPr>
        </p:nvSpPr>
        <p:spPr/>
        <p:txBody>
          <a:bodyPr/>
          <a:lstStyle/>
          <a:p>
            <a:fld id="{10CF5127-2A78-9C47-BF9C-E54D35761685}" type="slidenum">
              <a:rPr lang="en-US" smtClean="0"/>
              <a:t>‹#›</a:t>
            </a:fld>
            <a:endParaRPr lang="en-US"/>
          </a:p>
        </p:txBody>
      </p:sp>
      <p:pic>
        <p:nvPicPr>
          <p:cNvPr id="8" name="Picture 7" descr="A picture containing text, sign&#10;&#10;Description automatically generated">
            <a:extLst>
              <a:ext uri="{FF2B5EF4-FFF2-40B4-BE49-F238E27FC236}">
                <a16:creationId xmlns:a16="http://schemas.microsoft.com/office/drawing/2014/main" id="{B208CAB4-AFA4-FEBF-01C8-23485D27B2FB}"/>
              </a:ext>
            </a:extLst>
          </p:cNvPr>
          <p:cNvPicPr>
            <a:picLocks noChangeAspect="1"/>
          </p:cNvPicPr>
          <p:nvPr userDrawn="1"/>
        </p:nvPicPr>
        <p:blipFill>
          <a:blip r:embed="rId2"/>
          <a:stretch>
            <a:fillRect/>
          </a:stretch>
        </p:blipFill>
        <p:spPr>
          <a:xfrm>
            <a:off x="424332" y="5831840"/>
            <a:ext cx="2786229" cy="640080"/>
          </a:xfrm>
          <a:prstGeom prst="rect">
            <a:avLst/>
          </a:prstGeom>
        </p:spPr>
      </p:pic>
      <p:pic>
        <p:nvPicPr>
          <p:cNvPr id="9" name="Picture 8" descr="A black background with white text&#10;&#10;Description automatically generated">
            <a:extLst>
              <a:ext uri="{FF2B5EF4-FFF2-40B4-BE49-F238E27FC236}">
                <a16:creationId xmlns:a16="http://schemas.microsoft.com/office/drawing/2014/main" id="{2849EB7B-4583-F517-525E-888494577966}"/>
              </a:ext>
            </a:extLst>
          </p:cNvPr>
          <p:cNvPicPr>
            <a:picLocks noChangeAspect="1"/>
          </p:cNvPicPr>
          <p:nvPr userDrawn="1"/>
        </p:nvPicPr>
        <p:blipFill>
          <a:blip r:embed="rId3"/>
          <a:stretch>
            <a:fillRect/>
          </a:stretch>
        </p:blipFill>
        <p:spPr>
          <a:xfrm>
            <a:off x="3528647" y="5651643"/>
            <a:ext cx="1937360" cy="971263"/>
          </a:xfrm>
          <a:prstGeom prst="rect">
            <a:avLst/>
          </a:prstGeom>
        </p:spPr>
      </p:pic>
      <p:pic>
        <p:nvPicPr>
          <p:cNvPr id="10" name="Picture 9" descr="A blue and yellow logo with a scale&#10;&#10;Description automatically generated">
            <a:extLst>
              <a:ext uri="{FF2B5EF4-FFF2-40B4-BE49-F238E27FC236}">
                <a16:creationId xmlns:a16="http://schemas.microsoft.com/office/drawing/2014/main" id="{4B9B6A4D-BB12-7229-5109-A51D6B852790}"/>
              </a:ext>
            </a:extLst>
          </p:cNvPr>
          <p:cNvPicPr>
            <a:picLocks noChangeAspect="1"/>
          </p:cNvPicPr>
          <p:nvPr userDrawn="1"/>
        </p:nvPicPr>
        <p:blipFill>
          <a:blip r:embed="rId4"/>
          <a:stretch>
            <a:fillRect/>
          </a:stretch>
        </p:blipFill>
        <p:spPr>
          <a:xfrm>
            <a:off x="5990079" y="5651919"/>
            <a:ext cx="970711" cy="970711"/>
          </a:xfrm>
          <a:prstGeom prst="rect">
            <a:avLst/>
          </a:prstGeom>
        </p:spPr>
      </p:pic>
    </p:spTree>
    <p:extLst>
      <p:ext uri="{BB962C8B-B14F-4D97-AF65-F5344CB8AC3E}">
        <p14:creationId xmlns:p14="http://schemas.microsoft.com/office/powerpoint/2010/main" val="204841735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23975-D573-2AC1-C223-9B40A51AFBE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D9AE0D1-0BD7-4D3A-B421-407F42776D06}"/>
              </a:ext>
            </a:extLst>
          </p:cNvPr>
          <p:cNvSpPr>
            <a:spLocks noGrp="1"/>
          </p:cNvSpPr>
          <p:nvPr>
            <p:ph type="dt" sz="half" idx="10"/>
          </p:nvPr>
        </p:nvSpPr>
        <p:spPr/>
        <p:txBody>
          <a:bodyPr/>
          <a:lstStyle/>
          <a:p>
            <a:fld id="{5B930B3A-9334-9F44-9FA0-F864AFA8C557}" type="datetimeFigureOut">
              <a:rPr lang="en-US" smtClean="0"/>
              <a:t>5/6/2026</a:t>
            </a:fld>
            <a:endParaRPr lang="en-US"/>
          </a:p>
        </p:txBody>
      </p:sp>
      <p:sp>
        <p:nvSpPr>
          <p:cNvPr id="4" name="Footer Placeholder 3">
            <a:extLst>
              <a:ext uri="{FF2B5EF4-FFF2-40B4-BE49-F238E27FC236}">
                <a16:creationId xmlns:a16="http://schemas.microsoft.com/office/drawing/2014/main" id="{0434918A-B9F3-6AED-2921-8D05D40AF17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1507A57-2DB5-B203-0C81-21D90CD461C5}"/>
              </a:ext>
            </a:extLst>
          </p:cNvPr>
          <p:cNvSpPr>
            <a:spLocks noGrp="1"/>
          </p:cNvSpPr>
          <p:nvPr>
            <p:ph type="sldNum" sz="quarter" idx="12"/>
          </p:nvPr>
        </p:nvSpPr>
        <p:spPr/>
        <p:txBody>
          <a:bodyPr/>
          <a:lstStyle/>
          <a:p>
            <a:fld id="{10CF5127-2A78-9C47-BF9C-E54D35761685}" type="slidenum">
              <a:rPr lang="en-US" smtClean="0"/>
              <a:t>‹#›</a:t>
            </a:fld>
            <a:endParaRPr lang="en-US"/>
          </a:p>
        </p:txBody>
      </p:sp>
      <p:pic>
        <p:nvPicPr>
          <p:cNvPr id="6" name="Picture 5" descr="A picture containing text, sign&#10;&#10;Description automatically generated">
            <a:extLst>
              <a:ext uri="{FF2B5EF4-FFF2-40B4-BE49-F238E27FC236}">
                <a16:creationId xmlns:a16="http://schemas.microsoft.com/office/drawing/2014/main" id="{9A482638-7A14-C6C7-777B-BCD592DA40E6}"/>
              </a:ext>
            </a:extLst>
          </p:cNvPr>
          <p:cNvPicPr>
            <a:picLocks noChangeAspect="1"/>
          </p:cNvPicPr>
          <p:nvPr userDrawn="1"/>
        </p:nvPicPr>
        <p:blipFill>
          <a:blip r:embed="rId2"/>
          <a:stretch>
            <a:fillRect/>
          </a:stretch>
        </p:blipFill>
        <p:spPr>
          <a:xfrm>
            <a:off x="424332" y="5831840"/>
            <a:ext cx="2786229" cy="640080"/>
          </a:xfrm>
          <a:prstGeom prst="rect">
            <a:avLst/>
          </a:prstGeom>
        </p:spPr>
      </p:pic>
      <p:pic>
        <p:nvPicPr>
          <p:cNvPr id="7" name="Picture 6" descr="A black background with white text&#10;&#10;Description automatically generated">
            <a:extLst>
              <a:ext uri="{FF2B5EF4-FFF2-40B4-BE49-F238E27FC236}">
                <a16:creationId xmlns:a16="http://schemas.microsoft.com/office/drawing/2014/main" id="{EFCF9A38-C4FC-FA78-C26D-05AB3FC36162}"/>
              </a:ext>
            </a:extLst>
          </p:cNvPr>
          <p:cNvPicPr>
            <a:picLocks noChangeAspect="1"/>
          </p:cNvPicPr>
          <p:nvPr userDrawn="1"/>
        </p:nvPicPr>
        <p:blipFill>
          <a:blip r:embed="rId3"/>
          <a:stretch>
            <a:fillRect/>
          </a:stretch>
        </p:blipFill>
        <p:spPr>
          <a:xfrm>
            <a:off x="3528647" y="5651643"/>
            <a:ext cx="1937360" cy="971263"/>
          </a:xfrm>
          <a:prstGeom prst="rect">
            <a:avLst/>
          </a:prstGeom>
        </p:spPr>
      </p:pic>
      <p:pic>
        <p:nvPicPr>
          <p:cNvPr id="8" name="Picture 7" descr="A blue and yellow logo with a scale&#10;&#10;Description automatically generated">
            <a:extLst>
              <a:ext uri="{FF2B5EF4-FFF2-40B4-BE49-F238E27FC236}">
                <a16:creationId xmlns:a16="http://schemas.microsoft.com/office/drawing/2014/main" id="{80B2C52F-16FC-ABB6-F297-F59761157EF1}"/>
              </a:ext>
            </a:extLst>
          </p:cNvPr>
          <p:cNvPicPr>
            <a:picLocks noChangeAspect="1"/>
          </p:cNvPicPr>
          <p:nvPr userDrawn="1"/>
        </p:nvPicPr>
        <p:blipFill>
          <a:blip r:embed="rId4"/>
          <a:stretch>
            <a:fillRect/>
          </a:stretch>
        </p:blipFill>
        <p:spPr>
          <a:xfrm>
            <a:off x="5990079" y="5651919"/>
            <a:ext cx="970711" cy="970711"/>
          </a:xfrm>
          <a:prstGeom prst="rect">
            <a:avLst/>
          </a:prstGeom>
        </p:spPr>
      </p:pic>
    </p:spTree>
    <p:extLst>
      <p:ext uri="{BB962C8B-B14F-4D97-AF65-F5344CB8AC3E}">
        <p14:creationId xmlns:p14="http://schemas.microsoft.com/office/powerpoint/2010/main" val="54119197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6DD517-22F7-A618-671A-980CC111A0AA}"/>
              </a:ext>
            </a:extLst>
          </p:cNvPr>
          <p:cNvSpPr>
            <a:spLocks noGrp="1"/>
          </p:cNvSpPr>
          <p:nvPr>
            <p:ph type="dt" sz="half" idx="10"/>
          </p:nvPr>
        </p:nvSpPr>
        <p:spPr/>
        <p:txBody>
          <a:bodyPr/>
          <a:lstStyle/>
          <a:p>
            <a:fld id="{5B930B3A-9334-9F44-9FA0-F864AFA8C557}" type="datetimeFigureOut">
              <a:rPr lang="en-US" smtClean="0"/>
              <a:t>5/6/2026</a:t>
            </a:fld>
            <a:endParaRPr lang="en-US"/>
          </a:p>
        </p:txBody>
      </p:sp>
      <p:sp>
        <p:nvSpPr>
          <p:cNvPr id="3" name="Footer Placeholder 2">
            <a:extLst>
              <a:ext uri="{FF2B5EF4-FFF2-40B4-BE49-F238E27FC236}">
                <a16:creationId xmlns:a16="http://schemas.microsoft.com/office/drawing/2014/main" id="{29C6BC99-CB56-FEC4-C844-940EAE23911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A56BCD4-62BD-7D0D-C82B-DC262591F64C}"/>
              </a:ext>
            </a:extLst>
          </p:cNvPr>
          <p:cNvSpPr>
            <a:spLocks noGrp="1"/>
          </p:cNvSpPr>
          <p:nvPr>
            <p:ph type="sldNum" sz="quarter" idx="12"/>
          </p:nvPr>
        </p:nvSpPr>
        <p:spPr/>
        <p:txBody>
          <a:bodyPr/>
          <a:lstStyle/>
          <a:p>
            <a:fld id="{10CF5127-2A78-9C47-BF9C-E54D35761685}" type="slidenum">
              <a:rPr lang="en-US" smtClean="0"/>
              <a:t>‹#›</a:t>
            </a:fld>
            <a:endParaRPr lang="en-US"/>
          </a:p>
        </p:txBody>
      </p:sp>
    </p:spTree>
    <p:extLst>
      <p:ext uri="{BB962C8B-B14F-4D97-AF65-F5344CB8AC3E}">
        <p14:creationId xmlns:p14="http://schemas.microsoft.com/office/powerpoint/2010/main" val="35677439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2_Title Slide: Massachusetts General Hospital v2">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080DD3B-CE4D-D208-F655-4F76E96C1D85}"/>
              </a:ext>
            </a:extLst>
          </p:cNvPr>
          <p:cNvPicPr>
            <a:picLocks noChangeAspect="1"/>
          </p:cNvPicPr>
          <p:nvPr userDrawn="1"/>
        </p:nvPicPr>
        <p:blipFill>
          <a:blip r:embed="rId2"/>
          <a:stretch>
            <a:fillRect/>
          </a:stretch>
        </p:blipFill>
        <p:spPr>
          <a:xfrm>
            <a:off x="256309" y="317202"/>
            <a:ext cx="11652155" cy="6264351"/>
          </a:xfrm>
          <a:prstGeom prst="rect">
            <a:avLst/>
          </a:prstGeom>
        </p:spPr>
      </p:pic>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629739" y="2119185"/>
            <a:ext cx="9522781" cy="1680909"/>
          </a:xfrm>
        </p:spPr>
        <p:txBody>
          <a:bodyPr anchor="b"/>
          <a:lstStyle>
            <a:lvl1pPr algn="l">
              <a:defRPr sz="6000">
                <a:solidFill>
                  <a:schemeClr val="bg1"/>
                </a:solidFill>
              </a:defRPr>
            </a:lvl1pPr>
          </a:lstStyle>
          <a:p>
            <a:r>
              <a:rPr lang="en-US"/>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629739" y="3884582"/>
            <a:ext cx="9522781" cy="737220"/>
          </a:xfrm>
        </p:spPr>
        <p:txBody>
          <a:bodyPr/>
          <a:lstStyle>
            <a:lvl1pPr marL="0" indent="0" algn="l">
              <a:buNone/>
              <a:defRPr sz="2400">
                <a:solidFill>
                  <a:schemeClr val="bg1"/>
                </a:solidFill>
              </a:defRPr>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US" sz="2400"/>
              <a:t>Presenter or subtitle goes here</a:t>
            </a:r>
            <a:endParaRPr lang="en-US"/>
          </a:p>
        </p:txBody>
      </p:sp>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a:xfrm>
            <a:off x="3843683" y="5996428"/>
            <a:ext cx="7707596" cy="153888"/>
          </a:xfrm>
        </p:spPr>
        <p:txBody>
          <a:bodyPr/>
          <a:lstStyle>
            <a:lvl1pPr>
              <a:defRPr>
                <a:solidFill>
                  <a:schemeClr val="bg1"/>
                </a:solidFill>
              </a:defRPr>
            </a:lvl1pPr>
          </a:lstStyle>
          <a:p>
            <a:r>
              <a:rPr lang="en-US"/>
              <a:t>Edit entity or department by going to Insert &gt; Header &amp; Footer   |   Confidential—do not copy or distribute</a:t>
            </a:r>
          </a:p>
        </p:txBody>
      </p:sp>
      <p:pic>
        <p:nvPicPr>
          <p:cNvPr id="13" name="Graphic 12">
            <a:extLst>
              <a:ext uri="{FF2B5EF4-FFF2-40B4-BE49-F238E27FC236}">
                <a16:creationId xmlns:a16="http://schemas.microsoft.com/office/drawing/2014/main" id="{C4357391-435D-FE40-BA1B-2A5D1496E745}"/>
              </a:ext>
            </a:extLst>
          </p:cNvPr>
          <p:cNvPicPr>
            <a:picLocks noChangeAspect="1"/>
          </p:cNvPicPr>
          <p:nvPr userDrawn="1"/>
        </p:nvPicPr>
        <p:blipFill>
          <a:blip r:embed="rId3"/>
          <a:srcRect/>
          <a:stretch/>
        </p:blipFill>
        <p:spPr>
          <a:xfrm>
            <a:off x="597083" y="738344"/>
            <a:ext cx="4440064" cy="499179"/>
          </a:xfrm>
          <a:prstGeom prst="rect">
            <a:avLst/>
          </a:prstGeom>
        </p:spPr>
      </p:pic>
      <p:pic>
        <p:nvPicPr>
          <p:cNvPr id="12" name="Picture 11" descr="A blue and black logo&#10;&#10;AI-generated content may be incorrect.">
            <a:extLst>
              <a:ext uri="{FF2B5EF4-FFF2-40B4-BE49-F238E27FC236}">
                <a16:creationId xmlns:a16="http://schemas.microsoft.com/office/drawing/2014/main" id="{3D65BBDD-8454-10B9-25CE-C580250FEA6D}"/>
              </a:ext>
            </a:extLst>
          </p:cNvPr>
          <p:cNvPicPr>
            <a:picLocks noChangeAspect="1"/>
          </p:cNvPicPr>
          <p:nvPr userDrawn="1"/>
        </p:nvPicPr>
        <p:blipFill>
          <a:blip r:embed="rId4"/>
          <a:stretch>
            <a:fillRect/>
          </a:stretch>
        </p:blipFill>
        <p:spPr>
          <a:xfrm>
            <a:off x="9366074" y="2286001"/>
            <a:ext cx="2956478" cy="3641032"/>
          </a:xfrm>
          <a:prstGeom prst="rect">
            <a:avLst/>
          </a:prstGeom>
        </p:spPr>
      </p:pic>
      <p:sp>
        <p:nvSpPr>
          <p:cNvPr id="6" name="Text Placeholder 3">
            <a:extLst>
              <a:ext uri="{FF2B5EF4-FFF2-40B4-BE49-F238E27FC236}">
                <a16:creationId xmlns:a16="http://schemas.microsoft.com/office/drawing/2014/main" id="{4F2276BC-102B-5A3C-B0DD-184769F69BCD}"/>
              </a:ext>
            </a:extLst>
          </p:cNvPr>
          <p:cNvSpPr>
            <a:spLocks noGrp="1"/>
          </p:cNvSpPr>
          <p:nvPr>
            <p:ph type="body" sz="half" idx="11" hasCustomPrompt="1"/>
          </p:nvPr>
        </p:nvSpPr>
        <p:spPr>
          <a:xfrm>
            <a:off x="629738" y="4944092"/>
            <a:ext cx="1832218" cy="377146"/>
          </a:xfrm>
        </p:spPr>
        <p:txBody>
          <a:bodyPr/>
          <a:lstStyle>
            <a:lvl1pPr marL="0" indent="0" algn="l">
              <a:buNone/>
              <a:defRPr sz="2400" b="1">
                <a:solidFill>
                  <a:schemeClr val="tx2"/>
                </a:solidFill>
              </a:defRPr>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Month, year</a:t>
            </a:r>
          </a:p>
        </p:txBody>
      </p:sp>
    </p:spTree>
    <p:extLst>
      <p:ext uri="{BB962C8B-B14F-4D97-AF65-F5344CB8AC3E}">
        <p14:creationId xmlns:p14="http://schemas.microsoft.com/office/powerpoint/2010/main" val="38554997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384">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0D10A-B6CA-F4F8-E162-A96F26A54E2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9FBB090-895C-0DC7-ECFB-920DE3E1CC3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E8B1D69-FAF4-67C5-75C7-DA0707AED451}"/>
              </a:ext>
            </a:extLst>
          </p:cNvPr>
          <p:cNvSpPr>
            <a:spLocks noGrp="1"/>
          </p:cNvSpPr>
          <p:nvPr>
            <p:ph type="dt" sz="half" idx="10"/>
          </p:nvPr>
        </p:nvSpPr>
        <p:spPr/>
        <p:txBody>
          <a:bodyPr/>
          <a:lstStyle/>
          <a:p>
            <a:fld id="{5B930B3A-9334-9F44-9FA0-F864AFA8C557}" type="datetimeFigureOut">
              <a:rPr lang="en-US" smtClean="0"/>
              <a:t>5/6/2026</a:t>
            </a:fld>
            <a:endParaRPr lang="en-US"/>
          </a:p>
        </p:txBody>
      </p:sp>
      <p:sp>
        <p:nvSpPr>
          <p:cNvPr id="5" name="Footer Placeholder 4">
            <a:extLst>
              <a:ext uri="{FF2B5EF4-FFF2-40B4-BE49-F238E27FC236}">
                <a16:creationId xmlns:a16="http://schemas.microsoft.com/office/drawing/2014/main" id="{DBCEC79D-E15A-33B6-370F-830D5E8A97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16E2EA-BB33-5EF2-9E63-C34623241ED8}"/>
              </a:ext>
            </a:extLst>
          </p:cNvPr>
          <p:cNvSpPr>
            <a:spLocks noGrp="1"/>
          </p:cNvSpPr>
          <p:nvPr>
            <p:ph type="sldNum" sz="quarter" idx="12"/>
          </p:nvPr>
        </p:nvSpPr>
        <p:spPr/>
        <p:txBody>
          <a:bodyPr/>
          <a:lstStyle/>
          <a:p>
            <a:fld id="{10CF5127-2A78-9C47-BF9C-E54D35761685}" type="slidenum">
              <a:rPr lang="en-US" smtClean="0"/>
              <a:t>‹#›</a:t>
            </a:fld>
            <a:endParaRPr lang="en-US"/>
          </a:p>
        </p:txBody>
      </p:sp>
    </p:spTree>
    <p:extLst>
      <p:ext uri="{BB962C8B-B14F-4D97-AF65-F5344CB8AC3E}">
        <p14:creationId xmlns:p14="http://schemas.microsoft.com/office/powerpoint/2010/main" val="12156880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MGB Title Slided _ Choose an Im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F4FE-E8A2-39C1-AD17-08929CE8D317}"/>
              </a:ext>
            </a:extLst>
          </p:cNvPr>
          <p:cNvSpPr/>
          <p:nvPr userDrawn="1"/>
        </p:nvSpPr>
        <p:spPr>
          <a:xfrm>
            <a:off x="0" y="50448"/>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3" name="Picture Placeholder 2">
            <a:extLst>
              <a:ext uri="{FF2B5EF4-FFF2-40B4-BE49-F238E27FC236}">
                <a16:creationId xmlns:a16="http://schemas.microsoft.com/office/drawing/2014/main" id="{BDDA012F-34F3-F5C9-F7D4-F383C4B87025}"/>
              </a:ext>
            </a:extLst>
          </p:cNvPr>
          <p:cNvSpPr>
            <a:spLocks noGrp="1"/>
          </p:cNvSpPr>
          <p:nvPr>
            <p:ph type="pic" sz="quarter" idx="10"/>
          </p:nvPr>
        </p:nvSpPr>
        <p:spPr>
          <a:xfrm>
            <a:off x="7237708" y="329848"/>
            <a:ext cx="4699111" cy="6291724"/>
          </a:xfrm>
          <a:prstGeom prst="roundRect">
            <a:avLst>
              <a:gd name="adj" fmla="val 2380"/>
            </a:avLst>
          </a:prstGeom>
          <a:solidFill>
            <a:schemeClr val="bg1">
              <a:lumMod val="75000"/>
            </a:schemeClr>
          </a:solidFill>
        </p:spPr>
        <p:txBody>
          <a:bodyPr/>
          <a:lstStyle>
            <a:lvl1pPr algn="ctr">
              <a:defRPr/>
            </a:lvl1pPr>
          </a:lstStyle>
          <a:p>
            <a:r>
              <a:rPr lang="en-US"/>
              <a:t>Click icon to add picture</a:t>
            </a:r>
          </a:p>
        </p:txBody>
      </p:sp>
      <p:sp>
        <p:nvSpPr>
          <p:cNvPr id="20" name="Text Placeholder 7">
            <a:extLst>
              <a:ext uri="{FF2B5EF4-FFF2-40B4-BE49-F238E27FC236}">
                <a16:creationId xmlns:a16="http://schemas.microsoft.com/office/drawing/2014/main" id="{01F1DF67-A2BA-7BFA-2A9A-0B0AD7C7DBB0}"/>
              </a:ext>
            </a:extLst>
          </p:cNvPr>
          <p:cNvSpPr>
            <a:spLocks noGrp="1"/>
          </p:cNvSpPr>
          <p:nvPr>
            <p:ph type="body" sz="quarter" idx="11" hasCustomPrompt="1"/>
          </p:nvPr>
        </p:nvSpPr>
        <p:spPr>
          <a:xfrm>
            <a:off x="662810" y="1749956"/>
            <a:ext cx="6435822" cy="563680"/>
          </a:xfrm>
        </p:spPr>
        <p:txBody>
          <a:bodyPr/>
          <a:lstStyle>
            <a:lvl1pPr>
              <a:defRPr lang="en-US" sz="3600" kern="1200" dirty="0" smtClean="0">
                <a:solidFill>
                  <a:schemeClr val="accent2"/>
                </a:solidFill>
                <a:latin typeface="+mj-lt"/>
                <a:ea typeface="+mj-lt"/>
                <a:cs typeface="+mj-lt"/>
              </a:defRPr>
            </a:lvl1pPr>
          </a:lstStyle>
          <a:p>
            <a:pPr lvl="0"/>
            <a:r>
              <a:rPr lang="en-US"/>
              <a:t>Title descriptor</a:t>
            </a:r>
          </a:p>
        </p:txBody>
      </p:sp>
      <p:sp>
        <p:nvSpPr>
          <p:cNvPr id="21" name="Text Placeholder 7">
            <a:extLst>
              <a:ext uri="{FF2B5EF4-FFF2-40B4-BE49-F238E27FC236}">
                <a16:creationId xmlns:a16="http://schemas.microsoft.com/office/drawing/2014/main" id="{E2F8BA62-AB55-DE9F-47DF-1C11D09C8583}"/>
              </a:ext>
            </a:extLst>
          </p:cNvPr>
          <p:cNvSpPr>
            <a:spLocks noGrp="1"/>
          </p:cNvSpPr>
          <p:nvPr>
            <p:ph type="body" sz="quarter" idx="13" hasCustomPrompt="1"/>
          </p:nvPr>
        </p:nvSpPr>
        <p:spPr>
          <a:xfrm>
            <a:off x="662810" y="2447535"/>
            <a:ext cx="6435822" cy="1233120"/>
          </a:xfrm>
        </p:spPr>
        <p:txBody>
          <a:bodyPr/>
          <a:lstStyle>
            <a:lvl1pPr>
              <a:lnSpc>
                <a:spcPct val="85000"/>
              </a:lnSpc>
              <a:defRPr lang="en-US" sz="5400" kern="1200" dirty="0" smtClean="0">
                <a:solidFill>
                  <a:schemeClr val="accent2"/>
                </a:solidFill>
                <a:latin typeface="+mj-lt"/>
                <a:ea typeface="+mj-lt"/>
                <a:cs typeface="+mj-lt"/>
              </a:defRPr>
            </a:lvl1pPr>
          </a:lstStyle>
          <a:p>
            <a:r>
              <a:rPr lang="en-US"/>
              <a:t>Main title, sentence case capitalization</a:t>
            </a:r>
          </a:p>
        </p:txBody>
      </p:sp>
      <p:sp>
        <p:nvSpPr>
          <p:cNvPr id="22" name="Text Placeholder 7">
            <a:extLst>
              <a:ext uri="{FF2B5EF4-FFF2-40B4-BE49-F238E27FC236}">
                <a16:creationId xmlns:a16="http://schemas.microsoft.com/office/drawing/2014/main" id="{B2BF3188-62EF-B5BF-1363-AF6015929D43}"/>
              </a:ext>
            </a:extLst>
          </p:cNvPr>
          <p:cNvSpPr>
            <a:spLocks noGrp="1"/>
          </p:cNvSpPr>
          <p:nvPr>
            <p:ph type="body" sz="quarter" idx="14" hasCustomPrompt="1"/>
          </p:nvPr>
        </p:nvSpPr>
        <p:spPr>
          <a:xfrm>
            <a:off x="662810" y="4073777"/>
            <a:ext cx="6435822" cy="1233120"/>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First Last</a:t>
            </a:r>
          </a:p>
          <a:p>
            <a:pPr lvl="0"/>
            <a:r>
              <a:rPr lang="en-US"/>
              <a:t>Title</a:t>
            </a:r>
          </a:p>
          <a:p>
            <a:pPr lvl="0"/>
            <a:r>
              <a:rPr lang="en-US"/>
              <a:t>Organization</a:t>
            </a:r>
          </a:p>
        </p:txBody>
      </p:sp>
      <p:sp>
        <p:nvSpPr>
          <p:cNvPr id="23" name="Text Placeholder 7">
            <a:extLst>
              <a:ext uri="{FF2B5EF4-FFF2-40B4-BE49-F238E27FC236}">
                <a16:creationId xmlns:a16="http://schemas.microsoft.com/office/drawing/2014/main" id="{F52FE24D-F629-2B31-9A02-D8EB7C97C1D3}"/>
              </a:ext>
            </a:extLst>
          </p:cNvPr>
          <p:cNvSpPr>
            <a:spLocks noGrp="1"/>
          </p:cNvSpPr>
          <p:nvPr>
            <p:ph type="body" sz="quarter" idx="15" hasCustomPrompt="1"/>
          </p:nvPr>
        </p:nvSpPr>
        <p:spPr>
          <a:xfrm>
            <a:off x="632830" y="5574696"/>
            <a:ext cx="1882270" cy="419144"/>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Month YEAR</a:t>
            </a:r>
          </a:p>
        </p:txBody>
      </p:sp>
    </p:spTree>
    <p:extLst>
      <p:ext uri="{BB962C8B-B14F-4D97-AF65-F5344CB8AC3E}">
        <p14:creationId xmlns:p14="http://schemas.microsoft.com/office/powerpoint/2010/main" val="26698740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GB Title Slide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F4FE-E8A2-39C1-AD17-08929CE8D317}"/>
              </a:ext>
            </a:extLst>
          </p:cNvPr>
          <p:cNvSpPr/>
          <p:nvPr userDrawn="1"/>
        </p:nvSpPr>
        <p:spPr>
          <a:xfrm>
            <a:off x="0" y="50448"/>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5" name="Picture 4" descr="A person sitting on a couch&#10;&#10;Description automatically generated">
            <a:extLst>
              <a:ext uri="{FF2B5EF4-FFF2-40B4-BE49-F238E27FC236}">
                <a16:creationId xmlns:a16="http://schemas.microsoft.com/office/drawing/2014/main" id="{0EE87768-2D24-0922-DFA2-7D77F1F97CC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5182" y="307238"/>
            <a:ext cx="11668595" cy="6314335"/>
          </a:xfrm>
          <a:prstGeom prst="roundRect">
            <a:avLst>
              <a:gd name="adj" fmla="val 2634"/>
            </a:avLst>
          </a:prstGeom>
        </p:spPr>
      </p:pic>
      <p:sp>
        <p:nvSpPr>
          <p:cNvPr id="8" name="Text Placeholder 7">
            <a:extLst>
              <a:ext uri="{FF2B5EF4-FFF2-40B4-BE49-F238E27FC236}">
                <a16:creationId xmlns:a16="http://schemas.microsoft.com/office/drawing/2014/main" id="{1855444C-7285-5283-E2C7-2A837EBF0C76}"/>
              </a:ext>
            </a:extLst>
          </p:cNvPr>
          <p:cNvSpPr>
            <a:spLocks noGrp="1"/>
          </p:cNvSpPr>
          <p:nvPr>
            <p:ph type="body" sz="quarter" idx="11" hasCustomPrompt="1"/>
          </p:nvPr>
        </p:nvSpPr>
        <p:spPr>
          <a:xfrm>
            <a:off x="662810" y="1749956"/>
            <a:ext cx="6435822" cy="563680"/>
          </a:xfrm>
        </p:spPr>
        <p:txBody>
          <a:bodyPr/>
          <a:lstStyle>
            <a:lvl1pPr>
              <a:defRPr lang="en-US" sz="3600" kern="1200" dirty="0" smtClean="0">
                <a:solidFill>
                  <a:schemeClr val="accent2"/>
                </a:solidFill>
                <a:latin typeface="+mj-lt"/>
                <a:ea typeface="+mj-lt"/>
                <a:cs typeface="+mj-lt"/>
              </a:defRPr>
            </a:lvl1pPr>
          </a:lstStyle>
          <a:p>
            <a:pPr lvl="0"/>
            <a:r>
              <a:rPr lang="en-US"/>
              <a:t>Title descriptor</a:t>
            </a:r>
          </a:p>
        </p:txBody>
      </p:sp>
      <p:sp>
        <p:nvSpPr>
          <p:cNvPr id="11" name="Text Placeholder 7">
            <a:extLst>
              <a:ext uri="{FF2B5EF4-FFF2-40B4-BE49-F238E27FC236}">
                <a16:creationId xmlns:a16="http://schemas.microsoft.com/office/drawing/2014/main" id="{713145B5-8E56-81FC-A879-9F4C36DC9273}"/>
              </a:ext>
            </a:extLst>
          </p:cNvPr>
          <p:cNvSpPr>
            <a:spLocks noGrp="1"/>
          </p:cNvSpPr>
          <p:nvPr>
            <p:ph type="body" sz="quarter" idx="13" hasCustomPrompt="1"/>
          </p:nvPr>
        </p:nvSpPr>
        <p:spPr>
          <a:xfrm>
            <a:off x="662810" y="2447535"/>
            <a:ext cx="6435822" cy="1233120"/>
          </a:xfrm>
        </p:spPr>
        <p:txBody>
          <a:bodyPr/>
          <a:lstStyle>
            <a:lvl1pPr>
              <a:lnSpc>
                <a:spcPct val="85000"/>
              </a:lnSpc>
              <a:defRPr lang="en-US" sz="5400" kern="1200" dirty="0" smtClean="0">
                <a:solidFill>
                  <a:schemeClr val="accent2"/>
                </a:solidFill>
                <a:latin typeface="+mj-lt"/>
                <a:ea typeface="+mj-lt"/>
                <a:cs typeface="+mj-lt"/>
              </a:defRPr>
            </a:lvl1pPr>
          </a:lstStyle>
          <a:p>
            <a:r>
              <a:rPr lang="en-US"/>
              <a:t>Main title, sentence case capitalization</a:t>
            </a:r>
          </a:p>
        </p:txBody>
      </p:sp>
      <p:sp>
        <p:nvSpPr>
          <p:cNvPr id="14" name="Text Placeholder 7">
            <a:extLst>
              <a:ext uri="{FF2B5EF4-FFF2-40B4-BE49-F238E27FC236}">
                <a16:creationId xmlns:a16="http://schemas.microsoft.com/office/drawing/2014/main" id="{A0FBF841-C932-CD49-19F7-BD69125B966E}"/>
              </a:ext>
            </a:extLst>
          </p:cNvPr>
          <p:cNvSpPr>
            <a:spLocks noGrp="1"/>
          </p:cNvSpPr>
          <p:nvPr>
            <p:ph type="body" sz="quarter" idx="14" hasCustomPrompt="1"/>
          </p:nvPr>
        </p:nvSpPr>
        <p:spPr>
          <a:xfrm>
            <a:off x="662810" y="4073777"/>
            <a:ext cx="6435822" cy="1233120"/>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First Last</a:t>
            </a:r>
          </a:p>
          <a:p>
            <a:pPr lvl="0"/>
            <a:r>
              <a:rPr lang="en-US"/>
              <a:t>Title</a:t>
            </a:r>
          </a:p>
          <a:p>
            <a:pPr lvl="0"/>
            <a:r>
              <a:rPr lang="en-US"/>
              <a:t>Organization</a:t>
            </a:r>
          </a:p>
        </p:txBody>
      </p:sp>
      <p:sp>
        <p:nvSpPr>
          <p:cNvPr id="15" name="Text Placeholder 7">
            <a:extLst>
              <a:ext uri="{FF2B5EF4-FFF2-40B4-BE49-F238E27FC236}">
                <a16:creationId xmlns:a16="http://schemas.microsoft.com/office/drawing/2014/main" id="{DD2040AF-493C-42DD-4546-B68397C2D06D}"/>
              </a:ext>
            </a:extLst>
          </p:cNvPr>
          <p:cNvSpPr>
            <a:spLocks noGrp="1"/>
          </p:cNvSpPr>
          <p:nvPr>
            <p:ph type="body" sz="quarter" idx="15" hasCustomPrompt="1"/>
          </p:nvPr>
        </p:nvSpPr>
        <p:spPr>
          <a:xfrm>
            <a:off x="632830" y="5574696"/>
            <a:ext cx="1882270" cy="419144"/>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Month YEAR</a:t>
            </a:r>
          </a:p>
        </p:txBody>
      </p:sp>
      <p:pic>
        <p:nvPicPr>
          <p:cNvPr id="6" name="Graphic 5">
            <a:extLst>
              <a:ext uri="{FF2B5EF4-FFF2-40B4-BE49-F238E27FC236}">
                <a16:creationId xmlns:a16="http://schemas.microsoft.com/office/drawing/2014/main" id="{7B6D094D-EBCB-BD85-4700-4AF974974EA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29738" y="645397"/>
            <a:ext cx="2750674" cy="439960"/>
          </a:xfrm>
          <a:prstGeom prst="rect">
            <a:avLst/>
          </a:prstGeom>
        </p:spPr>
      </p:pic>
    </p:spTree>
    <p:extLst>
      <p:ext uri="{BB962C8B-B14F-4D97-AF65-F5344CB8AC3E}">
        <p14:creationId xmlns:p14="http://schemas.microsoft.com/office/powerpoint/2010/main" val="14848457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GB Title Slide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F4FE-E8A2-39C1-AD17-08929CE8D317}"/>
              </a:ext>
            </a:extLst>
          </p:cNvPr>
          <p:cNvSpPr/>
          <p:nvPr userDrawn="1"/>
        </p:nvSpPr>
        <p:spPr>
          <a:xfrm>
            <a:off x="0" y="50448"/>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3" name="Picture 2">
            <a:extLst>
              <a:ext uri="{FF2B5EF4-FFF2-40B4-BE49-F238E27FC236}">
                <a16:creationId xmlns:a16="http://schemas.microsoft.com/office/drawing/2014/main" id="{81F451AF-43B5-DCA9-F914-1FCFB7438C94}"/>
              </a:ext>
            </a:extLst>
          </p:cNvPr>
          <p:cNvPicPr>
            <a:picLocks noChangeAspect="1"/>
          </p:cNvPicPr>
          <p:nvPr userDrawn="1"/>
        </p:nvPicPr>
        <p:blipFill>
          <a:blip r:embed="rId2" cstate="screen">
            <a:extLst>
              <a:ext uri="{28A0092B-C50C-407E-A947-70E740481C1C}">
                <a14:useLocalDpi xmlns:a14="http://schemas.microsoft.com/office/drawing/2010/main"/>
              </a:ext>
            </a:extLst>
          </a:blip>
          <a:srcRect b="-507"/>
          <a:stretch/>
        </p:blipFill>
        <p:spPr>
          <a:xfrm>
            <a:off x="255182" y="307238"/>
            <a:ext cx="11668595" cy="6314335"/>
          </a:xfrm>
          <a:prstGeom prst="roundRect">
            <a:avLst>
              <a:gd name="adj" fmla="val 2634"/>
            </a:avLst>
          </a:prstGeom>
        </p:spPr>
      </p:pic>
      <p:sp>
        <p:nvSpPr>
          <p:cNvPr id="2" name="Rounded Rectangle 1">
            <a:extLst>
              <a:ext uri="{FF2B5EF4-FFF2-40B4-BE49-F238E27FC236}">
                <a16:creationId xmlns:a16="http://schemas.microsoft.com/office/drawing/2014/main" id="{55DC3D86-E01D-783B-591D-EF33A98820CC}"/>
              </a:ext>
            </a:extLst>
          </p:cNvPr>
          <p:cNvSpPr/>
          <p:nvPr userDrawn="1"/>
        </p:nvSpPr>
        <p:spPr>
          <a:xfrm>
            <a:off x="255182" y="271832"/>
            <a:ext cx="11668595" cy="6349740"/>
          </a:xfrm>
          <a:prstGeom prst="roundRect">
            <a:avLst>
              <a:gd name="adj" fmla="val 2522"/>
            </a:avLst>
          </a:prstGeom>
          <a:gradFill>
            <a:gsLst>
              <a:gs pos="16000">
                <a:schemeClr val="bg1">
                  <a:alpha val="0"/>
                  <a:lumMod val="87000"/>
                  <a:lumOff val="13000"/>
                </a:schemeClr>
              </a:gs>
              <a:gs pos="99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6" name="Graphic 5">
            <a:extLst>
              <a:ext uri="{FF2B5EF4-FFF2-40B4-BE49-F238E27FC236}">
                <a16:creationId xmlns:a16="http://schemas.microsoft.com/office/drawing/2014/main" id="{7B6D094D-EBCB-BD85-4700-4AF974974EA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29738" y="645397"/>
            <a:ext cx="2750674" cy="439960"/>
          </a:xfrm>
          <a:prstGeom prst="rect">
            <a:avLst/>
          </a:prstGeom>
        </p:spPr>
      </p:pic>
      <p:sp>
        <p:nvSpPr>
          <p:cNvPr id="13" name="Text Placeholder 7">
            <a:extLst>
              <a:ext uri="{FF2B5EF4-FFF2-40B4-BE49-F238E27FC236}">
                <a16:creationId xmlns:a16="http://schemas.microsoft.com/office/drawing/2014/main" id="{57620416-9A76-6D62-2018-4101C1CBEA08}"/>
              </a:ext>
            </a:extLst>
          </p:cNvPr>
          <p:cNvSpPr>
            <a:spLocks noGrp="1"/>
          </p:cNvSpPr>
          <p:nvPr>
            <p:ph type="body" sz="quarter" idx="11" hasCustomPrompt="1"/>
          </p:nvPr>
        </p:nvSpPr>
        <p:spPr>
          <a:xfrm>
            <a:off x="662810" y="1749956"/>
            <a:ext cx="6435822" cy="563680"/>
          </a:xfrm>
        </p:spPr>
        <p:txBody>
          <a:bodyPr/>
          <a:lstStyle>
            <a:lvl1pPr>
              <a:defRPr lang="en-US" sz="3600" kern="1200" dirty="0" smtClean="0">
                <a:solidFill>
                  <a:schemeClr val="accent2"/>
                </a:solidFill>
                <a:latin typeface="+mj-lt"/>
                <a:ea typeface="+mj-lt"/>
                <a:cs typeface="+mj-lt"/>
              </a:defRPr>
            </a:lvl1pPr>
          </a:lstStyle>
          <a:p>
            <a:pPr lvl="0"/>
            <a:r>
              <a:rPr lang="en-US"/>
              <a:t>Title descriptor</a:t>
            </a:r>
          </a:p>
        </p:txBody>
      </p:sp>
      <p:sp>
        <p:nvSpPr>
          <p:cNvPr id="16" name="Text Placeholder 7">
            <a:extLst>
              <a:ext uri="{FF2B5EF4-FFF2-40B4-BE49-F238E27FC236}">
                <a16:creationId xmlns:a16="http://schemas.microsoft.com/office/drawing/2014/main" id="{FDA6894E-2015-D190-CF0A-5F089643225E}"/>
              </a:ext>
            </a:extLst>
          </p:cNvPr>
          <p:cNvSpPr>
            <a:spLocks noGrp="1"/>
          </p:cNvSpPr>
          <p:nvPr>
            <p:ph type="body" sz="quarter" idx="13" hasCustomPrompt="1"/>
          </p:nvPr>
        </p:nvSpPr>
        <p:spPr>
          <a:xfrm>
            <a:off x="662810" y="2447535"/>
            <a:ext cx="6435822" cy="1233120"/>
          </a:xfrm>
        </p:spPr>
        <p:txBody>
          <a:bodyPr/>
          <a:lstStyle>
            <a:lvl1pPr>
              <a:lnSpc>
                <a:spcPct val="85000"/>
              </a:lnSpc>
              <a:defRPr lang="en-US" sz="5400" kern="1200" dirty="0" smtClean="0">
                <a:solidFill>
                  <a:schemeClr val="accent2"/>
                </a:solidFill>
                <a:latin typeface="+mj-lt"/>
                <a:ea typeface="+mj-lt"/>
                <a:cs typeface="+mj-lt"/>
              </a:defRPr>
            </a:lvl1pPr>
          </a:lstStyle>
          <a:p>
            <a:r>
              <a:rPr lang="en-US"/>
              <a:t>Main title, sentence case capitalization</a:t>
            </a:r>
          </a:p>
        </p:txBody>
      </p:sp>
      <p:sp>
        <p:nvSpPr>
          <p:cNvPr id="17" name="Text Placeholder 7">
            <a:extLst>
              <a:ext uri="{FF2B5EF4-FFF2-40B4-BE49-F238E27FC236}">
                <a16:creationId xmlns:a16="http://schemas.microsoft.com/office/drawing/2014/main" id="{948DB2F0-3D6B-D6B5-2489-34CDB471A7A5}"/>
              </a:ext>
            </a:extLst>
          </p:cNvPr>
          <p:cNvSpPr>
            <a:spLocks noGrp="1"/>
          </p:cNvSpPr>
          <p:nvPr>
            <p:ph type="body" sz="quarter" idx="14" hasCustomPrompt="1"/>
          </p:nvPr>
        </p:nvSpPr>
        <p:spPr>
          <a:xfrm>
            <a:off x="662810" y="4073777"/>
            <a:ext cx="6435822" cy="1233120"/>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First Last</a:t>
            </a:r>
          </a:p>
          <a:p>
            <a:pPr lvl="0"/>
            <a:r>
              <a:rPr lang="en-US"/>
              <a:t>Title</a:t>
            </a:r>
          </a:p>
          <a:p>
            <a:pPr lvl="0"/>
            <a:r>
              <a:rPr lang="en-US"/>
              <a:t>Organization</a:t>
            </a:r>
          </a:p>
        </p:txBody>
      </p:sp>
      <p:sp>
        <p:nvSpPr>
          <p:cNvPr id="18" name="Text Placeholder 7">
            <a:extLst>
              <a:ext uri="{FF2B5EF4-FFF2-40B4-BE49-F238E27FC236}">
                <a16:creationId xmlns:a16="http://schemas.microsoft.com/office/drawing/2014/main" id="{51E9F769-C843-8B8D-31CF-C183E6BD2FED}"/>
              </a:ext>
            </a:extLst>
          </p:cNvPr>
          <p:cNvSpPr>
            <a:spLocks noGrp="1"/>
          </p:cNvSpPr>
          <p:nvPr>
            <p:ph type="body" sz="quarter" idx="15" hasCustomPrompt="1"/>
          </p:nvPr>
        </p:nvSpPr>
        <p:spPr>
          <a:xfrm>
            <a:off x="632830" y="5574696"/>
            <a:ext cx="1882270" cy="419144"/>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Month YEAR</a:t>
            </a:r>
          </a:p>
        </p:txBody>
      </p:sp>
    </p:spTree>
    <p:extLst>
      <p:ext uri="{BB962C8B-B14F-4D97-AF65-F5344CB8AC3E}">
        <p14:creationId xmlns:p14="http://schemas.microsoft.com/office/powerpoint/2010/main" val="13550379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MGB Title Slide 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F4FE-E8A2-39C1-AD17-08929CE8D317}"/>
              </a:ext>
            </a:extLst>
          </p:cNvPr>
          <p:cNvSpPr/>
          <p:nvPr userDrawn="1"/>
        </p:nvSpPr>
        <p:spPr>
          <a:xfrm>
            <a:off x="0" y="38573"/>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5" name="Picture 4">
            <a:extLst>
              <a:ext uri="{FF2B5EF4-FFF2-40B4-BE49-F238E27FC236}">
                <a16:creationId xmlns:a16="http://schemas.microsoft.com/office/drawing/2014/main" id="{6C6205EE-FF05-98A4-CC93-20A4A1B65D1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5182" y="307238"/>
            <a:ext cx="11668595" cy="6314335"/>
          </a:xfrm>
          <a:prstGeom prst="roundRect">
            <a:avLst>
              <a:gd name="adj" fmla="val 2634"/>
            </a:avLst>
          </a:prstGeom>
        </p:spPr>
      </p:pic>
      <p:sp>
        <p:nvSpPr>
          <p:cNvPr id="19" name="Rounded Rectangle 18">
            <a:extLst>
              <a:ext uri="{FF2B5EF4-FFF2-40B4-BE49-F238E27FC236}">
                <a16:creationId xmlns:a16="http://schemas.microsoft.com/office/drawing/2014/main" id="{507910EF-0CB9-B4EB-1033-8F85660AE988}"/>
              </a:ext>
            </a:extLst>
          </p:cNvPr>
          <p:cNvSpPr/>
          <p:nvPr userDrawn="1"/>
        </p:nvSpPr>
        <p:spPr>
          <a:xfrm>
            <a:off x="255182" y="276183"/>
            <a:ext cx="11668595" cy="6349740"/>
          </a:xfrm>
          <a:prstGeom prst="roundRect">
            <a:avLst>
              <a:gd name="adj" fmla="val 2522"/>
            </a:avLst>
          </a:prstGeom>
          <a:gradFill>
            <a:gsLst>
              <a:gs pos="24000">
                <a:schemeClr val="bg1">
                  <a:alpha val="0"/>
                  <a:lumMod val="87000"/>
                  <a:lumOff val="13000"/>
                </a:schemeClr>
              </a:gs>
              <a:gs pos="94000">
                <a:schemeClr val="bg1">
                  <a:alpha val="6113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6" name="Graphic 5">
            <a:extLst>
              <a:ext uri="{FF2B5EF4-FFF2-40B4-BE49-F238E27FC236}">
                <a16:creationId xmlns:a16="http://schemas.microsoft.com/office/drawing/2014/main" id="{7B6D094D-EBCB-BD85-4700-4AF974974EA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29738" y="645397"/>
            <a:ext cx="2750674" cy="439960"/>
          </a:xfrm>
          <a:prstGeom prst="rect">
            <a:avLst/>
          </a:prstGeom>
        </p:spPr>
      </p:pic>
      <p:sp>
        <p:nvSpPr>
          <p:cNvPr id="13" name="Text Placeholder 7">
            <a:extLst>
              <a:ext uri="{FF2B5EF4-FFF2-40B4-BE49-F238E27FC236}">
                <a16:creationId xmlns:a16="http://schemas.microsoft.com/office/drawing/2014/main" id="{4E03D661-8ACA-7B44-D248-78689C7FD7AF}"/>
              </a:ext>
            </a:extLst>
          </p:cNvPr>
          <p:cNvSpPr>
            <a:spLocks noGrp="1"/>
          </p:cNvSpPr>
          <p:nvPr>
            <p:ph type="body" sz="quarter" idx="11" hasCustomPrompt="1"/>
          </p:nvPr>
        </p:nvSpPr>
        <p:spPr>
          <a:xfrm>
            <a:off x="662810" y="1749956"/>
            <a:ext cx="6435822" cy="563680"/>
          </a:xfrm>
        </p:spPr>
        <p:txBody>
          <a:bodyPr/>
          <a:lstStyle>
            <a:lvl1pPr>
              <a:defRPr lang="en-US" sz="3600" kern="1200" dirty="0" smtClean="0">
                <a:solidFill>
                  <a:schemeClr val="accent2"/>
                </a:solidFill>
                <a:latin typeface="+mj-lt"/>
                <a:ea typeface="+mj-lt"/>
                <a:cs typeface="+mj-lt"/>
              </a:defRPr>
            </a:lvl1pPr>
          </a:lstStyle>
          <a:p>
            <a:pPr lvl="0"/>
            <a:r>
              <a:rPr lang="en-US"/>
              <a:t>Title descriptor</a:t>
            </a:r>
          </a:p>
        </p:txBody>
      </p:sp>
      <p:sp>
        <p:nvSpPr>
          <p:cNvPr id="16" name="Text Placeholder 7">
            <a:extLst>
              <a:ext uri="{FF2B5EF4-FFF2-40B4-BE49-F238E27FC236}">
                <a16:creationId xmlns:a16="http://schemas.microsoft.com/office/drawing/2014/main" id="{0D128155-5C17-61E0-9301-B3830CEFD08D}"/>
              </a:ext>
            </a:extLst>
          </p:cNvPr>
          <p:cNvSpPr>
            <a:spLocks noGrp="1"/>
          </p:cNvSpPr>
          <p:nvPr>
            <p:ph type="body" sz="quarter" idx="13" hasCustomPrompt="1"/>
          </p:nvPr>
        </p:nvSpPr>
        <p:spPr>
          <a:xfrm>
            <a:off x="662810" y="2447535"/>
            <a:ext cx="6435822" cy="1233120"/>
          </a:xfrm>
        </p:spPr>
        <p:txBody>
          <a:bodyPr/>
          <a:lstStyle>
            <a:lvl1pPr>
              <a:lnSpc>
                <a:spcPct val="85000"/>
              </a:lnSpc>
              <a:defRPr lang="en-US" sz="5400" kern="1200" dirty="0" smtClean="0">
                <a:solidFill>
                  <a:schemeClr val="accent2"/>
                </a:solidFill>
                <a:latin typeface="+mj-lt"/>
                <a:ea typeface="+mj-lt"/>
                <a:cs typeface="+mj-lt"/>
              </a:defRPr>
            </a:lvl1pPr>
          </a:lstStyle>
          <a:p>
            <a:r>
              <a:rPr lang="en-US"/>
              <a:t>Main title, sentence case capitalization</a:t>
            </a:r>
          </a:p>
        </p:txBody>
      </p:sp>
      <p:sp>
        <p:nvSpPr>
          <p:cNvPr id="17" name="Text Placeholder 7">
            <a:extLst>
              <a:ext uri="{FF2B5EF4-FFF2-40B4-BE49-F238E27FC236}">
                <a16:creationId xmlns:a16="http://schemas.microsoft.com/office/drawing/2014/main" id="{683F7DA5-4AA7-06B1-FFC4-7DA7094E0D21}"/>
              </a:ext>
            </a:extLst>
          </p:cNvPr>
          <p:cNvSpPr>
            <a:spLocks noGrp="1"/>
          </p:cNvSpPr>
          <p:nvPr>
            <p:ph type="body" sz="quarter" idx="14" hasCustomPrompt="1"/>
          </p:nvPr>
        </p:nvSpPr>
        <p:spPr>
          <a:xfrm>
            <a:off x="662810" y="4073777"/>
            <a:ext cx="6435822" cy="1233120"/>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First Last</a:t>
            </a:r>
          </a:p>
          <a:p>
            <a:pPr lvl="0"/>
            <a:r>
              <a:rPr lang="en-US"/>
              <a:t>Title</a:t>
            </a:r>
          </a:p>
          <a:p>
            <a:pPr lvl="0"/>
            <a:r>
              <a:rPr lang="en-US"/>
              <a:t>Organization</a:t>
            </a:r>
          </a:p>
        </p:txBody>
      </p:sp>
      <p:sp>
        <p:nvSpPr>
          <p:cNvPr id="18" name="Text Placeholder 7">
            <a:extLst>
              <a:ext uri="{FF2B5EF4-FFF2-40B4-BE49-F238E27FC236}">
                <a16:creationId xmlns:a16="http://schemas.microsoft.com/office/drawing/2014/main" id="{819A9471-0749-BE17-6100-FFF5992ABC0F}"/>
              </a:ext>
            </a:extLst>
          </p:cNvPr>
          <p:cNvSpPr>
            <a:spLocks noGrp="1"/>
          </p:cNvSpPr>
          <p:nvPr>
            <p:ph type="body" sz="quarter" idx="15" hasCustomPrompt="1"/>
          </p:nvPr>
        </p:nvSpPr>
        <p:spPr>
          <a:xfrm>
            <a:off x="632830" y="5574696"/>
            <a:ext cx="1882270" cy="419144"/>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Month YEAR</a:t>
            </a:r>
          </a:p>
        </p:txBody>
      </p:sp>
    </p:spTree>
    <p:extLst>
      <p:ext uri="{BB962C8B-B14F-4D97-AF65-F5344CB8AC3E}">
        <p14:creationId xmlns:p14="http://schemas.microsoft.com/office/powerpoint/2010/main" val="21681400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MGB Title Slide 4">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F4FE-E8A2-39C1-AD17-08929CE8D317}"/>
              </a:ext>
            </a:extLst>
          </p:cNvPr>
          <p:cNvSpPr/>
          <p:nvPr userDrawn="1"/>
        </p:nvSpPr>
        <p:spPr>
          <a:xfrm>
            <a:off x="0" y="50448"/>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2" name="Picture 1">
            <a:extLst>
              <a:ext uri="{FF2B5EF4-FFF2-40B4-BE49-F238E27FC236}">
                <a16:creationId xmlns:a16="http://schemas.microsoft.com/office/drawing/2014/main" id="{EB9E9885-6D02-EDFC-E75E-CD225280871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5182" y="307238"/>
            <a:ext cx="11668595" cy="6314335"/>
          </a:xfrm>
          <a:prstGeom prst="roundRect">
            <a:avLst>
              <a:gd name="adj" fmla="val 2634"/>
            </a:avLst>
          </a:prstGeom>
        </p:spPr>
      </p:pic>
      <p:sp>
        <p:nvSpPr>
          <p:cNvPr id="18" name="Rounded Rectangle 17">
            <a:extLst>
              <a:ext uri="{FF2B5EF4-FFF2-40B4-BE49-F238E27FC236}">
                <a16:creationId xmlns:a16="http://schemas.microsoft.com/office/drawing/2014/main" id="{F328AD7E-7064-4AA4-9AF6-700F4BCFCB29}"/>
              </a:ext>
            </a:extLst>
          </p:cNvPr>
          <p:cNvSpPr/>
          <p:nvPr userDrawn="1"/>
        </p:nvSpPr>
        <p:spPr>
          <a:xfrm>
            <a:off x="255182" y="276183"/>
            <a:ext cx="11537016" cy="6349740"/>
          </a:xfrm>
          <a:prstGeom prst="roundRect">
            <a:avLst>
              <a:gd name="adj" fmla="val 2522"/>
            </a:avLst>
          </a:prstGeom>
          <a:gradFill>
            <a:gsLst>
              <a:gs pos="28000">
                <a:schemeClr val="bg1">
                  <a:lumMod val="87000"/>
                  <a:lumOff val="13000"/>
                  <a:alpha val="0"/>
                </a:schemeClr>
              </a:gs>
              <a:gs pos="58000">
                <a:schemeClr val="bg1">
                  <a:alpha val="52637"/>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6" name="Graphic 5">
            <a:extLst>
              <a:ext uri="{FF2B5EF4-FFF2-40B4-BE49-F238E27FC236}">
                <a16:creationId xmlns:a16="http://schemas.microsoft.com/office/drawing/2014/main" id="{7B6D094D-EBCB-BD85-4700-4AF974974EA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29738" y="645397"/>
            <a:ext cx="2750674" cy="439960"/>
          </a:xfrm>
          <a:prstGeom prst="rect">
            <a:avLst/>
          </a:prstGeom>
        </p:spPr>
      </p:pic>
      <p:sp>
        <p:nvSpPr>
          <p:cNvPr id="12" name="Text Placeholder 7">
            <a:extLst>
              <a:ext uri="{FF2B5EF4-FFF2-40B4-BE49-F238E27FC236}">
                <a16:creationId xmlns:a16="http://schemas.microsoft.com/office/drawing/2014/main" id="{95937CA6-33F7-D3AB-BFB8-B95B5236AEAA}"/>
              </a:ext>
            </a:extLst>
          </p:cNvPr>
          <p:cNvSpPr>
            <a:spLocks noGrp="1"/>
          </p:cNvSpPr>
          <p:nvPr>
            <p:ph type="body" sz="quarter" idx="11" hasCustomPrompt="1"/>
          </p:nvPr>
        </p:nvSpPr>
        <p:spPr>
          <a:xfrm>
            <a:off x="662810" y="1749956"/>
            <a:ext cx="6435822" cy="563680"/>
          </a:xfrm>
        </p:spPr>
        <p:txBody>
          <a:bodyPr/>
          <a:lstStyle>
            <a:lvl1pPr>
              <a:defRPr lang="en-US" sz="3600" kern="1200" dirty="0" smtClean="0">
                <a:solidFill>
                  <a:schemeClr val="accent2"/>
                </a:solidFill>
                <a:latin typeface="+mj-lt"/>
                <a:ea typeface="+mj-lt"/>
                <a:cs typeface="+mj-lt"/>
              </a:defRPr>
            </a:lvl1pPr>
          </a:lstStyle>
          <a:p>
            <a:pPr lvl="0"/>
            <a:r>
              <a:rPr lang="en-US"/>
              <a:t>Title descriptor</a:t>
            </a:r>
          </a:p>
        </p:txBody>
      </p:sp>
      <p:sp>
        <p:nvSpPr>
          <p:cNvPr id="13" name="Text Placeholder 7">
            <a:extLst>
              <a:ext uri="{FF2B5EF4-FFF2-40B4-BE49-F238E27FC236}">
                <a16:creationId xmlns:a16="http://schemas.microsoft.com/office/drawing/2014/main" id="{E206D4F4-2001-D50F-9905-66F0DEA8857E}"/>
              </a:ext>
            </a:extLst>
          </p:cNvPr>
          <p:cNvSpPr>
            <a:spLocks noGrp="1"/>
          </p:cNvSpPr>
          <p:nvPr>
            <p:ph type="body" sz="quarter" idx="13" hasCustomPrompt="1"/>
          </p:nvPr>
        </p:nvSpPr>
        <p:spPr>
          <a:xfrm>
            <a:off x="662810" y="2447535"/>
            <a:ext cx="6435822" cy="1233120"/>
          </a:xfrm>
        </p:spPr>
        <p:txBody>
          <a:bodyPr/>
          <a:lstStyle>
            <a:lvl1pPr>
              <a:lnSpc>
                <a:spcPct val="85000"/>
              </a:lnSpc>
              <a:defRPr lang="en-US" sz="5400" kern="1200" dirty="0" smtClean="0">
                <a:solidFill>
                  <a:schemeClr val="accent2"/>
                </a:solidFill>
                <a:latin typeface="+mj-lt"/>
                <a:ea typeface="+mj-lt"/>
                <a:cs typeface="+mj-lt"/>
              </a:defRPr>
            </a:lvl1pPr>
          </a:lstStyle>
          <a:p>
            <a:r>
              <a:rPr lang="en-US"/>
              <a:t>Main title, sentence case capitalization</a:t>
            </a:r>
          </a:p>
        </p:txBody>
      </p:sp>
      <p:sp>
        <p:nvSpPr>
          <p:cNvPr id="16" name="Text Placeholder 7">
            <a:extLst>
              <a:ext uri="{FF2B5EF4-FFF2-40B4-BE49-F238E27FC236}">
                <a16:creationId xmlns:a16="http://schemas.microsoft.com/office/drawing/2014/main" id="{AD570635-DC98-5541-C354-FBE557450EB5}"/>
              </a:ext>
            </a:extLst>
          </p:cNvPr>
          <p:cNvSpPr>
            <a:spLocks noGrp="1"/>
          </p:cNvSpPr>
          <p:nvPr>
            <p:ph type="body" sz="quarter" idx="14" hasCustomPrompt="1"/>
          </p:nvPr>
        </p:nvSpPr>
        <p:spPr>
          <a:xfrm>
            <a:off x="662810" y="4073777"/>
            <a:ext cx="6435822" cy="1233120"/>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First Last</a:t>
            </a:r>
          </a:p>
          <a:p>
            <a:pPr lvl="0"/>
            <a:r>
              <a:rPr lang="en-US"/>
              <a:t>Title</a:t>
            </a:r>
          </a:p>
          <a:p>
            <a:pPr lvl="0"/>
            <a:r>
              <a:rPr lang="en-US"/>
              <a:t>Organization</a:t>
            </a:r>
          </a:p>
        </p:txBody>
      </p:sp>
      <p:sp>
        <p:nvSpPr>
          <p:cNvPr id="17" name="Text Placeholder 7">
            <a:extLst>
              <a:ext uri="{FF2B5EF4-FFF2-40B4-BE49-F238E27FC236}">
                <a16:creationId xmlns:a16="http://schemas.microsoft.com/office/drawing/2014/main" id="{41A78D52-2507-0D50-2FA9-3BBF8865E9C4}"/>
              </a:ext>
            </a:extLst>
          </p:cNvPr>
          <p:cNvSpPr>
            <a:spLocks noGrp="1"/>
          </p:cNvSpPr>
          <p:nvPr>
            <p:ph type="body" sz="quarter" idx="15" hasCustomPrompt="1"/>
          </p:nvPr>
        </p:nvSpPr>
        <p:spPr>
          <a:xfrm>
            <a:off x="632830" y="5574696"/>
            <a:ext cx="1882270" cy="419144"/>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Month YEAR</a:t>
            </a:r>
          </a:p>
        </p:txBody>
      </p:sp>
    </p:spTree>
    <p:extLst>
      <p:ext uri="{BB962C8B-B14F-4D97-AF65-F5344CB8AC3E}">
        <p14:creationId xmlns:p14="http://schemas.microsoft.com/office/powerpoint/2010/main" val="14820226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MGB Title Slide 5">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F4FE-E8A2-39C1-AD17-08929CE8D317}"/>
              </a:ext>
            </a:extLst>
          </p:cNvPr>
          <p:cNvSpPr/>
          <p:nvPr userDrawn="1"/>
        </p:nvSpPr>
        <p:spPr>
          <a:xfrm>
            <a:off x="0" y="50448"/>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3" name="Picture 2">
            <a:extLst>
              <a:ext uri="{FF2B5EF4-FFF2-40B4-BE49-F238E27FC236}">
                <a16:creationId xmlns:a16="http://schemas.microsoft.com/office/drawing/2014/main" id="{06CA16FC-0D8F-1FCF-8511-1016A8077A17}"/>
              </a:ext>
            </a:extLst>
          </p:cNvPr>
          <p:cNvPicPr>
            <a:picLocks noChangeAspect="1"/>
          </p:cNvPicPr>
          <p:nvPr userDrawn="1"/>
        </p:nvPicPr>
        <p:blipFill>
          <a:blip r:embed="rId2" cstate="screen">
            <a:extLst>
              <a:ext uri="{28A0092B-C50C-407E-A947-70E740481C1C}">
                <a14:useLocalDpi xmlns:a14="http://schemas.microsoft.com/office/drawing/2010/main"/>
              </a:ext>
            </a:extLst>
          </a:blip>
          <a:srcRect b="-564"/>
          <a:stretch/>
        </p:blipFill>
        <p:spPr>
          <a:xfrm>
            <a:off x="255182" y="307238"/>
            <a:ext cx="11668595" cy="6314335"/>
          </a:xfrm>
          <a:prstGeom prst="roundRect">
            <a:avLst>
              <a:gd name="adj" fmla="val 2634"/>
            </a:avLst>
          </a:prstGeom>
        </p:spPr>
      </p:pic>
      <p:sp>
        <p:nvSpPr>
          <p:cNvPr id="18" name="Rounded Rectangle 17">
            <a:extLst>
              <a:ext uri="{FF2B5EF4-FFF2-40B4-BE49-F238E27FC236}">
                <a16:creationId xmlns:a16="http://schemas.microsoft.com/office/drawing/2014/main" id="{12E72516-6CB5-FC0C-E63F-20D466503A9A}"/>
              </a:ext>
            </a:extLst>
          </p:cNvPr>
          <p:cNvSpPr/>
          <p:nvPr userDrawn="1"/>
        </p:nvSpPr>
        <p:spPr>
          <a:xfrm>
            <a:off x="255182" y="276183"/>
            <a:ext cx="11537016" cy="6349740"/>
          </a:xfrm>
          <a:prstGeom prst="roundRect">
            <a:avLst>
              <a:gd name="adj" fmla="val 2522"/>
            </a:avLst>
          </a:prstGeom>
          <a:gradFill>
            <a:gsLst>
              <a:gs pos="24000">
                <a:schemeClr val="bg1">
                  <a:lumMod val="87000"/>
                  <a:lumOff val="13000"/>
                  <a:alpha val="0"/>
                </a:schemeClr>
              </a:gs>
              <a:gs pos="94000">
                <a:schemeClr val="bg1">
                  <a:alpha val="52637"/>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6" name="Graphic 5">
            <a:extLst>
              <a:ext uri="{FF2B5EF4-FFF2-40B4-BE49-F238E27FC236}">
                <a16:creationId xmlns:a16="http://schemas.microsoft.com/office/drawing/2014/main" id="{7B6D094D-EBCB-BD85-4700-4AF974974EA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29738" y="645397"/>
            <a:ext cx="2750674" cy="439960"/>
          </a:xfrm>
          <a:prstGeom prst="rect">
            <a:avLst/>
          </a:prstGeom>
        </p:spPr>
      </p:pic>
      <p:sp>
        <p:nvSpPr>
          <p:cNvPr id="12" name="Text Placeholder 7">
            <a:extLst>
              <a:ext uri="{FF2B5EF4-FFF2-40B4-BE49-F238E27FC236}">
                <a16:creationId xmlns:a16="http://schemas.microsoft.com/office/drawing/2014/main" id="{6F1AB58D-9F23-1093-73CD-2BF29393DC74}"/>
              </a:ext>
            </a:extLst>
          </p:cNvPr>
          <p:cNvSpPr>
            <a:spLocks noGrp="1"/>
          </p:cNvSpPr>
          <p:nvPr>
            <p:ph type="body" sz="quarter" idx="11" hasCustomPrompt="1"/>
          </p:nvPr>
        </p:nvSpPr>
        <p:spPr>
          <a:xfrm>
            <a:off x="662810" y="1749956"/>
            <a:ext cx="6435822" cy="563680"/>
          </a:xfrm>
        </p:spPr>
        <p:txBody>
          <a:bodyPr/>
          <a:lstStyle>
            <a:lvl1pPr>
              <a:defRPr lang="en-US" sz="3600" kern="1200" dirty="0" smtClean="0">
                <a:solidFill>
                  <a:schemeClr val="accent2"/>
                </a:solidFill>
                <a:latin typeface="+mj-lt"/>
                <a:ea typeface="+mj-lt"/>
                <a:cs typeface="+mj-lt"/>
              </a:defRPr>
            </a:lvl1pPr>
          </a:lstStyle>
          <a:p>
            <a:pPr lvl="0"/>
            <a:r>
              <a:rPr lang="en-US"/>
              <a:t>Title descriptor</a:t>
            </a:r>
          </a:p>
        </p:txBody>
      </p:sp>
      <p:sp>
        <p:nvSpPr>
          <p:cNvPr id="13" name="Text Placeholder 7">
            <a:extLst>
              <a:ext uri="{FF2B5EF4-FFF2-40B4-BE49-F238E27FC236}">
                <a16:creationId xmlns:a16="http://schemas.microsoft.com/office/drawing/2014/main" id="{601A9E91-2827-30D0-324F-CDFF2CB235B6}"/>
              </a:ext>
            </a:extLst>
          </p:cNvPr>
          <p:cNvSpPr>
            <a:spLocks noGrp="1"/>
          </p:cNvSpPr>
          <p:nvPr>
            <p:ph type="body" sz="quarter" idx="13" hasCustomPrompt="1"/>
          </p:nvPr>
        </p:nvSpPr>
        <p:spPr>
          <a:xfrm>
            <a:off x="662810" y="2447535"/>
            <a:ext cx="6435822" cy="1233120"/>
          </a:xfrm>
        </p:spPr>
        <p:txBody>
          <a:bodyPr/>
          <a:lstStyle>
            <a:lvl1pPr>
              <a:lnSpc>
                <a:spcPct val="85000"/>
              </a:lnSpc>
              <a:defRPr lang="en-US" sz="5400" kern="1200" dirty="0" smtClean="0">
                <a:solidFill>
                  <a:schemeClr val="accent2"/>
                </a:solidFill>
                <a:latin typeface="+mj-lt"/>
                <a:ea typeface="+mj-lt"/>
                <a:cs typeface="+mj-lt"/>
              </a:defRPr>
            </a:lvl1pPr>
          </a:lstStyle>
          <a:p>
            <a:r>
              <a:rPr lang="en-US"/>
              <a:t>Main title, sentence case capitalization</a:t>
            </a:r>
          </a:p>
        </p:txBody>
      </p:sp>
      <p:sp>
        <p:nvSpPr>
          <p:cNvPr id="16" name="Text Placeholder 7">
            <a:extLst>
              <a:ext uri="{FF2B5EF4-FFF2-40B4-BE49-F238E27FC236}">
                <a16:creationId xmlns:a16="http://schemas.microsoft.com/office/drawing/2014/main" id="{5FC47AFA-AC05-CE2E-C94B-899B38C09B71}"/>
              </a:ext>
            </a:extLst>
          </p:cNvPr>
          <p:cNvSpPr>
            <a:spLocks noGrp="1"/>
          </p:cNvSpPr>
          <p:nvPr>
            <p:ph type="body" sz="quarter" idx="14" hasCustomPrompt="1"/>
          </p:nvPr>
        </p:nvSpPr>
        <p:spPr>
          <a:xfrm>
            <a:off x="662810" y="4073777"/>
            <a:ext cx="6435822" cy="1233120"/>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First Last</a:t>
            </a:r>
          </a:p>
          <a:p>
            <a:pPr lvl="0"/>
            <a:r>
              <a:rPr lang="en-US"/>
              <a:t>Title</a:t>
            </a:r>
          </a:p>
          <a:p>
            <a:pPr lvl="0"/>
            <a:r>
              <a:rPr lang="en-US"/>
              <a:t>Organization</a:t>
            </a:r>
          </a:p>
        </p:txBody>
      </p:sp>
      <p:sp>
        <p:nvSpPr>
          <p:cNvPr id="17" name="Text Placeholder 7">
            <a:extLst>
              <a:ext uri="{FF2B5EF4-FFF2-40B4-BE49-F238E27FC236}">
                <a16:creationId xmlns:a16="http://schemas.microsoft.com/office/drawing/2014/main" id="{9C127224-186C-28D1-27C3-792E47CC6FD9}"/>
              </a:ext>
            </a:extLst>
          </p:cNvPr>
          <p:cNvSpPr>
            <a:spLocks noGrp="1"/>
          </p:cNvSpPr>
          <p:nvPr>
            <p:ph type="body" sz="quarter" idx="15" hasCustomPrompt="1"/>
          </p:nvPr>
        </p:nvSpPr>
        <p:spPr>
          <a:xfrm>
            <a:off x="632830" y="5574696"/>
            <a:ext cx="1882270" cy="419144"/>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Month YEAR</a:t>
            </a:r>
          </a:p>
        </p:txBody>
      </p:sp>
    </p:spTree>
    <p:extLst>
      <p:ext uri="{BB962C8B-B14F-4D97-AF65-F5344CB8AC3E}">
        <p14:creationId xmlns:p14="http://schemas.microsoft.com/office/powerpoint/2010/main" val="577677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Divider–Teal">
    <p:bg>
      <p:bgPr>
        <a:solidFill>
          <a:schemeClr val="accent2"/>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10A26F6C-7248-10D4-9CF7-EA327A0C772A}"/>
              </a:ext>
            </a:extLst>
          </p:cNvPr>
          <p:cNvGrpSpPr/>
          <p:nvPr userDrawn="1"/>
        </p:nvGrpSpPr>
        <p:grpSpPr>
          <a:xfrm>
            <a:off x="8157626" y="524290"/>
            <a:ext cx="4034375" cy="5796153"/>
            <a:chOff x="7627349" y="524289"/>
            <a:chExt cx="4034375" cy="5796153"/>
          </a:xfrm>
          <a:solidFill>
            <a:schemeClr val="bg1">
              <a:alpha val="26642"/>
            </a:schemeClr>
          </a:solidFill>
        </p:grpSpPr>
        <p:sp>
          <p:nvSpPr>
            <p:cNvPr id="14" name="Freeform 13">
              <a:extLst>
                <a:ext uri="{FF2B5EF4-FFF2-40B4-BE49-F238E27FC236}">
                  <a16:creationId xmlns:a16="http://schemas.microsoft.com/office/drawing/2014/main" id="{A62FFADD-8AD8-A926-8A9C-7044AFE20D2A}"/>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15" name="Freeform 14">
              <a:extLst>
                <a:ext uri="{FF2B5EF4-FFF2-40B4-BE49-F238E27FC236}">
                  <a16:creationId xmlns:a16="http://schemas.microsoft.com/office/drawing/2014/main" id="{8F83E272-65D8-7B13-8A47-C684A9B5712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16" name="Freeform 15">
              <a:extLst>
                <a:ext uri="{FF2B5EF4-FFF2-40B4-BE49-F238E27FC236}">
                  <a16:creationId xmlns:a16="http://schemas.microsoft.com/office/drawing/2014/main" id="{A8F43E5A-41C6-9A2F-FF83-67AA7C71CADC}"/>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17" name="Freeform 16">
              <a:extLst>
                <a:ext uri="{FF2B5EF4-FFF2-40B4-BE49-F238E27FC236}">
                  <a16:creationId xmlns:a16="http://schemas.microsoft.com/office/drawing/2014/main" id="{090A72F8-776F-24BF-25E1-11EDC6467CD5}"/>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18" name="Freeform 17">
              <a:extLst>
                <a:ext uri="{FF2B5EF4-FFF2-40B4-BE49-F238E27FC236}">
                  <a16:creationId xmlns:a16="http://schemas.microsoft.com/office/drawing/2014/main" id="{5CD3C5D1-3373-A8EE-BFDB-3DBF8D98A99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19" name="Freeform 18">
              <a:extLst>
                <a:ext uri="{FF2B5EF4-FFF2-40B4-BE49-F238E27FC236}">
                  <a16:creationId xmlns:a16="http://schemas.microsoft.com/office/drawing/2014/main" id="{26B8FA54-1CA5-87B2-8DF2-A06B5B9A32B2}"/>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20" name="Freeform 19">
              <a:extLst>
                <a:ext uri="{FF2B5EF4-FFF2-40B4-BE49-F238E27FC236}">
                  <a16:creationId xmlns:a16="http://schemas.microsoft.com/office/drawing/2014/main" id="{8556F62B-F171-75F4-A8E1-90684C2AC8F7}"/>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21" name="Freeform 20">
              <a:extLst>
                <a:ext uri="{FF2B5EF4-FFF2-40B4-BE49-F238E27FC236}">
                  <a16:creationId xmlns:a16="http://schemas.microsoft.com/office/drawing/2014/main" id="{EE582D84-CF3C-BAD6-FC48-0D7BBC9FCF52}"/>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22" name="Title 1">
            <a:extLst>
              <a:ext uri="{FF2B5EF4-FFF2-40B4-BE49-F238E27FC236}">
                <a16:creationId xmlns:a16="http://schemas.microsoft.com/office/drawing/2014/main" id="{66A1C9D2-97E1-2D7E-3AA0-0C4DB68E697B}"/>
              </a:ext>
            </a:extLst>
          </p:cNvPr>
          <p:cNvSpPr>
            <a:spLocks noGrp="1"/>
          </p:cNvSpPr>
          <p:nvPr>
            <p:ph type="title" hasCustomPrompt="1"/>
          </p:nvPr>
        </p:nvSpPr>
        <p:spPr>
          <a:xfrm>
            <a:off x="640080" y="795057"/>
            <a:ext cx="7315200" cy="2075413"/>
          </a:xfrm>
        </p:spPr>
        <p:txBody>
          <a:bodyPr tIns="0" bIns="0" anchor="b" anchorCtr="0"/>
          <a:lstStyle>
            <a:lvl1pPr>
              <a:defRPr sz="5400">
                <a:solidFill>
                  <a:schemeClr val="bg1"/>
                </a:solidFill>
              </a:defRPr>
            </a:lvl1pPr>
          </a:lstStyle>
          <a:p>
            <a:r>
              <a:rPr lang="en-US" sz="5400">
                <a:solidFill>
                  <a:schemeClr val="bg1"/>
                </a:solidFill>
              </a:rPr>
              <a:t>Report Title</a:t>
            </a:r>
            <a:endParaRPr lang="en-US" sz="2000">
              <a:solidFill>
                <a:schemeClr val="bg1"/>
              </a:solidFill>
              <a:latin typeface="+mn-lt"/>
            </a:endParaRPr>
          </a:p>
        </p:txBody>
      </p:sp>
      <p:sp>
        <p:nvSpPr>
          <p:cNvPr id="9" name="Text Placeholder 7">
            <a:extLst>
              <a:ext uri="{FF2B5EF4-FFF2-40B4-BE49-F238E27FC236}">
                <a16:creationId xmlns:a16="http://schemas.microsoft.com/office/drawing/2014/main" id="{0BD610A0-295C-B633-E517-1877EA910989}"/>
              </a:ext>
            </a:extLst>
          </p:cNvPr>
          <p:cNvSpPr>
            <a:spLocks noGrp="1"/>
          </p:cNvSpPr>
          <p:nvPr>
            <p:ph type="body" sz="quarter" idx="11" hasCustomPrompt="1"/>
          </p:nvPr>
        </p:nvSpPr>
        <p:spPr>
          <a:xfrm>
            <a:off x="631812" y="3334862"/>
            <a:ext cx="7315200" cy="1865713"/>
          </a:xfrm>
        </p:spPr>
        <p:txBody>
          <a:bodyPr tIns="228600"/>
          <a:lstStyle>
            <a:lvl1pPr>
              <a:defRPr lang="en-US" sz="2000" kern="1200" dirty="0" smtClean="0">
                <a:solidFill>
                  <a:schemeClr val="bg1"/>
                </a:solidFill>
                <a:latin typeface="+mn-lt"/>
                <a:ea typeface="+mj-ea"/>
                <a:cs typeface="+mj-cs"/>
              </a:defRPr>
            </a:lvl1pPr>
          </a:lstStyle>
          <a:p>
            <a:pPr lvl="0"/>
            <a:r>
              <a:rPr lang="en-US" sz="2000">
                <a:latin typeface="+mn-lt"/>
              </a:rPr>
              <a:t>Name</a:t>
            </a:r>
            <a:br>
              <a:rPr lang="en-US" sz="2000">
                <a:latin typeface="+mn-lt"/>
              </a:rPr>
            </a:br>
            <a:r>
              <a:rPr lang="en-US" sz="2000">
                <a:latin typeface="+mn-lt"/>
              </a:rPr>
              <a:t>Title</a:t>
            </a:r>
            <a:endParaRPr lang="en-US"/>
          </a:p>
        </p:txBody>
      </p:sp>
    </p:spTree>
    <p:extLst>
      <p:ext uri="{BB962C8B-B14F-4D97-AF65-F5344CB8AC3E}">
        <p14:creationId xmlns:p14="http://schemas.microsoft.com/office/powerpoint/2010/main" val="1757891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185415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Divider–Teal">
    <p:bg>
      <p:bgPr>
        <a:solidFill>
          <a:srgbClr val="194165"/>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10A26F6C-7248-10D4-9CF7-EA327A0C772A}"/>
              </a:ext>
            </a:extLst>
          </p:cNvPr>
          <p:cNvGrpSpPr/>
          <p:nvPr userDrawn="1"/>
        </p:nvGrpSpPr>
        <p:grpSpPr>
          <a:xfrm>
            <a:off x="8157626" y="524290"/>
            <a:ext cx="4034375" cy="5796153"/>
            <a:chOff x="7627349" y="524289"/>
            <a:chExt cx="4034375" cy="5796153"/>
          </a:xfrm>
          <a:solidFill>
            <a:schemeClr val="bg1">
              <a:alpha val="26642"/>
            </a:schemeClr>
          </a:solidFill>
        </p:grpSpPr>
        <p:sp>
          <p:nvSpPr>
            <p:cNvPr id="14" name="Freeform 13">
              <a:extLst>
                <a:ext uri="{FF2B5EF4-FFF2-40B4-BE49-F238E27FC236}">
                  <a16:creationId xmlns:a16="http://schemas.microsoft.com/office/drawing/2014/main" id="{A62FFADD-8AD8-A926-8A9C-7044AFE20D2A}"/>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15" name="Freeform 14">
              <a:extLst>
                <a:ext uri="{FF2B5EF4-FFF2-40B4-BE49-F238E27FC236}">
                  <a16:creationId xmlns:a16="http://schemas.microsoft.com/office/drawing/2014/main" id="{8F83E272-65D8-7B13-8A47-C684A9B5712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16" name="Freeform 15">
              <a:extLst>
                <a:ext uri="{FF2B5EF4-FFF2-40B4-BE49-F238E27FC236}">
                  <a16:creationId xmlns:a16="http://schemas.microsoft.com/office/drawing/2014/main" id="{A8F43E5A-41C6-9A2F-FF83-67AA7C71CADC}"/>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17" name="Freeform 16">
              <a:extLst>
                <a:ext uri="{FF2B5EF4-FFF2-40B4-BE49-F238E27FC236}">
                  <a16:creationId xmlns:a16="http://schemas.microsoft.com/office/drawing/2014/main" id="{090A72F8-776F-24BF-25E1-11EDC6467CD5}"/>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18" name="Freeform 17">
              <a:extLst>
                <a:ext uri="{FF2B5EF4-FFF2-40B4-BE49-F238E27FC236}">
                  <a16:creationId xmlns:a16="http://schemas.microsoft.com/office/drawing/2014/main" id="{5CD3C5D1-3373-A8EE-BFDB-3DBF8D98A99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19" name="Freeform 18">
              <a:extLst>
                <a:ext uri="{FF2B5EF4-FFF2-40B4-BE49-F238E27FC236}">
                  <a16:creationId xmlns:a16="http://schemas.microsoft.com/office/drawing/2014/main" id="{26B8FA54-1CA5-87B2-8DF2-A06B5B9A32B2}"/>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20" name="Freeform 19">
              <a:extLst>
                <a:ext uri="{FF2B5EF4-FFF2-40B4-BE49-F238E27FC236}">
                  <a16:creationId xmlns:a16="http://schemas.microsoft.com/office/drawing/2014/main" id="{8556F62B-F171-75F4-A8E1-90684C2AC8F7}"/>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21" name="Freeform 20">
              <a:extLst>
                <a:ext uri="{FF2B5EF4-FFF2-40B4-BE49-F238E27FC236}">
                  <a16:creationId xmlns:a16="http://schemas.microsoft.com/office/drawing/2014/main" id="{EE582D84-CF3C-BAD6-FC48-0D7BBC9FCF52}"/>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22" name="Title 1">
            <a:extLst>
              <a:ext uri="{FF2B5EF4-FFF2-40B4-BE49-F238E27FC236}">
                <a16:creationId xmlns:a16="http://schemas.microsoft.com/office/drawing/2014/main" id="{66A1C9D2-97E1-2D7E-3AA0-0C4DB68E697B}"/>
              </a:ext>
            </a:extLst>
          </p:cNvPr>
          <p:cNvSpPr>
            <a:spLocks noGrp="1"/>
          </p:cNvSpPr>
          <p:nvPr>
            <p:ph type="title" hasCustomPrompt="1"/>
          </p:nvPr>
        </p:nvSpPr>
        <p:spPr>
          <a:xfrm>
            <a:off x="640080" y="795057"/>
            <a:ext cx="7315200" cy="2075413"/>
          </a:xfrm>
        </p:spPr>
        <p:txBody>
          <a:bodyPr tIns="0" bIns="0" anchor="b" anchorCtr="0"/>
          <a:lstStyle>
            <a:lvl1pPr>
              <a:defRPr sz="5400">
                <a:solidFill>
                  <a:schemeClr val="bg1"/>
                </a:solidFill>
              </a:defRPr>
            </a:lvl1pPr>
          </a:lstStyle>
          <a:p>
            <a:r>
              <a:rPr lang="en-US" sz="5400">
                <a:solidFill>
                  <a:schemeClr val="bg1"/>
                </a:solidFill>
              </a:rPr>
              <a:t>Report Title</a:t>
            </a:r>
            <a:endParaRPr lang="en-US" sz="2000">
              <a:solidFill>
                <a:schemeClr val="bg1"/>
              </a:solidFill>
              <a:latin typeface="+mn-lt"/>
            </a:endParaRPr>
          </a:p>
        </p:txBody>
      </p:sp>
      <p:sp>
        <p:nvSpPr>
          <p:cNvPr id="9" name="Text Placeholder 7">
            <a:extLst>
              <a:ext uri="{FF2B5EF4-FFF2-40B4-BE49-F238E27FC236}">
                <a16:creationId xmlns:a16="http://schemas.microsoft.com/office/drawing/2014/main" id="{0BD610A0-295C-B633-E517-1877EA910989}"/>
              </a:ext>
            </a:extLst>
          </p:cNvPr>
          <p:cNvSpPr>
            <a:spLocks noGrp="1"/>
          </p:cNvSpPr>
          <p:nvPr>
            <p:ph type="body" sz="quarter" idx="11" hasCustomPrompt="1"/>
          </p:nvPr>
        </p:nvSpPr>
        <p:spPr>
          <a:xfrm>
            <a:off x="631812" y="3334862"/>
            <a:ext cx="7315200" cy="1865713"/>
          </a:xfrm>
        </p:spPr>
        <p:txBody>
          <a:bodyPr tIns="228600"/>
          <a:lstStyle>
            <a:lvl1pPr>
              <a:defRPr lang="en-US" sz="2000" kern="1200" dirty="0" smtClean="0">
                <a:solidFill>
                  <a:schemeClr val="bg1"/>
                </a:solidFill>
                <a:latin typeface="+mn-lt"/>
                <a:ea typeface="+mj-ea"/>
                <a:cs typeface="+mj-cs"/>
              </a:defRPr>
            </a:lvl1pPr>
          </a:lstStyle>
          <a:p>
            <a:pPr lvl="0"/>
            <a:r>
              <a:rPr lang="en-US" sz="2000">
                <a:latin typeface="+mn-lt"/>
              </a:rPr>
              <a:t>Name</a:t>
            </a:r>
            <a:br>
              <a:rPr lang="en-US" sz="2000">
                <a:latin typeface="+mn-lt"/>
              </a:rPr>
            </a:br>
            <a:r>
              <a:rPr lang="en-US" sz="2000">
                <a:latin typeface="+mn-lt"/>
              </a:rPr>
              <a:t>Title</a:t>
            </a:r>
            <a:endParaRPr lang="en-US"/>
          </a:p>
        </p:txBody>
      </p:sp>
    </p:spTree>
    <p:extLst>
      <p:ext uri="{BB962C8B-B14F-4D97-AF65-F5344CB8AC3E}">
        <p14:creationId xmlns:p14="http://schemas.microsoft.com/office/powerpoint/2010/main" val="40109349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3_Divider">
    <p:bg>
      <p:bgPr>
        <a:solidFill>
          <a:schemeClr val="tx2"/>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24406D9-1546-F048-999E-B1C3935E3C50}"/>
              </a:ext>
            </a:extLst>
          </p:cNvPr>
          <p:cNvGrpSpPr/>
          <p:nvPr/>
        </p:nvGrpSpPr>
        <p:grpSpPr>
          <a:xfrm>
            <a:off x="8157626" y="524290"/>
            <a:ext cx="4034375" cy="5796153"/>
            <a:chOff x="7627349" y="524289"/>
            <a:chExt cx="4034375" cy="5796153"/>
          </a:xfrm>
          <a:solidFill>
            <a:schemeClr val="bg1"/>
          </a:solidFill>
        </p:grpSpPr>
        <p:sp>
          <p:nvSpPr>
            <p:cNvPr id="4" name="Freeform 3">
              <a:extLst>
                <a:ext uri="{FF2B5EF4-FFF2-40B4-BE49-F238E27FC236}">
                  <a16:creationId xmlns:a16="http://schemas.microsoft.com/office/drawing/2014/main" id="{D84C793A-4639-4F48-91B8-FD66287147D7}"/>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5" name="Freeform 4">
              <a:extLst>
                <a:ext uri="{FF2B5EF4-FFF2-40B4-BE49-F238E27FC236}">
                  <a16:creationId xmlns:a16="http://schemas.microsoft.com/office/drawing/2014/main" id="{D7DF4404-7F59-6C45-BC46-3436E9AA2E4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6" name="Freeform 5">
              <a:extLst>
                <a:ext uri="{FF2B5EF4-FFF2-40B4-BE49-F238E27FC236}">
                  <a16:creationId xmlns:a16="http://schemas.microsoft.com/office/drawing/2014/main" id="{54618A3F-A28E-5C47-B782-E34CDA443E92}"/>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7" name="Freeform 6">
              <a:extLst>
                <a:ext uri="{FF2B5EF4-FFF2-40B4-BE49-F238E27FC236}">
                  <a16:creationId xmlns:a16="http://schemas.microsoft.com/office/drawing/2014/main" id="{98396A27-49EC-F348-860F-8E26802DC608}"/>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8" name="Freeform 7">
              <a:extLst>
                <a:ext uri="{FF2B5EF4-FFF2-40B4-BE49-F238E27FC236}">
                  <a16:creationId xmlns:a16="http://schemas.microsoft.com/office/drawing/2014/main" id="{9ACD75FE-FCEC-BF4D-91B4-4520B4DB5F1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9" name="Freeform 8">
              <a:extLst>
                <a:ext uri="{FF2B5EF4-FFF2-40B4-BE49-F238E27FC236}">
                  <a16:creationId xmlns:a16="http://schemas.microsoft.com/office/drawing/2014/main" id="{8FC8E4B5-0CBF-864B-9110-D197114B5BD8}"/>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10" name="Freeform 9">
              <a:extLst>
                <a:ext uri="{FF2B5EF4-FFF2-40B4-BE49-F238E27FC236}">
                  <a16:creationId xmlns:a16="http://schemas.microsoft.com/office/drawing/2014/main" id="{9DFD3E64-0D9B-8344-AE26-7E6565667679}"/>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11" name="Freeform 10">
              <a:extLst>
                <a:ext uri="{FF2B5EF4-FFF2-40B4-BE49-F238E27FC236}">
                  <a16:creationId xmlns:a16="http://schemas.microsoft.com/office/drawing/2014/main" id="{9A52CD8B-2E97-4342-8DBF-61223C03F534}"/>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12" name="Title 1">
            <a:extLst>
              <a:ext uri="{FF2B5EF4-FFF2-40B4-BE49-F238E27FC236}">
                <a16:creationId xmlns:a16="http://schemas.microsoft.com/office/drawing/2014/main" id="{E5591C5B-A373-F821-DC59-346FEBBED732}"/>
              </a:ext>
            </a:extLst>
          </p:cNvPr>
          <p:cNvSpPr>
            <a:spLocks noGrp="1"/>
          </p:cNvSpPr>
          <p:nvPr>
            <p:ph type="title" hasCustomPrompt="1"/>
          </p:nvPr>
        </p:nvSpPr>
        <p:spPr>
          <a:xfrm>
            <a:off x="640080" y="795057"/>
            <a:ext cx="7315200" cy="2075413"/>
          </a:xfrm>
        </p:spPr>
        <p:txBody>
          <a:bodyPr tIns="0" bIns="0" anchor="b" anchorCtr="0"/>
          <a:lstStyle>
            <a:lvl1pPr>
              <a:defRPr sz="5400">
                <a:solidFill>
                  <a:schemeClr val="accent2"/>
                </a:solidFill>
              </a:defRPr>
            </a:lvl1pPr>
          </a:lstStyle>
          <a:p>
            <a:r>
              <a:rPr lang="en-US" sz="5400">
                <a:solidFill>
                  <a:schemeClr val="bg1"/>
                </a:solidFill>
              </a:rPr>
              <a:t>Report Title</a:t>
            </a:r>
            <a:endParaRPr lang="en-US" sz="2000">
              <a:solidFill>
                <a:schemeClr val="bg1"/>
              </a:solidFill>
              <a:latin typeface="+mn-lt"/>
            </a:endParaRPr>
          </a:p>
        </p:txBody>
      </p:sp>
      <p:sp>
        <p:nvSpPr>
          <p:cNvPr id="13" name="Text Placeholder 7">
            <a:extLst>
              <a:ext uri="{FF2B5EF4-FFF2-40B4-BE49-F238E27FC236}">
                <a16:creationId xmlns:a16="http://schemas.microsoft.com/office/drawing/2014/main" id="{80DDD211-2823-2ED5-5530-A7CF6B88C534}"/>
              </a:ext>
            </a:extLst>
          </p:cNvPr>
          <p:cNvSpPr>
            <a:spLocks noGrp="1"/>
          </p:cNvSpPr>
          <p:nvPr>
            <p:ph type="body" sz="quarter" idx="11" hasCustomPrompt="1"/>
          </p:nvPr>
        </p:nvSpPr>
        <p:spPr>
          <a:xfrm>
            <a:off x="631812" y="3334862"/>
            <a:ext cx="7315200" cy="1865713"/>
          </a:xfrm>
        </p:spPr>
        <p:txBody>
          <a:bodyPr tIns="228600"/>
          <a:lstStyle>
            <a:lvl1pPr>
              <a:defRPr lang="en-US" sz="2000" kern="1200" dirty="0" smtClean="0">
                <a:solidFill>
                  <a:schemeClr val="accent2"/>
                </a:solidFill>
                <a:latin typeface="+mn-lt"/>
                <a:ea typeface="+mj-ea"/>
                <a:cs typeface="+mj-cs"/>
              </a:defRPr>
            </a:lvl1pPr>
          </a:lstStyle>
          <a:p>
            <a:pPr lvl="0"/>
            <a:r>
              <a:rPr lang="en-US" sz="2000">
                <a:latin typeface="+mn-lt"/>
              </a:rPr>
              <a:t>Name</a:t>
            </a:r>
            <a:br>
              <a:rPr lang="en-US" sz="2000">
                <a:latin typeface="+mn-lt"/>
              </a:rPr>
            </a:br>
            <a:r>
              <a:rPr lang="en-US" sz="2000">
                <a:latin typeface="+mn-lt"/>
              </a:rPr>
              <a:t>Title</a:t>
            </a:r>
            <a:endParaRPr lang="en-US"/>
          </a:p>
        </p:txBody>
      </p:sp>
    </p:spTree>
    <p:extLst>
      <p:ext uri="{BB962C8B-B14F-4D97-AF65-F5344CB8AC3E}">
        <p14:creationId xmlns:p14="http://schemas.microsoft.com/office/powerpoint/2010/main" val="18051590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5_Divider">
    <p:bg>
      <p:bgPr>
        <a:solidFill>
          <a:srgbClr val="EAE7DD"/>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24406D9-1546-F048-999E-B1C3935E3C50}"/>
              </a:ext>
            </a:extLst>
          </p:cNvPr>
          <p:cNvGrpSpPr/>
          <p:nvPr/>
        </p:nvGrpSpPr>
        <p:grpSpPr>
          <a:xfrm>
            <a:off x="8157626" y="524290"/>
            <a:ext cx="4034375" cy="5796153"/>
            <a:chOff x="7627349" y="524289"/>
            <a:chExt cx="4034375" cy="5796153"/>
          </a:xfrm>
          <a:solidFill>
            <a:schemeClr val="bg1"/>
          </a:solidFill>
        </p:grpSpPr>
        <p:sp>
          <p:nvSpPr>
            <p:cNvPr id="4" name="Freeform 3">
              <a:extLst>
                <a:ext uri="{FF2B5EF4-FFF2-40B4-BE49-F238E27FC236}">
                  <a16:creationId xmlns:a16="http://schemas.microsoft.com/office/drawing/2014/main" id="{D84C793A-4639-4F48-91B8-FD66287147D7}"/>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5" name="Freeform 4">
              <a:extLst>
                <a:ext uri="{FF2B5EF4-FFF2-40B4-BE49-F238E27FC236}">
                  <a16:creationId xmlns:a16="http://schemas.microsoft.com/office/drawing/2014/main" id="{D7DF4404-7F59-6C45-BC46-3436E9AA2E4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6" name="Freeform 5">
              <a:extLst>
                <a:ext uri="{FF2B5EF4-FFF2-40B4-BE49-F238E27FC236}">
                  <a16:creationId xmlns:a16="http://schemas.microsoft.com/office/drawing/2014/main" id="{54618A3F-A28E-5C47-B782-E34CDA443E92}"/>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7" name="Freeform 6">
              <a:extLst>
                <a:ext uri="{FF2B5EF4-FFF2-40B4-BE49-F238E27FC236}">
                  <a16:creationId xmlns:a16="http://schemas.microsoft.com/office/drawing/2014/main" id="{98396A27-49EC-F348-860F-8E26802DC608}"/>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8" name="Freeform 7">
              <a:extLst>
                <a:ext uri="{FF2B5EF4-FFF2-40B4-BE49-F238E27FC236}">
                  <a16:creationId xmlns:a16="http://schemas.microsoft.com/office/drawing/2014/main" id="{9ACD75FE-FCEC-BF4D-91B4-4520B4DB5F1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9" name="Freeform 8">
              <a:extLst>
                <a:ext uri="{FF2B5EF4-FFF2-40B4-BE49-F238E27FC236}">
                  <a16:creationId xmlns:a16="http://schemas.microsoft.com/office/drawing/2014/main" id="{8FC8E4B5-0CBF-864B-9110-D197114B5BD8}"/>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10" name="Freeform 9">
              <a:extLst>
                <a:ext uri="{FF2B5EF4-FFF2-40B4-BE49-F238E27FC236}">
                  <a16:creationId xmlns:a16="http://schemas.microsoft.com/office/drawing/2014/main" id="{9DFD3E64-0D9B-8344-AE26-7E6565667679}"/>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11" name="Freeform 10">
              <a:extLst>
                <a:ext uri="{FF2B5EF4-FFF2-40B4-BE49-F238E27FC236}">
                  <a16:creationId xmlns:a16="http://schemas.microsoft.com/office/drawing/2014/main" id="{9A52CD8B-2E97-4342-8DBF-61223C03F534}"/>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12" name="Title 1">
            <a:extLst>
              <a:ext uri="{FF2B5EF4-FFF2-40B4-BE49-F238E27FC236}">
                <a16:creationId xmlns:a16="http://schemas.microsoft.com/office/drawing/2014/main" id="{E5591C5B-A373-F821-DC59-346FEBBED732}"/>
              </a:ext>
            </a:extLst>
          </p:cNvPr>
          <p:cNvSpPr>
            <a:spLocks noGrp="1"/>
          </p:cNvSpPr>
          <p:nvPr>
            <p:ph type="title" hasCustomPrompt="1"/>
          </p:nvPr>
        </p:nvSpPr>
        <p:spPr>
          <a:xfrm>
            <a:off x="640080" y="795057"/>
            <a:ext cx="7315200" cy="2075413"/>
          </a:xfrm>
        </p:spPr>
        <p:txBody>
          <a:bodyPr tIns="0" bIns="0" anchor="b" anchorCtr="0"/>
          <a:lstStyle>
            <a:lvl1pPr>
              <a:defRPr sz="5400">
                <a:solidFill>
                  <a:schemeClr val="accent2"/>
                </a:solidFill>
              </a:defRPr>
            </a:lvl1pPr>
          </a:lstStyle>
          <a:p>
            <a:r>
              <a:rPr lang="en-US" sz="5400">
                <a:solidFill>
                  <a:schemeClr val="bg1"/>
                </a:solidFill>
              </a:rPr>
              <a:t>Report Title</a:t>
            </a:r>
            <a:endParaRPr lang="en-US" sz="2000">
              <a:solidFill>
                <a:schemeClr val="bg1"/>
              </a:solidFill>
              <a:latin typeface="+mn-lt"/>
            </a:endParaRPr>
          </a:p>
        </p:txBody>
      </p:sp>
      <p:sp>
        <p:nvSpPr>
          <p:cNvPr id="13" name="Text Placeholder 7">
            <a:extLst>
              <a:ext uri="{FF2B5EF4-FFF2-40B4-BE49-F238E27FC236}">
                <a16:creationId xmlns:a16="http://schemas.microsoft.com/office/drawing/2014/main" id="{80DDD211-2823-2ED5-5530-A7CF6B88C534}"/>
              </a:ext>
            </a:extLst>
          </p:cNvPr>
          <p:cNvSpPr>
            <a:spLocks noGrp="1"/>
          </p:cNvSpPr>
          <p:nvPr>
            <p:ph type="body" sz="quarter" idx="11" hasCustomPrompt="1"/>
          </p:nvPr>
        </p:nvSpPr>
        <p:spPr>
          <a:xfrm>
            <a:off x="631812" y="3334862"/>
            <a:ext cx="7315200" cy="1865713"/>
          </a:xfrm>
        </p:spPr>
        <p:txBody>
          <a:bodyPr tIns="228600"/>
          <a:lstStyle>
            <a:lvl1pPr>
              <a:defRPr lang="en-US" sz="2000" kern="1200" dirty="0" smtClean="0">
                <a:solidFill>
                  <a:schemeClr val="accent2"/>
                </a:solidFill>
                <a:latin typeface="+mn-lt"/>
                <a:ea typeface="+mj-ea"/>
                <a:cs typeface="+mj-cs"/>
              </a:defRPr>
            </a:lvl1pPr>
          </a:lstStyle>
          <a:p>
            <a:pPr lvl="0"/>
            <a:r>
              <a:rPr lang="en-US" sz="2000">
                <a:latin typeface="+mn-lt"/>
              </a:rPr>
              <a:t>Name</a:t>
            </a:r>
            <a:br>
              <a:rPr lang="en-US" sz="2000">
                <a:latin typeface="+mn-lt"/>
              </a:rPr>
            </a:br>
            <a:r>
              <a:rPr lang="en-US" sz="2000">
                <a:latin typeface="+mn-lt"/>
              </a:rPr>
              <a:t>Title</a:t>
            </a:r>
            <a:endParaRPr lang="en-US"/>
          </a:p>
        </p:txBody>
      </p:sp>
    </p:spTree>
    <p:extLst>
      <p:ext uri="{BB962C8B-B14F-4D97-AF65-F5344CB8AC3E}">
        <p14:creationId xmlns:p14="http://schemas.microsoft.com/office/powerpoint/2010/main" val="14695994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4_Divider">
    <p:bg>
      <p:bgPr>
        <a:solidFill>
          <a:schemeClr val="tx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4A3774C-D707-F2A4-E275-634ECF0E29A7}"/>
              </a:ext>
            </a:extLst>
          </p:cNvPr>
          <p:cNvSpPr/>
          <p:nvPr userDrawn="1"/>
        </p:nvSpPr>
        <p:spPr>
          <a:xfrm>
            <a:off x="0" y="0"/>
            <a:ext cx="12192000" cy="6858000"/>
          </a:xfrm>
          <a:prstGeom prst="rect">
            <a:avLst/>
          </a:prstGeom>
          <a:solidFill>
            <a:srgbClr val="D5DCE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grpSp>
        <p:nvGrpSpPr>
          <p:cNvPr id="3" name="Group 2">
            <a:extLst>
              <a:ext uri="{FF2B5EF4-FFF2-40B4-BE49-F238E27FC236}">
                <a16:creationId xmlns:a16="http://schemas.microsoft.com/office/drawing/2014/main" id="{E24406D9-1546-F048-999E-B1C3935E3C50}"/>
              </a:ext>
            </a:extLst>
          </p:cNvPr>
          <p:cNvGrpSpPr/>
          <p:nvPr/>
        </p:nvGrpSpPr>
        <p:grpSpPr>
          <a:xfrm>
            <a:off x="8157626" y="524290"/>
            <a:ext cx="4034375" cy="5796153"/>
            <a:chOff x="7627349" y="524289"/>
            <a:chExt cx="4034375" cy="5796153"/>
          </a:xfrm>
          <a:solidFill>
            <a:schemeClr val="bg1"/>
          </a:solidFill>
        </p:grpSpPr>
        <p:sp>
          <p:nvSpPr>
            <p:cNvPr id="4" name="Freeform 3">
              <a:extLst>
                <a:ext uri="{FF2B5EF4-FFF2-40B4-BE49-F238E27FC236}">
                  <a16:creationId xmlns:a16="http://schemas.microsoft.com/office/drawing/2014/main" id="{D84C793A-4639-4F48-91B8-FD66287147D7}"/>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5" name="Freeform 4">
              <a:extLst>
                <a:ext uri="{FF2B5EF4-FFF2-40B4-BE49-F238E27FC236}">
                  <a16:creationId xmlns:a16="http://schemas.microsoft.com/office/drawing/2014/main" id="{D7DF4404-7F59-6C45-BC46-3436E9AA2E4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6" name="Freeform 5">
              <a:extLst>
                <a:ext uri="{FF2B5EF4-FFF2-40B4-BE49-F238E27FC236}">
                  <a16:creationId xmlns:a16="http://schemas.microsoft.com/office/drawing/2014/main" id="{54618A3F-A28E-5C47-B782-E34CDA443E92}"/>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7" name="Freeform 6">
              <a:extLst>
                <a:ext uri="{FF2B5EF4-FFF2-40B4-BE49-F238E27FC236}">
                  <a16:creationId xmlns:a16="http://schemas.microsoft.com/office/drawing/2014/main" id="{98396A27-49EC-F348-860F-8E26802DC608}"/>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8" name="Freeform 7">
              <a:extLst>
                <a:ext uri="{FF2B5EF4-FFF2-40B4-BE49-F238E27FC236}">
                  <a16:creationId xmlns:a16="http://schemas.microsoft.com/office/drawing/2014/main" id="{9ACD75FE-FCEC-BF4D-91B4-4520B4DB5F1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9" name="Freeform 8">
              <a:extLst>
                <a:ext uri="{FF2B5EF4-FFF2-40B4-BE49-F238E27FC236}">
                  <a16:creationId xmlns:a16="http://schemas.microsoft.com/office/drawing/2014/main" id="{8FC8E4B5-0CBF-864B-9110-D197114B5BD8}"/>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10" name="Freeform 9">
              <a:extLst>
                <a:ext uri="{FF2B5EF4-FFF2-40B4-BE49-F238E27FC236}">
                  <a16:creationId xmlns:a16="http://schemas.microsoft.com/office/drawing/2014/main" id="{9DFD3E64-0D9B-8344-AE26-7E6565667679}"/>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11" name="Freeform 10">
              <a:extLst>
                <a:ext uri="{FF2B5EF4-FFF2-40B4-BE49-F238E27FC236}">
                  <a16:creationId xmlns:a16="http://schemas.microsoft.com/office/drawing/2014/main" id="{9A52CD8B-2E97-4342-8DBF-61223C03F534}"/>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13" name="Title 1">
            <a:extLst>
              <a:ext uri="{FF2B5EF4-FFF2-40B4-BE49-F238E27FC236}">
                <a16:creationId xmlns:a16="http://schemas.microsoft.com/office/drawing/2014/main" id="{42DBD525-63EB-B9E0-1F20-C1BE6875CA96}"/>
              </a:ext>
            </a:extLst>
          </p:cNvPr>
          <p:cNvSpPr>
            <a:spLocks noGrp="1"/>
          </p:cNvSpPr>
          <p:nvPr>
            <p:ph type="title" hasCustomPrompt="1"/>
          </p:nvPr>
        </p:nvSpPr>
        <p:spPr>
          <a:xfrm>
            <a:off x="640080" y="795057"/>
            <a:ext cx="7315200" cy="2075413"/>
          </a:xfrm>
        </p:spPr>
        <p:txBody>
          <a:bodyPr tIns="0" bIns="0" anchor="b" anchorCtr="0"/>
          <a:lstStyle>
            <a:lvl1pPr>
              <a:defRPr sz="5400">
                <a:solidFill>
                  <a:schemeClr val="accent2"/>
                </a:solidFill>
              </a:defRPr>
            </a:lvl1pPr>
          </a:lstStyle>
          <a:p>
            <a:r>
              <a:rPr lang="en-US" sz="5400">
                <a:solidFill>
                  <a:schemeClr val="bg1"/>
                </a:solidFill>
              </a:rPr>
              <a:t>Report Title</a:t>
            </a:r>
            <a:endParaRPr lang="en-US" sz="2000">
              <a:solidFill>
                <a:schemeClr val="bg1"/>
              </a:solidFill>
              <a:latin typeface="+mn-lt"/>
            </a:endParaRPr>
          </a:p>
        </p:txBody>
      </p:sp>
      <p:sp>
        <p:nvSpPr>
          <p:cNvPr id="14" name="Text Placeholder 7">
            <a:extLst>
              <a:ext uri="{FF2B5EF4-FFF2-40B4-BE49-F238E27FC236}">
                <a16:creationId xmlns:a16="http://schemas.microsoft.com/office/drawing/2014/main" id="{3B996BF2-6C30-30D3-FE6E-8E75B9737014}"/>
              </a:ext>
            </a:extLst>
          </p:cNvPr>
          <p:cNvSpPr>
            <a:spLocks noGrp="1"/>
          </p:cNvSpPr>
          <p:nvPr>
            <p:ph type="body" sz="quarter" idx="11" hasCustomPrompt="1"/>
          </p:nvPr>
        </p:nvSpPr>
        <p:spPr>
          <a:xfrm>
            <a:off x="631812" y="3334862"/>
            <a:ext cx="7315200" cy="1865713"/>
          </a:xfrm>
        </p:spPr>
        <p:txBody>
          <a:bodyPr tIns="228600"/>
          <a:lstStyle>
            <a:lvl1pPr>
              <a:defRPr lang="en-US" sz="2000" kern="1200" dirty="0" smtClean="0">
                <a:solidFill>
                  <a:schemeClr val="accent2"/>
                </a:solidFill>
                <a:latin typeface="+mn-lt"/>
                <a:ea typeface="+mj-ea"/>
                <a:cs typeface="+mj-cs"/>
              </a:defRPr>
            </a:lvl1pPr>
          </a:lstStyle>
          <a:p>
            <a:pPr lvl="0"/>
            <a:r>
              <a:rPr lang="en-US" sz="2000">
                <a:latin typeface="+mn-lt"/>
              </a:rPr>
              <a:t>Name</a:t>
            </a:r>
            <a:br>
              <a:rPr lang="en-US" sz="2000">
                <a:latin typeface="+mn-lt"/>
              </a:rPr>
            </a:br>
            <a:r>
              <a:rPr lang="en-US" sz="2000">
                <a:latin typeface="+mn-lt"/>
              </a:rPr>
              <a:t>Title</a:t>
            </a:r>
            <a:endParaRPr lang="en-US"/>
          </a:p>
        </p:txBody>
      </p:sp>
    </p:spTree>
    <p:extLst>
      <p:ext uri="{BB962C8B-B14F-4D97-AF65-F5344CB8AC3E}">
        <p14:creationId xmlns:p14="http://schemas.microsoft.com/office/powerpoint/2010/main" val="1638098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2_Divider–Teal">
    <p:bg>
      <p:bgPr>
        <a:solidFill>
          <a:schemeClr val="accent2"/>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10A26F6C-7248-10D4-9CF7-EA327A0C772A}"/>
              </a:ext>
            </a:extLst>
          </p:cNvPr>
          <p:cNvGrpSpPr/>
          <p:nvPr userDrawn="1"/>
        </p:nvGrpSpPr>
        <p:grpSpPr>
          <a:xfrm>
            <a:off x="8157626" y="524290"/>
            <a:ext cx="4034375" cy="5796153"/>
            <a:chOff x="7627349" y="524289"/>
            <a:chExt cx="4034375" cy="5796153"/>
          </a:xfrm>
          <a:solidFill>
            <a:schemeClr val="bg1">
              <a:alpha val="26642"/>
            </a:schemeClr>
          </a:solidFill>
        </p:grpSpPr>
        <p:sp>
          <p:nvSpPr>
            <p:cNvPr id="14" name="Freeform 13">
              <a:extLst>
                <a:ext uri="{FF2B5EF4-FFF2-40B4-BE49-F238E27FC236}">
                  <a16:creationId xmlns:a16="http://schemas.microsoft.com/office/drawing/2014/main" id="{A62FFADD-8AD8-A926-8A9C-7044AFE20D2A}"/>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15" name="Freeform 14">
              <a:extLst>
                <a:ext uri="{FF2B5EF4-FFF2-40B4-BE49-F238E27FC236}">
                  <a16:creationId xmlns:a16="http://schemas.microsoft.com/office/drawing/2014/main" id="{8F83E272-65D8-7B13-8A47-C684A9B5712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16" name="Freeform 15">
              <a:extLst>
                <a:ext uri="{FF2B5EF4-FFF2-40B4-BE49-F238E27FC236}">
                  <a16:creationId xmlns:a16="http://schemas.microsoft.com/office/drawing/2014/main" id="{A8F43E5A-41C6-9A2F-FF83-67AA7C71CADC}"/>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17" name="Freeform 16">
              <a:extLst>
                <a:ext uri="{FF2B5EF4-FFF2-40B4-BE49-F238E27FC236}">
                  <a16:creationId xmlns:a16="http://schemas.microsoft.com/office/drawing/2014/main" id="{090A72F8-776F-24BF-25E1-11EDC6467CD5}"/>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18" name="Freeform 17">
              <a:extLst>
                <a:ext uri="{FF2B5EF4-FFF2-40B4-BE49-F238E27FC236}">
                  <a16:creationId xmlns:a16="http://schemas.microsoft.com/office/drawing/2014/main" id="{5CD3C5D1-3373-A8EE-BFDB-3DBF8D98A99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19" name="Freeform 18">
              <a:extLst>
                <a:ext uri="{FF2B5EF4-FFF2-40B4-BE49-F238E27FC236}">
                  <a16:creationId xmlns:a16="http://schemas.microsoft.com/office/drawing/2014/main" id="{26B8FA54-1CA5-87B2-8DF2-A06B5B9A32B2}"/>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20" name="Freeform 19">
              <a:extLst>
                <a:ext uri="{FF2B5EF4-FFF2-40B4-BE49-F238E27FC236}">
                  <a16:creationId xmlns:a16="http://schemas.microsoft.com/office/drawing/2014/main" id="{8556F62B-F171-75F4-A8E1-90684C2AC8F7}"/>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21" name="Freeform 20">
              <a:extLst>
                <a:ext uri="{FF2B5EF4-FFF2-40B4-BE49-F238E27FC236}">
                  <a16:creationId xmlns:a16="http://schemas.microsoft.com/office/drawing/2014/main" id="{EE582D84-CF3C-BAD6-FC48-0D7BBC9FCF52}"/>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22" name="Title 1">
            <a:extLst>
              <a:ext uri="{FF2B5EF4-FFF2-40B4-BE49-F238E27FC236}">
                <a16:creationId xmlns:a16="http://schemas.microsoft.com/office/drawing/2014/main" id="{66A1C9D2-97E1-2D7E-3AA0-0C4DB68E697B}"/>
              </a:ext>
            </a:extLst>
          </p:cNvPr>
          <p:cNvSpPr>
            <a:spLocks noGrp="1"/>
          </p:cNvSpPr>
          <p:nvPr>
            <p:ph type="title" hasCustomPrompt="1"/>
          </p:nvPr>
        </p:nvSpPr>
        <p:spPr>
          <a:xfrm>
            <a:off x="640080" y="1892809"/>
            <a:ext cx="7315200" cy="2852737"/>
          </a:xfrm>
        </p:spPr>
        <p:txBody>
          <a:bodyPr anchor="ctr"/>
          <a:lstStyle>
            <a:lvl1pPr>
              <a:defRPr sz="5400">
                <a:solidFill>
                  <a:schemeClr val="bg1"/>
                </a:solidFill>
              </a:defRPr>
            </a:lvl1pPr>
          </a:lstStyle>
          <a:p>
            <a:r>
              <a:rPr lang="en-US"/>
              <a:t>Click to edit divider</a:t>
            </a:r>
          </a:p>
        </p:txBody>
      </p:sp>
    </p:spTree>
    <p:extLst>
      <p:ext uri="{BB962C8B-B14F-4D97-AF65-F5344CB8AC3E}">
        <p14:creationId xmlns:p14="http://schemas.microsoft.com/office/powerpoint/2010/main" val="3632770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3_Divider–Teal">
    <p:bg>
      <p:bgPr>
        <a:solidFill>
          <a:srgbClr val="194165"/>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10A26F6C-7248-10D4-9CF7-EA327A0C772A}"/>
              </a:ext>
            </a:extLst>
          </p:cNvPr>
          <p:cNvGrpSpPr/>
          <p:nvPr userDrawn="1"/>
        </p:nvGrpSpPr>
        <p:grpSpPr>
          <a:xfrm>
            <a:off x="8157626" y="524290"/>
            <a:ext cx="4034375" cy="5796153"/>
            <a:chOff x="7627349" y="524289"/>
            <a:chExt cx="4034375" cy="5796153"/>
          </a:xfrm>
          <a:solidFill>
            <a:schemeClr val="bg1">
              <a:alpha val="26642"/>
            </a:schemeClr>
          </a:solidFill>
        </p:grpSpPr>
        <p:sp>
          <p:nvSpPr>
            <p:cNvPr id="14" name="Freeform 13">
              <a:extLst>
                <a:ext uri="{FF2B5EF4-FFF2-40B4-BE49-F238E27FC236}">
                  <a16:creationId xmlns:a16="http://schemas.microsoft.com/office/drawing/2014/main" id="{A62FFADD-8AD8-A926-8A9C-7044AFE20D2A}"/>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15" name="Freeform 14">
              <a:extLst>
                <a:ext uri="{FF2B5EF4-FFF2-40B4-BE49-F238E27FC236}">
                  <a16:creationId xmlns:a16="http://schemas.microsoft.com/office/drawing/2014/main" id="{8F83E272-65D8-7B13-8A47-C684A9B5712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16" name="Freeform 15">
              <a:extLst>
                <a:ext uri="{FF2B5EF4-FFF2-40B4-BE49-F238E27FC236}">
                  <a16:creationId xmlns:a16="http://schemas.microsoft.com/office/drawing/2014/main" id="{A8F43E5A-41C6-9A2F-FF83-67AA7C71CADC}"/>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17" name="Freeform 16">
              <a:extLst>
                <a:ext uri="{FF2B5EF4-FFF2-40B4-BE49-F238E27FC236}">
                  <a16:creationId xmlns:a16="http://schemas.microsoft.com/office/drawing/2014/main" id="{090A72F8-776F-24BF-25E1-11EDC6467CD5}"/>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18" name="Freeform 17">
              <a:extLst>
                <a:ext uri="{FF2B5EF4-FFF2-40B4-BE49-F238E27FC236}">
                  <a16:creationId xmlns:a16="http://schemas.microsoft.com/office/drawing/2014/main" id="{5CD3C5D1-3373-A8EE-BFDB-3DBF8D98A99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19" name="Freeform 18">
              <a:extLst>
                <a:ext uri="{FF2B5EF4-FFF2-40B4-BE49-F238E27FC236}">
                  <a16:creationId xmlns:a16="http://schemas.microsoft.com/office/drawing/2014/main" id="{26B8FA54-1CA5-87B2-8DF2-A06B5B9A32B2}"/>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20" name="Freeform 19">
              <a:extLst>
                <a:ext uri="{FF2B5EF4-FFF2-40B4-BE49-F238E27FC236}">
                  <a16:creationId xmlns:a16="http://schemas.microsoft.com/office/drawing/2014/main" id="{8556F62B-F171-75F4-A8E1-90684C2AC8F7}"/>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21" name="Freeform 20">
              <a:extLst>
                <a:ext uri="{FF2B5EF4-FFF2-40B4-BE49-F238E27FC236}">
                  <a16:creationId xmlns:a16="http://schemas.microsoft.com/office/drawing/2014/main" id="{EE582D84-CF3C-BAD6-FC48-0D7BBC9FCF52}"/>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22" name="Title 1">
            <a:extLst>
              <a:ext uri="{FF2B5EF4-FFF2-40B4-BE49-F238E27FC236}">
                <a16:creationId xmlns:a16="http://schemas.microsoft.com/office/drawing/2014/main" id="{66A1C9D2-97E1-2D7E-3AA0-0C4DB68E697B}"/>
              </a:ext>
            </a:extLst>
          </p:cNvPr>
          <p:cNvSpPr>
            <a:spLocks noGrp="1"/>
          </p:cNvSpPr>
          <p:nvPr>
            <p:ph type="title" hasCustomPrompt="1"/>
          </p:nvPr>
        </p:nvSpPr>
        <p:spPr>
          <a:xfrm>
            <a:off x="640080" y="1892809"/>
            <a:ext cx="7315200" cy="2852737"/>
          </a:xfrm>
        </p:spPr>
        <p:txBody>
          <a:bodyPr anchor="ctr"/>
          <a:lstStyle>
            <a:lvl1pPr>
              <a:defRPr sz="5400">
                <a:solidFill>
                  <a:schemeClr val="bg1"/>
                </a:solidFill>
              </a:defRPr>
            </a:lvl1pPr>
          </a:lstStyle>
          <a:p>
            <a:r>
              <a:rPr lang="en-US"/>
              <a:t>Click to edit divider</a:t>
            </a:r>
          </a:p>
        </p:txBody>
      </p:sp>
    </p:spTree>
    <p:extLst>
      <p:ext uri="{BB962C8B-B14F-4D97-AF65-F5344CB8AC3E}">
        <p14:creationId xmlns:p14="http://schemas.microsoft.com/office/powerpoint/2010/main" val="39716258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1_Divider">
    <p:bg>
      <p:bgPr>
        <a:solidFill>
          <a:schemeClr val="tx2"/>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24406D9-1546-F048-999E-B1C3935E3C50}"/>
              </a:ext>
            </a:extLst>
          </p:cNvPr>
          <p:cNvGrpSpPr/>
          <p:nvPr/>
        </p:nvGrpSpPr>
        <p:grpSpPr>
          <a:xfrm>
            <a:off x="8157626" y="524290"/>
            <a:ext cx="4034375" cy="5796153"/>
            <a:chOff x="7627349" y="524289"/>
            <a:chExt cx="4034375" cy="5796153"/>
          </a:xfrm>
          <a:solidFill>
            <a:schemeClr val="bg1"/>
          </a:solidFill>
        </p:grpSpPr>
        <p:sp>
          <p:nvSpPr>
            <p:cNvPr id="4" name="Freeform 3">
              <a:extLst>
                <a:ext uri="{FF2B5EF4-FFF2-40B4-BE49-F238E27FC236}">
                  <a16:creationId xmlns:a16="http://schemas.microsoft.com/office/drawing/2014/main" id="{D84C793A-4639-4F48-91B8-FD66287147D7}"/>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5" name="Freeform 4">
              <a:extLst>
                <a:ext uri="{FF2B5EF4-FFF2-40B4-BE49-F238E27FC236}">
                  <a16:creationId xmlns:a16="http://schemas.microsoft.com/office/drawing/2014/main" id="{D7DF4404-7F59-6C45-BC46-3436E9AA2E4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6" name="Freeform 5">
              <a:extLst>
                <a:ext uri="{FF2B5EF4-FFF2-40B4-BE49-F238E27FC236}">
                  <a16:creationId xmlns:a16="http://schemas.microsoft.com/office/drawing/2014/main" id="{54618A3F-A28E-5C47-B782-E34CDA443E92}"/>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7" name="Freeform 6">
              <a:extLst>
                <a:ext uri="{FF2B5EF4-FFF2-40B4-BE49-F238E27FC236}">
                  <a16:creationId xmlns:a16="http://schemas.microsoft.com/office/drawing/2014/main" id="{98396A27-49EC-F348-860F-8E26802DC608}"/>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8" name="Freeform 7">
              <a:extLst>
                <a:ext uri="{FF2B5EF4-FFF2-40B4-BE49-F238E27FC236}">
                  <a16:creationId xmlns:a16="http://schemas.microsoft.com/office/drawing/2014/main" id="{9ACD75FE-FCEC-BF4D-91B4-4520B4DB5F1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9" name="Freeform 8">
              <a:extLst>
                <a:ext uri="{FF2B5EF4-FFF2-40B4-BE49-F238E27FC236}">
                  <a16:creationId xmlns:a16="http://schemas.microsoft.com/office/drawing/2014/main" id="{8FC8E4B5-0CBF-864B-9110-D197114B5BD8}"/>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10" name="Freeform 9">
              <a:extLst>
                <a:ext uri="{FF2B5EF4-FFF2-40B4-BE49-F238E27FC236}">
                  <a16:creationId xmlns:a16="http://schemas.microsoft.com/office/drawing/2014/main" id="{9DFD3E64-0D9B-8344-AE26-7E6565667679}"/>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11" name="Freeform 10">
              <a:extLst>
                <a:ext uri="{FF2B5EF4-FFF2-40B4-BE49-F238E27FC236}">
                  <a16:creationId xmlns:a16="http://schemas.microsoft.com/office/drawing/2014/main" id="{9A52CD8B-2E97-4342-8DBF-61223C03F534}"/>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2" name="Title 1">
            <a:extLst>
              <a:ext uri="{FF2B5EF4-FFF2-40B4-BE49-F238E27FC236}">
                <a16:creationId xmlns:a16="http://schemas.microsoft.com/office/drawing/2014/main" id="{4CB71193-550B-4245-9C3C-F188194A2AAD}"/>
              </a:ext>
            </a:extLst>
          </p:cNvPr>
          <p:cNvSpPr>
            <a:spLocks noGrp="1"/>
          </p:cNvSpPr>
          <p:nvPr>
            <p:ph type="title" hasCustomPrompt="1"/>
          </p:nvPr>
        </p:nvSpPr>
        <p:spPr>
          <a:xfrm>
            <a:off x="640080" y="1892809"/>
            <a:ext cx="7315200" cy="2852737"/>
          </a:xfrm>
        </p:spPr>
        <p:txBody>
          <a:bodyPr anchor="ctr"/>
          <a:lstStyle>
            <a:lvl1pPr>
              <a:defRPr sz="5400">
                <a:solidFill>
                  <a:schemeClr val="accent2"/>
                </a:solidFill>
              </a:defRPr>
            </a:lvl1pPr>
          </a:lstStyle>
          <a:p>
            <a:r>
              <a:rPr lang="en-US"/>
              <a:t>Click to edit divider</a:t>
            </a:r>
          </a:p>
        </p:txBody>
      </p:sp>
    </p:spTree>
    <p:extLst>
      <p:ext uri="{BB962C8B-B14F-4D97-AF65-F5344CB8AC3E}">
        <p14:creationId xmlns:p14="http://schemas.microsoft.com/office/powerpoint/2010/main" val="41841727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6_Divider">
    <p:bg>
      <p:bgPr>
        <a:solidFill>
          <a:srgbClr val="EAE7DD"/>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24406D9-1546-F048-999E-B1C3935E3C50}"/>
              </a:ext>
            </a:extLst>
          </p:cNvPr>
          <p:cNvGrpSpPr/>
          <p:nvPr/>
        </p:nvGrpSpPr>
        <p:grpSpPr>
          <a:xfrm>
            <a:off x="8157626" y="524290"/>
            <a:ext cx="4034375" cy="5796153"/>
            <a:chOff x="7627349" y="524289"/>
            <a:chExt cx="4034375" cy="5796153"/>
          </a:xfrm>
          <a:solidFill>
            <a:schemeClr val="bg1"/>
          </a:solidFill>
        </p:grpSpPr>
        <p:sp>
          <p:nvSpPr>
            <p:cNvPr id="4" name="Freeform 3">
              <a:extLst>
                <a:ext uri="{FF2B5EF4-FFF2-40B4-BE49-F238E27FC236}">
                  <a16:creationId xmlns:a16="http://schemas.microsoft.com/office/drawing/2014/main" id="{D84C793A-4639-4F48-91B8-FD66287147D7}"/>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5" name="Freeform 4">
              <a:extLst>
                <a:ext uri="{FF2B5EF4-FFF2-40B4-BE49-F238E27FC236}">
                  <a16:creationId xmlns:a16="http://schemas.microsoft.com/office/drawing/2014/main" id="{D7DF4404-7F59-6C45-BC46-3436E9AA2E4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6" name="Freeform 5">
              <a:extLst>
                <a:ext uri="{FF2B5EF4-FFF2-40B4-BE49-F238E27FC236}">
                  <a16:creationId xmlns:a16="http://schemas.microsoft.com/office/drawing/2014/main" id="{54618A3F-A28E-5C47-B782-E34CDA443E92}"/>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7" name="Freeform 6">
              <a:extLst>
                <a:ext uri="{FF2B5EF4-FFF2-40B4-BE49-F238E27FC236}">
                  <a16:creationId xmlns:a16="http://schemas.microsoft.com/office/drawing/2014/main" id="{98396A27-49EC-F348-860F-8E26802DC608}"/>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8" name="Freeform 7">
              <a:extLst>
                <a:ext uri="{FF2B5EF4-FFF2-40B4-BE49-F238E27FC236}">
                  <a16:creationId xmlns:a16="http://schemas.microsoft.com/office/drawing/2014/main" id="{9ACD75FE-FCEC-BF4D-91B4-4520B4DB5F1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9" name="Freeform 8">
              <a:extLst>
                <a:ext uri="{FF2B5EF4-FFF2-40B4-BE49-F238E27FC236}">
                  <a16:creationId xmlns:a16="http://schemas.microsoft.com/office/drawing/2014/main" id="{8FC8E4B5-0CBF-864B-9110-D197114B5BD8}"/>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10" name="Freeform 9">
              <a:extLst>
                <a:ext uri="{FF2B5EF4-FFF2-40B4-BE49-F238E27FC236}">
                  <a16:creationId xmlns:a16="http://schemas.microsoft.com/office/drawing/2014/main" id="{9DFD3E64-0D9B-8344-AE26-7E6565667679}"/>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11" name="Freeform 10">
              <a:extLst>
                <a:ext uri="{FF2B5EF4-FFF2-40B4-BE49-F238E27FC236}">
                  <a16:creationId xmlns:a16="http://schemas.microsoft.com/office/drawing/2014/main" id="{9A52CD8B-2E97-4342-8DBF-61223C03F534}"/>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2" name="Title 1">
            <a:extLst>
              <a:ext uri="{FF2B5EF4-FFF2-40B4-BE49-F238E27FC236}">
                <a16:creationId xmlns:a16="http://schemas.microsoft.com/office/drawing/2014/main" id="{4CB71193-550B-4245-9C3C-F188194A2AAD}"/>
              </a:ext>
            </a:extLst>
          </p:cNvPr>
          <p:cNvSpPr>
            <a:spLocks noGrp="1"/>
          </p:cNvSpPr>
          <p:nvPr>
            <p:ph type="title" hasCustomPrompt="1"/>
          </p:nvPr>
        </p:nvSpPr>
        <p:spPr>
          <a:xfrm>
            <a:off x="640080" y="1892809"/>
            <a:ext cx="7315200" cy="2852737"/>
          </a:xfrm>
        </p:spPr>
        <p:txBody>
          <a:bodyPr anchor="ctr"/>
          <a:lstStyle>
            <a:lvl1pPr>
              <a:defRPr sz="5400">
                <a:solidFill>
                  <a:schemeClr val="accent2"/>
                </a:solidFill>
              </a:defRPr>
            </a:lvl1pPr>
          </a:lstStyle>
          <a:p>
            <a:r>
              <a:rPr lang="en-US"/>
              <a:t>Click to edit divider</a:t>
            </a:r>
          </a:p>
        </p:txBody>
      </p:sp>
    </p:spTree>
    <p:extLst>
      <p:ext uri="{BB962C8B-B14F-4D97-AF65-F5344CB8AC3E}">
        <p14:creationId xmlns:p14="http://schemas.microsoft.com/office/powerpoint/2010/main" val="31872555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2_Divider">
    <p:bg>
      <p:bgPr>
        <a:solidFill>
          <a:schemeClr val="tx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4A3774C-D707-F2A4-E275-634ECF0E29A7}"/>
              </a:ext>
            </a:extLst>
          </p:cNvPr>
          <p:cNvSpPr/>
          <p:nvPr userDrawn="1"/>
        </p:nvSpPr>
        <p:spPr>
          <a:xfrm>
            <a:off x="0" y="0"/>
            <a:ext cx="12192000" cy="6858000"/>
          </a:xfrm>
          <a:prstGeom prst="rect">
            <a:avLst/>
          </a:prstGeom>
          <a:solidFill>
            <a:srgbClr val="D5DCE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grpSp>
        <p:nvGrpSpPr>
          <p:cNvPr id="3" name="Group 2">
            <a:extLst>
              <a:ext uri="{FF2B5EF4-FFF2-40B4-BE49-F238E27FC236}">
                <a16:creationId xmlns:a16="http://schemas.microsoft.com/office/drawing/2014/main" id="{E24406D9-1546-F048-999E-B1C3935E3C50}"/>
              </a:ext>
            </a:extLst>
          </p:cNvPr>
          <p:cNvGrpSpPr/>
          <p:nvPr/>
        </p:nvGrpSpPr>
        <p:grpSpPr>
          <a:xfrm>
            <a:off x="8157626" y="524290"/>
            <a:ext cx="4034375" cy="5796153"/>
            <a:chOff x="7627349" y="524289"/>
            <a:chExt cx="4034375" cy="5796153"/>
          </a:xfrm>
          <a:solidFill>
            <a:schemeClr val="bg1"/>
          </a:solidFill>
        </p:grpSpPr>
        <p:sp>
          <p:nvSpPr>
            <p:cNvPr id="4" name="Freeform 3">
              <a:extLst>
                <a:ext uri="{FF2B5EF4-FFF2-40B4-BE49-F238E27FC236}">
                  <a16:creationId xmlns:a16="http://schemas.microsoft.com/office/drawing/2014/main" id="{D84C793A-4639-4F48-91B8-FD66287147D7}"/>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5" name="Freeform 4">
              <a:extLst>
                <a:ext uri="{FF2B5EF4-FFF2-40B4-BE49-F238E27FC236}">
                  <a16:creationId xmlns:a16="http://schemas.microsoft.com/office/drawing/2014/main" id="{D7DF4404-7F59-6C45-BC46-3436E9AA2E4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6" name="Freeform 5">
              <a:extLst>
                <a:ext uri="{FF2B5EF4-FFF2-40B4-BE49-F238E27FC236}">
                  <a16:creationId xmlns:a16="http://schemas.microsoft.com/office/drawing/2014/main" id="{54618A3F-A28E-5C47-B782-E34CDA443E92}"/>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7" name="Freeform 6">
              <a:extLst>
                <a:ext uri="{FF2B5EF4-FFF2-40B4-BE49-F238E27FC236}">
                  <a16:creationId xmlns:a16="http://schemas.microsoft.com/office/drawing/2014/main" id="{98396A27-49EC-F348-860F-8E26802DC608}"/>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8" name="Freeform 7">
              <a:extLst>
                <a:ext uri="{FF2B5EF4-FFF2-40B4-BE49-F238E27FC236}">
                  <a16:creationId xmlns:a16="http://schemas.microsoft.com/office/drawing/2014/main" id="{9ACD75FE-FCEC-BF4D-91B4-4520B4DB5F1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9" name="Freeform 8">
              <a:extLst>
                <a:ext uri="{FF2B5EF4-FFF2-40B4-BE49-F238E27FC236}">
                  <a16:creationId xmlns:a16="http://schemas.microsoft.com/office/drawing/2014/main" id="{8FC8E4B5-0CBF-864B-9110-D197114B5BD8}"/>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10" name="Freeform 9">
              <a:extLst>
                <a:ext uri="{FF2B5EF4-FFF2-40B4-BE49-F238E27FC236}">
                  <a16:creationId xmlns:a16="http://schemas.microsoft.com/office/drawing/2014/main" id="{9DFD3E64-0D9B-8344-AE26-7E6565667679}"/>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11" name="Freeform 10">
              <a:extLst>
                <a:ext uri="{FF2B5EF4-FFF2-40B4-BE49-F238E27FC236}">
                  <a16:creationId xmlns:a16="http://schemas.microsoft.com/office/drawing/2014/main" id="{9A52CD8B-2E97-4342-8DBF-61223C03F534}"/>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2" name="Title 1">
            <a:extLst>
              <a:ext uri="{FF2B5EF4-FFF2-40B4-BE49-F238E27FC236}">
                <a16:creationId xmlns:a16="http://schemas.microsoft.com/office/drawing/2014/main" id="{4CB71193-550B-4245-9C3C-F188194A2AAD}"/>
              </a:ext>
            </a:extLst>
          </p:cNvPr>
          <p:cNvSpPr>
            <a:spLocks noGrp="1"/>
          </p:cNvSpPr>
          <p:nvPr>
            <p:ph type="title" hasCustomPrompt="1"/>
          </p:nvPr>
        </p:nvSpPr>
        <p:spPr>
          <a:xfrm>
            <a:off x="640080" y="1892809"/>
            <a:ext cx="7315200" cy="2852737"/>
          </a:xfrm>
        </p:spPr>
        <p:txBody>
          <a:bodyPr anchor="ctr"/>
          <a:lstStyle>
            <a:lvl1pPr>
              <a:defRPr sz="5400">
                <a:solidFill>
                  <a:schemeClr val="accent2"/>
                </a:solidFill>
              </a:defRPr>
            </a:lvl1pPr>
          </a:lstStyle>
          <a:p>
            <a:r>
              <a:rPr lang="en-US"/>
              <a:t>Click to edit divider</a:t>
            </a:r>
          </a:p>
        </p:txBody>
      </p:sp>
    </p:spTree>
    <p:extLst>
      <p:ext uri="{BB962C8B-B14F-4D97-AF65-F5344CB8AC3E}">
        <p14:creationId xmlns:p14="http://schemas.microsoft.com/office/powerpoint/2010/main" val="30216409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MGB Quote 1">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pic>
        <p:nvPicPr>
          <p:cNvPr id="10" name="Picture 9">
            <a:extLst>
              <a:ext uri="{FF2B5EF4-FFF2-40B4-BE49-F238E27FC236}">
                <a16:creationId xmlns:a16="http://schemas.microsoft.com/office/drawing/2014/main" id="{C956DAAB-4311-6FB6-1E88-B126F229E1F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255182" y="239487"/>
            <a:ext cx="11668595" cy="6382086"/>
          </a:xfrm>
          <a:prstGeom prst="roundRect">
            <a:avLst>
              <a:gd name="adj" fmla="val 2634"/>
            </a:avLst>
          </a:prstGeom>
        </p:spPr>
      </p:pic>
      <p:sp>
        <p:nvSpPr>
          <p:cNvPr id="11" name="Title 1">
            <a:extLst>
              <a:ext uri="{FF2B5EF4-FFF2-40B4-BE49-F238E27FC236}">
                <a16:creationId xmlns:a16="http://schemas.microsoft.com/office/drawing/2014/main" id="{F4AAE623-33AB-B986-3EF7-218E19AD4ACE}"/>
              </a:ext>
            </a:extLst>
          </p:cNvPr>
          <p:cNvSpPr>
            <a:spLocks noGrp="1"/>
          </p:cNvSpPr>
          <p:nvPr>
            <p:ph type="title"/>
          </p:nvPr>
        </p:nvSpPr>
        <p:spPr>
          <a:xfrm>
            <a:off x="1170432" y="1920240"/>
            <a:ext cx="7444408" cy="2576378"/>
          </a:xfrm>
        </p:spPr>
        <p:txBody>
          <a:bodyPr/>
          <a:lstStyle>
            <a:lvl1pPr>
              <a:defRPr lang="en-US" sz="5400" kern="1200" dirty="0">
                <a:solidFill>
                  <a:schemeClr val="accent2"/>
                </a:solidFill>
                <a:latin typeface="+mj-lt"/>
                <a:ea typeface="+mj-ea"/>
                <a:cs typeface="+mj-cs"/>
              </a:defRPr>
            </a:lvl1pPr>
          </a:lstStyle>
          <a:p>
            <a:r>
              <a:rPr lang="en-US"/>
              <a:t>Click to edit Master title style</a:t>
            </a:r>
          </a:p>
        </p:txBody>
      </p:sp>
      <p:sp>
        <p:nvSpPr>
          <p:cNvPr id="14" name="Text Placeholder 3">
            <a:extLst>
              <a:ext uri="{FF2B5EF4-FFF2-40B4-BE49-F238E27FC236}">
                <a16:creationId xmlns:a16="http://schemas.microsoft.com/office/drawing/2014/main" id="{7ABF227A-9ADB-D7A2-E1B7-23302A1C1FFA}"/>
              </a:ext>
            </a:extLst>
          </p:cNvPr>
          <p:cNvSpPr>
            <a:spLocks noGrp="1"/>
          </p:cNvSpPr>
          <p:nvPr>
            <p:ph type="body" sz="half" idx="2" hasCustomPrompt="1"/>
          </p:nvPr>
        </p:nvSpPr>
        <p:spPr>
          <a:xfrm>
            <a:off x="1170433" y="4626865"/>
            <a:ext cx="3657599" cy="914401"/>
          </a:xfrm>
        </p:spPr>
        <p:txBody>
          <a:bodyPr/>
          <a:lstStyle/>
          <a:p>
            <a:r>
              <a:rPr lang="en-US"/>
              <a:t>–Author of quote</a:t>
            </a:r>
          </a:p>
        </p:txBody>
      </p:sp>
    </p:spTree>
    <p:extLst>
      <p:ext uri="{BB962C8B-B14F-4D97-AF65-F5344CB8AC3E}">
        <p14:creationId xmlns:p14="http://schemas.microsoft.com/office/powerpoint/2010/main" val="2780406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628630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MGB Quote 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08D3E0-0C97-66F6-7CE4-3FC4D729390C}"/>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55182" y="239487"/>
            <a:ext cx="11668595" cy="6382086"/>
          </a:xfrm>
          <a:prstGeom prst="roundRect">
            <a:avLst>
              <a:gd name="adj" fmla="val 2634"/>
            </a:avLst>
          </a:prstGeom>
        </p:spPr>
      </p:pic>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5"/>
                      <a:stretch>
                        <a:fillRect/>
                      </a:stretch>
                    </p:blipFill>
                    <p:spPr>
                      <a:xfrm>
                        <a:off x="1589" y="1589"/>
                        <a:ext cx="1587" cy="1587"/>
                      </a:xfrm>
                      <a:prstGeom prst="rect">
                        <a:avLst/>
                      </a:prstGeom>
                    </p:spPr>
                  </p:pic>
                </p:oleObj>
              </mc:Fallback>
            </mc:AlternateContent>
          </a:graphicData>
        </a:graphic>
      </p:graphicFrame>
      <p:sp>
        <p:nvSpPr>
          <p:cNvPr id="11" name="Title 1">
            <a:extLst>
              <a:ext uri="{FF2B5EF4-FFF2-40B4-BE49-F238E27FC236}">
                <a16:creationId xmlns:a16="http://schemas.microsoft.com/office/drawing/2014/main" id="{F4AAE623-33AB-B986-3EF7-218E19AD4ACE}"/>
              </a:ext>
            </a:extLst>
          </p:cNvPr>
          <p:cNvSpPr>
            <a:spLocks noGrp="1"/>
          </p:cNvSpPr>
          <p:nvPr>
            <p:ph type="title"/>
          </p:nvPr>
        </p:nvSpPr>
        <p:spPr>
          <a:xfrm>
            <a:off x="1170432" y="1920240"/>
            <a:ext cx="7444408" cy="2576378"/>
          </a:xfrm>
        </p:spPr>
        <p:txBody>
          <a:bodyPr/>
          <a:lstStyle>
            <a:lvl1pPr>
              <a:defRPr lang="en-US" sz="5400" kern="1200" dirty="0">
                <a:solidFill>
                  <a:schemeClr val="accent2"/>
                </a:solidFill>
                <a:latin typeface="+mj-lt"/>
                <a:ea typeface="+mj-ea"/>
                <a:cs typeface="+mj-cs"/>
              </a:defRPr>
            </a:lvl1pPr>
          </a:lstStyle>
          <a:p>
            <a:r>
              <a:rPr lang="en-US"/>
              <a:t>Click to edit Master title style</a:t>
            </a:r>
          </a:p>
        </p:txBody>
      </p:sp>
      <p:sp>
        <p:nvSpPr>
          <p:cNvPr id="14" name="Text Placeholder 3">
            <a:extLst>
              <a:ext uri="{FF2B5EF4-FFF2-40B4-BE49-F238E27FC236}">
                <a16:creationId xmlns:a16="http://schemas.microsoft.com/office/drawing/2014/main" id="{7ABF227A-9ADB-D7A2-E1B7-23302A1C1FFA}"/>
              </a:ext>
            </a:extLst>
          </p:cNvPr>
          <p:cNvSpPr>
            <a:spLocks noGrp="1"/>
          </p:cNvSpPr>
          <p:nvPr>
            <p:ph type="body" sz="half" idx="2" hasCustomPrompt="1"/>
          </p:nvPr>
        </p:nvSpPr>
        <p:spPr>
          <a:xfrm>
            <a:off x="1170433" y="4626865"/>
            <a:ext cx="3657599" cy="914401"/>
          </a:xfrm>
        </p:spPr>
        <p:txBody>
          <a:bodyPr/>
          <a:lstStyle/>
          <a:p>
            <a:r>
              <a:rPr lang="en-US"/>
              <a:t>–Author of quote</a:t>
            </a:r>
          </a:p>
        </p:txBody>
      </p:sp>
    </p:spTree>
    <p:extLst>
      <p:ext uri="{BB962C8B-B14F-4D97-AF65-F5344CB8AC3E}">
        <p14:creationId xmlns:p14="http://schemas.microsoft.com/office/powerpoint/2010/main" val="11280566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MGB Quote 3">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3024749-BD1A-F885-FC45-4DBADF08D63F}"/>
              </a:ext>
            </a:extLst>
          </p:cNvPr>
          <p:cNvPicPr>
            <a:picLocks noChangeAspect="1"/>
          </p:cNvPicPr>
          <p:nvPr userDrawn="1"/>
        </p:nvPicPr>
        <p:blipFill>
          <a:blip r:embed="rId3" cstate="screen">
            <a:extLst>
              <a:ext uri="{28A0092B-C50C-407E-A947-70E740481C1C}">
                <a14:useLocalDpi xmlns:a14="http://schemas.microsoft.com/office/drawing/2010/main"/>
              </a:ext>
            </a:extLst>
          </a:blip>
          <a:srcRect t="3439" r="8360" b="4922"/>
          <a:stretch/>
        </p:blipFill>
        <p:spPr>
          <a:xfrm>
            <a:off x="255182" y="239487"/>
            <a:ext cx="11668595" cy="6382086"/>
          </a:xfrm>
          <a:prstGeom prst="roundRect">
            <a:avLst>
              <a:gd name="adj" fmla="val 2634"/>
            </a:avLst>
          </a:prstGeom>
        </p:spPr>
      </p:pic>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5"/>
                      <a:stretch>
                        <a:fillRect/>
                      </a:stretch>
                    </p:blipFill>
                    <p:spPr>
                      <a:xfrm>
                        <a:off x="1589" y="1589"/>
                        <a:ext cx="1587" cy="1587"/>
                      </a:xfrm>
                      <a:prstGeom prst="rect">
                        <a:avLst/>
                      </a:prstGeom>
                    </p:spPr>
                  </p:pic>
                </p:oleObj>
              </mc:Fallback>
            </mc:AlternateContent>
          </a:graphicData>
        </a:graphic>
      </p:graphicFrame>
      <p:sp>
        <p:nvSpPr>
          <p:cNvPr id="11" name="Title 1">
            <a:extLst>
              <a:ext uri="{FF2B5EF4-FFF2-40B4-BE49-F238E27FC236}">
                <a16:creationId xmlns:a16="http://schemas.microsoft.com/office/drawing/2014/main" id="{F4AAE623-33AB-B986-3EF7-218E19AD4ACE}"/>
              </a:ext>
            </a:extLst>
          </p:cNvPr>
          <p:cNvSpPr>
            <a:spLocks noGrp="1"/>
          </p:cNvSpPr>
          <p:nvPr>
            <p:ph type="title"/>
          </p:nvPr>
        </p:nvSpPr>
        <p:spPr>
          <a:xfrm>
            <a:off x="1170432" y="1920240"/>
            <a:ext cx="7444408" cy="2576378"/>
          </a:xfrm>
        </p:spPr>
        <p:txBody>
          <a:bodyPr/>
          <a:lstStyle>
            <a:lvl1pPr>
              <a:defRPr lang="en-US" sz="5400" kern="1200" dirty="0">
                <a:solidFill>
                  <a:schemeClr val="accent2"/>
                </a:solidFill>
                <a:latin typeface="+mj-lt"/>
                <a:ea typeface="+mj-ea"/>
                <a:cs typeface="+mj-cs"/>
              </a:defRPr>
            </a:lvl1pPr>
          </a:lstStyle>
          <a:p>
            <a:r>
              <a:rPr lang="en-US"/>
              <a:t>Click to edit Master title style</a:t>
            </a:r>
          </a:p>
        </p:txBody>
      </p:sp>
      <p:sp>
        <p:nvSpPr>
          <p:cNvPr id="14" name="Text Placeholder 3">
            <a:extLst>
              <a:ext uri="{FF2B5EF4-FFF2-40B4-BE49-F238E27FC236}">
                <a16:creationId xmlns:a16="http://schemas.microsoft.com/office/drawing/2014/main" id="{7ABF227A-9ADB-D7A2-E1B7-23302A1C1FFA}"/>
              </a:ext>
            </a:extLst>
          </p:cNvPr>
          <p:cNvSpPr>
            <a:spLocks noGrp="1"/>
          </p:cNvSpPr>
          <p:nvPr>
            <p:ph type="body" sz="half" idx="2" hasCustomPrompt="1"/>
          </p:nvPr>
        </p:nvSpPr>
        <p:spPr>
          <a:xfrm>
            <a:off x="1170433" y="4626865"/>
            <a:ext cx="3657599" cy="914401"/>
          </a:xfrm>
        </p:spPr>
        <p:txBody>
          <a:bodyPr/>
          <a:lstStyle/>
          <a:p>
            <a:r>
              <a:rPr lang="en-US"/>
              <a:t>–Author of quote</a:t>
            </a:r>
          </a:p>
        </p:txBody>
      </p:sp>
    </p:spTree>
    <p:extLst>
      <p:ext uri="{BB962C8B-B14F-4D97-AF65-F5344CB8AC3E}">
        <p14:creationId xmlns:p14="http://schemas.microsoft.com/office/powerpoint/2010/main" val="21530464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MGB Quote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C7CC433-ABB9-CA2C-ABF8-EFA691A8D9E8}"/>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55182" y="239487"/>
            <a:ext cx="11668595" cy="6382086"/>
          </a:xfrm>
          <a:prstGeom prst="roundRect">
            <a:avLst>
              <a:gd name="adj" fmla="val 2634"/>
            </a:avLst>
          </a:prstGeom>
        </p:spPr>
      </p:pic>
      <p:sp>
        <p:nvSpPr>
          <p:cNvPr id="4" name="Rounded Rectangle 3">
            <a:extLst>
              <a:ext uri="{FF2B5EF4-FFF2-40B4-BE49-F238E27FC236}">
                <a16:creationId xmlns:a16="http://schemas.microsoft.com/office/drawing/2014/main" id="{A550EBF1-27F3-A7C8-22A0-6688ED1D4A03}"/>
              </a:ext>
            </a:extLst>
          </p:cNvPr>
          <p:cNvSpPr/>
          <p:nvPr userDrawn="1"/>
        </p:nvSpPr>
        <p:spPr>
          <a:xfrm>
            <a:off x="255182" y="236427"/>
            <a:ext cx="11668595" cy="6382085"/>
          </a:xfrm>
          <a:prstGeom prst="roundRect">
            <a:avLst>
              <a:gd name="adj" fmla="val 2196"/>
            </a:avLst>
          </a:prstGeom>
          <a:gradFill>
            <a:gsLst>
              <a:gs pos="5000">
                <a:schemeClr val="bg1">
                  <a:lumMod val="87000"/>
                  <a:lumOff val="13000"/>
                  <a:alpha val="0"/>
                </a:schemeClr>
              </a:gs>
              <a:gs pos="43000">
                <a:schemeClr val="bg1">
                  <a:alpha val="77504"/>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5"/>
                      <a:stretch>
                        <a:fillRect/>
                      </a:stretch>
                    </p:blipFill>
                    <p:spPr>
                      <a:xfrm>
                        <a:off x="1589" y="1589"/>
                        <a:ext cx="1587" cy="1587"/>
                      </a:xfrm>
                      <a:prstGeom prst="rect">
                        <a:avLst/>
                      </a:prstGeom>
                    </p:spPr>
                  </p:pic>
                </p:oleObj>
              </mc:Fallback>
            </mc:AlternateContent>
          </a:graphicData>
        </a:graphic>
      </p:graphicFrame>
      <p:sp>
        <p:nvSpPr>
          <p:cNvPr id="11" name="Title 1">
            <a:extLst>
              <a:ext uri="{FF2B5EF4-FFF2-40B4-BE49-F238E27FC236}">
                <a16:creationId xmlns:a16="http://schemas.microsoft.com/office/drawing/2014/main" id="{F4AAE623-33AB-B986-3EF7-218E19AD4ACE}"/>
              </a:ext>
            </a:extLst>
          </p:cNvPr>
          <p:cNvSpPr>
            <a:spLocks noGrp="1"/>
          </p:cNvSpPr>
          <p:nvPr>
            <p:ph type="title"/>
          </p:nvPr>
        </p:nvSpPr>
        <p:spPr>
          <a:xfrm>
            <a:off x="1170432" y="1920240"/>
            <a:ext cx="7444408" cy="2576378"/>
          </a:xfrm>
        </p:spPr>
        <p:txBody>
          <a:bodyPr/>
          <a:lstStyle>
            <a:lvl1pPr>
              <a:defRPr lang="en-US" sz="5400" kern="1200" dirty="0">
                <a:solidFill>
                  <a:schemeClr val="accent2"/>
                </a:solidFill>
                <a:latin typeface="+mj-lt"/>
                <a:ea typeface="+mj-ea"/>
                <a:cs typeface="+mj-cs"/>
              </a:defRPr>
            </a:lvl1pPr>
          </a:lstStyle>
          <a:p>
            <a:r>
              <a:rPr lang="en-US"/>
              <a:t>Click to edit Master title style</a:t>
            </a:r>
          </a:p>
        </p:txBody>
      </p:sp>
      <p:sp>
        <p:nvSpPr>
          <p:cNvPr id="14" name="Text Placeholder 3">
            <a:extLst>
              <a:ext uri="{FF2B5EF4-FFF2-40B4-BE49-F238E27FC236}">
                <a16:creationId xmlns:a16="http://schemas.microsoft.com/office/drawing/2014/main" id="{7ABF227A-9ADB-D7A2-E1B7-23302A1C1FFA}"/>
              </a:ext>
            </a:extLst>
          </p:cNvPr>
          <p:cNvSpPr>
            <a:spLocks noGrp="1"/>
          </p:cNvSpPr>
          <p:nvPr>
            <p:ph type="body" sz="half" idx="2" hasCustomPrompt="1"/>
          </p:nvPr>
        </p:nvSpPr>
        <p:spPr>
          <a:xfrm>
            <a:off x="1170433" y="4626865"/>
            <a:ext cx="3657599" cy="914401"/>
          </a:xfrm>
        </p:spPr>
        <p:txBody>
          <a:bodyPr/>
          <a:lstStyle/>
          <a:p>
            <a:r>
              <a:rPr lang="en-US"/>
              <a:t>–Author of quote</a:t>
            </a:r>
          </a:p>
        </p:txBody>
      </p:sp>
    </p:spTree>
    <p:extLst>
      <p:ext uri="{BB962C8B-B14F-4D97-AF65-F5344CB8AC3E}">
        <p14:creationId xmlns:p14="http://schemas.microsoft.com/office/powerpoint/2010/main" val="8536637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MGB Factoid 1">
    <p:bg>
      <p:bgPr>
        <a:solidFill>
          <a:srgbClr val="D5DCE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71193-550B-4245-9C3C-F188194A2AAD}"/>
              </a:ext>
            </a:extLst>
          </p:cNvPr>
          <p:cNvSpPr>
            <a:spLocks noGrp="1"/>
          </p:cNvSpPr>
          <p:nvPr>
            <p:ph type="title" hasCustomPrompt="1"/>
          </p:nvPr>
        </p:nvSpPr>
        <p:spPr>
          <a:xfrm>
            <a:off x="640080" y="1796841"/>
            <a:ext cx="10911840" cy="2852737"/>
          </a:xfrm>
        </p:spPr>
        <p:txBody>
          <a:bodyPr anchor="ctr"/>
          <a:lstStyle>
            <a:lvl1pPr>
              <a:lnSpc>
                <a:spcPct val="100000"/>
              </a:lnSpc>
              <a:defRPr sz="5400">
                <a:solidFill>
                  <a:schemeClr val="accent2"/>
                </a:solidFill>
              </a:defRPr>
            </a:lvl1pPr>
          </a:lstStyle>
          <a:p>
            <a:r>
              <a:rPr lang="en-US"/>
              <a:t>Factoid teal—Georgia font in sentence case. Use this slide for hero statement.</a:t>
            </a:r>
          </a:p>
        </p:txBody>
      </p:sp>
    </p:spTree>
    <p:extLst>
      <p:ext uri="{BB962C8B-B14F-4D97-AF65-F5344CB8AC3E}">
        <p14:creationId xmlns:p14="http://schemas.microsoft.com/office/powerpoint/2010/main" val="180850405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MGB Factoid 2">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71193-550B-4245-9C3C-F188194A2AAD}"/>
              </a:ext>
            </a:extLst>
          </p:cNvPr>
          <p:cNvSpPr>
            <a:spLocks noGrp="1"/>
          </p:cNvSpPr>
          <p:nvPr>
            <p:ph type="title" hasCustomPrompt="1"/>
          </p:nvPr>
        </p:nvSpPr>
        <p:spPr>
          <a:xfrm>
            <a:off x="640080" y="1796841"/>
            <a:ext cx="10911840" cy="2852737"/>
          </a:xfrm>
        </p:spPr>
        <p:txBody>
          <a:bodyPr anchor="ctr"/>
          <a:lstStyle>
            <a:lvl1pPr>
              <a:lnSpc>
                <a:spcPct val="100000"/>
              </a:lnSpc>
              <a:defRPr sz="5400">
                <a:solidFill>
                  <a:schemeClr val="accent2"/>
                </a:solidFill>
              </a:defRPr>
            </a:lvl1pPr>
          </a:lstStyle>
          <a:p>
            <a:r>
              <a:rPr lang="en-US"/>
              <a:t>Factoid teal—Georgia font in sentence case. Use this slide for hero statement.</a:t>
            </a:r>
          </a:p>
        </p:txBody>
      </p:sp>
    </p:spTree>
    <p:extLst>
      <p:ext uri="{BB962C8B-B14F-4D97-AF65-F5344CB8AC3E}">
        <p14:creationId xmlns:p14="http://schemas.microsoft.com/office/powerpoint/2010/main" val="359228690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3" name="Content Placeholder 2">
            <a:extLst>
              <a:ext uri="{FF2B5EF4-FFF2-40B4-BE49-F238E27FC236}">
                <a16:creationId xmlns:a16="http://schemas.microsoft.com/office/drawing/2014/main" id="{426FCD3D-BE75-4AB7-AF91-4934F3ADAA50}"/>
              </a:ext>
            </a:extLst>
          </p:cNvPr>
          <p:cNvSpPr>
            <a:spLocks noGrp="1"/>
          </p:cNvSpPr>
          <p:nvPr>
            <p:ph idx="1" hasCustomPrompt="1"/>
          </p:nvPr>
        </p:nvSpPr>
        <p:spPr>
          <a:xfrm>
            <a:off x="350520" y="1719072"/>
            <a:ext cx="11315700" cy="4023360"/>
          </a:xfrm>
        </p:spPr>
        <p:txBody>
          <a:bodyPr/>
          <a:lstStyle>
            <a:lvl4pPr marL="917621" indent="-233375">
              <a:buFont typeface="Wingdings" pitchFamily="2" charset="2"/>
              <a:buChar char="§"/>
              <a:defRPr/>
            </a:lvl4pPr>
            <a:lvl5pPr marL="1146233" indent="-234962">
              <a:buSzPct val="90000"/>
              <a:buFont typeface="System Font Regular"/>
              <a:buChar char="–"/>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F243F78F-49AE-367E-9267-B3FD2E55B5D9}"/>
              </a:ext>
            </a:extLst>
          </p:cNvPr>
          <p:cNvSpPr>
            <a:spLocks noGrp="1"/>
          </p:cNvSpPr>
          <p:nvPr>
            <p:ph idx="10" hasCustomPrompt="1"/>
          </p:nvPr>
        </p:nvSpPr>
        <p:spPr>
          <a:xfrm>
            <a:off x="350520" y="5878274"/>
            <a:ext cx="11315700" cy="306032"/>
          </a:xfrm>
        </p:spPr>
        <p:txBody>
          <a:bodyPr/>
          <a:lstStyle>
            <a:lvl1pPr marL="409596" indent="0" algn="l" defTabSz="914446" rtl="0" eaLnBrk="1" latinLnBrk="0" hangingPunct="1">
              <a:lnSpc>
                <a:spcPct val="100000"/>
              </a:lnSpc>
              <a:spcBef>
                <a:spcPts val="0"/>
              </a:spcBef>
              <a:buFont typeface="Arial" panose="020B0604020202020204" pitchFamily="34" charset="0"/>
              <a:buNone/>
              <a:tabLst/>
              <a:defRPr lang="en-US" sz="800" b="0" kern="1200" dirty="0">
                <a:solidFill>
                  <a:schemeClr val="tx1"/>
                </a:solidFill>
                <a:latin typeface="+mn-lt"/>
                <a:ea typeface="+mn-ea"/>
                <a:cs typeface="+mn-cs"/>
              </a:defRPr>
            </a:lvl1pPr>
            <a:lvl2pPr marL="0" indent="0" algn="l" defTabSz="914446" rtl="0" eaLnBrk="1" latinLnBrk="0" hangingPunct="1">
              <a:lnSpc>
                <a:spcPct val="100000"/>
              </a:lnSpc>
              <a:spcBef>
                <a:spcPts val="0"/>
              </a:spcBef>
              <a:buFont typeface="Arial" panose="020B0604020202020204" pitchFamily="34" charset="0"/>
              <a:buNone/>
              <a:defRPr lang="en-US" sz="800" b="0" kern="1200" dirty="0">
                <a:solidFill>
                  <a:schemeClr val="tx1"/>
                </a:solidFill>
                <a:latin typeface="+mn-lt"/>
                <a:ea typeface="+mn-ea"/>
                <a:cs typeface="+mn-cs"/>
              </a:defRPr>
            </a:lvl2pPr>
            <a:lvl3pPr marL="0" indent="0" algn="l" defTabSz="914446" rtl="0" eaLnBrk="1" latinLnBrk="0" hangingPunct="1">
              <a:lnSpc>
                <a:spcPct val="100000"/>
              </a:lnSpc>
              <a:spcBef>
                <a:spcPts val="0"/>
              </a:spcBef>
              <a:buFont typeface="Arial" panose="020B0604020202020204" pitchFamily="34" charset="0"/>
              <a:buNone/>
              <a:defRPr lang="en-US" sz="800" b="0" kern="1200" dirty="0">
                <a:solidFill>
                  <a:schemeClr val="tx1"/>
                </a:solidFill>
                <a:latin typeface="+mn-lt"/>
                <a:ea typeface="+mn-ea"/>
                <a:cs typeface="+mn-cs"/>
              </a:defRPr>
            </a:lvl3pPr>
            <a:lvl4pPr marL="0" indent="0" algn="l" defTabSz="914446" rtl="0" eaLnBrk="1" latinLnBrk="0" hangingPunct="1">
              <a:lnSpc>
                <a:spcPct val="100000"/>
              </a:lnSpc>
              <a:spcBef>
                <a:spcPts val="0"/>
              </a:spcBef>
              <a:buFont typeface="Arial" panose="020B0604020202020204" pitchFamily="34" charset="0"/>
              <a:buNone/>
              <a:defRPr lang="en-US" sz="800" b="0" kern="1200" dirty="0">
                <a:solidFill>
                  <a:schemeClr val="tx1"/>
                </a:solidFill>
                <a:latin typeface="+mn-lt"/>
                <a:ea typeface="+mn-ea"/>
                <a:cs typeface="+mn-cs"/>
              </a:defRPr>
            </a:lvl4pPr>
            <a:lvl5pPr marL="0" indent="0" algn="l" defTabSz="914446" rtl="0" eaLnBrk="1" latinLnBrk="0" hangingPunct="1">
              <a:lnSpc>
                <a:spcPct val="100000"/>
              </a:lnSpc>
              <a:spcBef>
                <a:spcPts val="0"/>
              </a:spcBef>
              <a:buSzPct val="90000"/>
              <a:buFont typeface="Arial" panose="020B0604020202020204" pitchFamily="34" charset="0"/>
              <a:buNone/>
              <a:defRPr lang="en-US" sz="800" b="0" kern="1200" dirty="0">
                <a:solidFill>
                  <a:schemeClr val="tx1"/>
                </a:solidFill>
                <a:latin typeface="+mn-lt"/>
                <a:ea typeface="+mn-ea"/>
                <a:cs typeface="+mn-cs"/>
              </a:defRPr>
            </a:lvl5pPr>
          </a:lstStyle>
          <a:p>
            <a:r>
              <a:rPr lang="en-US" sz="800"/>
              <a:t>Source: enter source copy and/or notes in this live text box</a:t>
            </a:r>
            <a:br>
              <a:rPr lang="en-US" sz="800"/>
            </a:br>
            <a:r>
              <a:rPr lang="en-US" sz="800"/>
              <a:t>Text will wrap up from bottom of text box. Do not resize or reposition this text box. </a:t>
            </a:r>
          </a:p>
        </p:txBody>
      </p:sp>
      <p:sp>
        <p:nvSpPr>
          <p:cNvPr id="4" name="Footer Placeholder 12">
            <a:extLst>
              <a:ext uri="{FF2B5EF4-FFF2-40B4-BE49-F238E27FC236}">
                <a16:creationId xmlns:a16="http://schemas.microsoft.com/office/drawing/2014/main" id="{574C0647-A9CA-9BC2-7188-FE467F0DE5BF}"/>
              </a:ext>
            </a:extLst>
          </p:cNvPr>
          <p:cNvSpPr>
            <a:spLocks noGrp="1"/>
          </p:cNvSpPr>
          <p:nvPr>
            <p:ph type="ftr" sz="quarter" idx="3"/>
          </p:nvPr>
        </p:nvSpPr>
        <p:spPr>
          <a:xfrm>
            <a:off x="4248992" y="6313990"/>
            <a:ext cx="7278757" cy="258926"/>
          </a:xfrm>
          <a:prstGeom prst="rect">
            <a:avLst/>
          </a:prstGeom>
        </p:spPr>
        <p:txBody>
          <a:bodyPr vert="horz" lIns="91440" tIns="45720" rIns="91440" bIns="45720" rtlCol="0" anchor="ctr"/>
          <a:lstStyle>
            <a:lvl1pPr algn="r">
              <a:defRPr lang="en-US" sz="1000" kern="1200" dirty="0" smtClean="0">
                <a:solidFill>
                  <a:schemeClr val="tx1"/>
                </a:solidFill>
                <a:latin typeface="+mn-lt"/>
                <a:ea typeface="+mn-ea"/>
                <a:cs typeface="+mn-cs"/>
              </a:defRPr>
            </a:lvl1p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227003476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MGB Agenda_by topic">
    <p:spTree>
      <p:nvGrpSpPr>
        <p:cNvPr id="1" name=""/>
        <p:cNvGrpSpPr/>
        <p:nvPr/>
      </p:nvGrpSpPr>
      <p:grpSpPr>
        <a:xfrm>
          <a:off x="0" y="0"/>
          <a:ext cx="0" cy="0"/>
          <a:chOff x="0" y="0"/>
          <a:chExt cx="0" cy="0"/>
        </a:xfrm>
      </p:grpSpPr>
      <p:sp>
        <p:nvSpPr>
          <p:cNvPr id="20" name="Table Placeholder 19">
            <a:extLst>
              <a:ext uri="{FF2B5EF4-FFF2-40B4-BE49-F238E27FC236}">
                <a16:creationId xmlns:a16="http://schemas.microsoft.com/office/drawing/2014/main" id="{147479DF-B54A-40E9-050D-A7D543D51E04}"/>
              </a:ext>
            </a:extLst>
          </p:cNvPr>
          <p:cNvSpPr>
            <a:spLocks noGrp="1"/>
          </p:cNvSpPr>
          <p:nvPr>
            <p:ph type="tbl" sz="quarter" idx="11"/>
          </p:nvPr>
        </p:nvSpPr>
        <p:spPr>
          <a:xfrm>
            <a:off x="342900" y="1258888"/>
            <a:ext cx="11466808" cy="4340225"/>
          </a:xfrm>
        </p:spPr>
        <p:txBody>
          <a:bodyPr/>
          <a:lstStyle/>
          <a:p>
            <a:r>
              <a:rPr lang="en-US"/>
              <a:t>Click icon to add table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Agenda</a:t>
            </a:r>
          </a:p>
        </p:txBody>
      </p:sp>
      <p:sp>
        <p:nvSpPr>
          <p:cNvPr id="3" name="Footer Placeholder 1">
            <a:extLst>
              <a:ext uri="{FF2B5EF4-FFF2-40B4-BE49-F238E27FC236}">
                <a16:creationId xmlns:a16="http://schemas.microsoft.com/office/drawing/2014/main" id="{05FEACEE-E4E4-8CAB-2DD6-6DE78AEA11B6}"/>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203480070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MGB Agenda_by time">
    <p:spTree>
      <p:nvGrpSpPr>
        <p:cNvPr id="1" name=""/>
        <p:cNvGrpSpPr/>
        <p:nvPr/>
      </p:nvGrpSpPr>
      <p:grpSpPr>
        <a:xfrm>
          <a:off x="0" y="0"/>
          <a:ext cx="0" cy="0"/>
          <a:chOff x="0" y="0"/>
          <a:chExt cx="0" cy="0"/>
        </a:xfrm>
      </p:grpSpPr>
      <p:sp>
        <p:nvSpPr>
          <p:cNvPr id="20" name="Table Placeholder 19">
            <a:extLst>
              <a:ext uri="{FF2B5EF4-FFF2-40B4-BE49-F238E27FC236}">
                <a16:creationId xmlns:a16="http://schemas.microsoft.com/office/drawing/2014/main" id="{147479DF-B54A-40E9-050D-A7D543D51E04}"/>
              </a:ext>
            </a:extLst>
          </p:cNvPr>
          <p:cNvSpPr>
            <a:spLocks noGrp="1"/>
          </p:cNvSpPr>
          <p:nvPr>
            <p:ph type="tbl" sz="quarter" idx="11"/>
          </p:nvPr>
        </p:nvSpPr>
        <p:spPr>
          <a:xfrm>
            <a:off x="342900" y="1979614"/>
            <a:ext cx="4618038" cy="4340225"/>
          </a:xfrm>
        </p:spPr>
        <p:txBody>
          <a:bodyPr/>
          <a:lstStyle/>
          <a:p>
            <a:r>
              <a:rPr lang="en-US"/>
              <a:t>Click icon to add table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Agenda</a:t>
            </a:r>
          </a:p>
        </p:txBody>
      </p:sp>
      <p:sp>
        <p:nvSpPr>
          <p:cNvPr id="3" name="Content Placeholder 2">
            <a:extLst>
              <a:ext uri="{FF2B5EF4-FFF2-40B4-BE49-F238E27FC236}">
                <a16:creationId xmlns:a16="http://schemas.microsoft.com/office/drawing/2014/main" id="{426FCD3D-BE75-4AB7-AF91-4934F3ADAA50}"/>
              </a:ext>
            </a:extLst>
          </p:cNvPr>
          <p:cNvSpPr>
            <a:spLocks noGrp="1"/>
          </p:cNvSpPr>
          <p:nvPr>
            <p:ph idx="1" hasCustomPrompt="1"/>
          </p:nvPr>
        </p:nvSpPr>
        <p:spPr>
          <a:xfrm>
            <a:off x="342900" y="1466692"/>
            <a:ext cx="3640377" cy="310770"/>
          </a:xfrm>
        </p:spPr>
        <p:txBody>
          <a:bodyPr/>
          <a:lstStyle>
            <a:lvl2pPr marL="233375" indent="0">
              <a:buNone/>
              <a:defRPr/>
            </a:lvl2pPr>
            <a:lvl4pPr marL="917621" indent="-233375">
              <a:buFont typeface="Wingdings" pitchFamily="2" charset="2"/>
              <a:buChar char="§"/>
              <a:defRPr/>
            </a:lvl4pPr>
            <a:lvl5pPr marL="1146233" indent="-234962">
              <a:buSzPct val="90000"/>
              <a:buFont typeface="System Font Regular"/>
              <a:buChar char="–"/>
              <a:defRPr/>
            </a:lvl5pPr>
          </a:lstStyle>
          <a:p>
            <a:pPr lvl="0"/>
            <a:r>
              <a:rPr lang="en-US"/>
              <a:t>Morning</a:t>
            </a:r>
          </a:p>
        </p:txBody>
      </p:sp>
      <p:sp>
        <p:nvSpPr>
          <p:cNvPr id="10" name="Content Placeholder 2">
            <a:extLst>
              <a:ext uri="{FF2B5EF4-FFF2-40B4-BE49-F238E27FC236}">
                <a16:creationId xmlns:a16="http://schemas.microsoft.com/office/drawing/2014/main" id="{55E49F21-C05A-BCFE-E799-D333C765099D}"/>
              </a:ext>
            </a:extLst>
          </p:cNvPr>
          <p:cNvSpPr>
            <a:spLocks noGrp="1"/>
          </p:cNvSpPr>
          <p:nvPr>
            <p:ph idx="10" hasCustomPrompt="1"/>
          </p:nvPr>
        </p:nvSpPr>
        <p:spPr>
          <a:xfrm>
            <a:off x="6355394" y="1466692"/>
            <a:ext cx="3640377" cy="310770"/>
          </a:xfrm>
        </p:spPr>
        <p:txBody>
          <a:bodyPr/>
          <a:lstStyle>
            <a:lvl2pPr marL="233375" indent="0">
              <a:buNone/>
              <a:defRPr/>
            </a:lvl2pPr>
            <a:lvl4pPr marL="917621" indent="-233375">
              <a:buFont typeface="Wingdings" pitchFamily="2" charset="2"/>
              <a:buChar char="§"/>
              <a:defRPr/>
            </a:lvl4pPr>
            <a:lvl5pPr marL="1146233" indent="-234962">
              <a:buSzPct val="90000"/>
              <a:buFont typeface="System Font Regular"/>
              <a:buChar char="–"/>
              <a:defRPr/>
            </a:lvl5pPr>
          </a:lstStyle>
          <a:p>
            <a:pPr lvl="0"/>
            <a:r>
              <a:rPr lang="en-US"/>
              <a:t>Afternoon</a:t>
            </a:r>
          </a:p>
        </p:txBody>
      </p:sp>
      <p:sp>
        <p:nvSpPr>
          <p:cNvPr id="23" name="Table Placeholder 19">
            <a:extLst>
              <a:ext uri="{FF2B5EF4-FFF2-40B4-BE49-F238E27FC236}">
                <a16:creationId xmlns:a16="http://schemas.microsoft.com/office/drawing/2014/main" id="{E5A83A06-4EFB-E846-3B8F-B46700C5CE9E}"/>
              </a:ext>
            </a:extLst>
          </p:cNvPr>
          <p:cNvSpPr>
            <a:spLocks noGrp="1"/>
          </p:cNvSpPr>
          <p:nvPr>
            <p:ph type="tbl" sz="quarter" idx="12"/>
          </p:nvPr>
        </p:nvSpPr>
        <p:spPr>
          <a:xfrm>
            <a:off x="6355394" y="1979614"/>
            <a:ext cx="4618038" cy="4340225"/>
          </a:xfrm>
        </p:spPr>
        <p:txBody>
          <a:bodyPr/>
          <a:lstStyle/>
          <a:p>
            <a:r>
              <a:rPr lang="en-US"/>
              <a:t>Click icon to add table</a:t>
            </a:r>
          </a:p>
        </p:txBody>
      </p:sp>
      <p:sp>
        <p:nvSpPr>
          <p:cNvPr id="4" name="Footer Placeholder 1">
            <a:extLst>
              <a:ext uri="{FF2B5EF4-FFF2-40B4-BE49-F238E27FC236}">
                <a16:creationId xmlns:a16="http://schemas.microsoft.com/office/drawing/2014/main" id="{C5D3DCF1-0EC1-0490-3DF2-BB2840A59697}"/>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13987721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MGB Subhead + Key message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4" name="Text Placeholder 23">
            <a:extLst>
              <a:ext uri="{FF2B5EF4-FFF2-40B4-BE49-F238E27FC236}">
                <a16:creationId xmlns:a16="http://schemas.microsoft.com/office/drawing/2014/main" id="{E3EE7EC3-11E7-0A1E-6544-CE00433931E1}"/>
              </a:ext>
            </a:extLst>
          </p:cNvPr>
          <p:cNvSpPr>
            <a:spLocks noGrp="1"/>
          </p:cNvSpPr>
          <p:nvPr>
            <p:ph type="body" sz="quarter" idx="18" hasCustomPrompt="1"/>
          </p:nvPr>
        </p:nvSpPr>
        <p:spPr>
          <a:xfrm>
            <a:off x="342655" y="1435101"/>
            <a:ext cx="11315700" cy="1476375"/>
          </a:xfrm>
        </p:spPr>
        <p:txBody>
          <a:bodyPr/>
          <a:lstStyle>
            <a:lvl1pPr>
              <a:spcAft>
                <a:spcPts val="800"/>
              </a:spcAft>
              <a:defRPr/>
            </a:lvl1pPr>
          </a:lstStyle>
          <a:p>
            <a:pPr>
              <a:spcAft>
                <a:spcPts val="1200"/>
              </a:spcAft>
            </a:pPr>
            <a:r>
              <a:rPr lang="en-US" sz="2000" b="1">
                <a:solidFill>
                  <a:schemeClr val="accent2"/>
                </a:solidFill>
              </a:rPr>
              <a:t>Subhead is Calibri Bold </a:t>
            </a:r>
            <a:r>
              <a:rPr lang="en-US" sz="2000" b="1">
                <a:solidFill>
                  <a:schemeClr val="accent2"/>
                </a:solidFill>
                <a:latin typeface="Calibri" panose="020F0502020204030204" pitchFamily="34" charset="0"/>
                <a:cs typeface="Calibri" panose="020F0502020204030204" pitchFamily="34" charset="0"/>
              </a:rPr>
              <a:t>24pt. </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Lorem ipsum odor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amet</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consectetuer</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adipiscing</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elit</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Molestie</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hac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primis</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lacus</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in ac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facilisi</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massa</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faucibus</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placerat</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Nullam</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et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blandit</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placerat</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justo</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iaculis</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augue</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cras</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sociosqu</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montes</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a:t>
            </a:r>
            <a:endParaRPr lang="en-US" sz="2000" b="1">
              <a:solidFill>
                <a:schemeClr val="accent2"/>
              </a:solidFill>
              <a:latin typeface="Calibri" panose="020F0502020204030204" pitchFamily="34" charset="0"/>
              <a:cs typeface="Calibri" panose="020F0502020204030204" pitchFamily="34" charset="0"/>
            </a:endParaRP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229413"/>
            <a:ext cx="3261946" cy="1661993"/>
          </a:xfrm>
        </p:spPr>
        <p:txBody>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65028" y="4229413"/>
            <a:ext cx="3261946" cy="1661993"/>
          </a:xfrm>
        </p:spPr>
        <p:txBody>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87154" y="4229413"/>
            <a:ext cx="3261946" cy="1661993"/>
          </a:xfrm>
        </p:spPr>
        <p:txBody>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 name="Footer Placeholder 1">
            <a:extLst>
              <a:ext uri="{FF2B5EF4-FFF2-40B4-BE49-F238E27FC236}">
                <a16:creationId xmlns:a16="http://schemas.microsoft.com/office/drawing/2014/main" id="{A07EEBBC-09C6-0432-1393-3A93B8F4EF22}"/>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207285306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MGB Blue Bar Subhead + Key messages">
    <p:spTree>
      <p:nvGrpSpPr>
        <p:cNvPr id="1" name=""/>
        <p:cNvGrpSpPr/>
        <p:nvPr/>
      </p:nvGrpSpPr>
      <p:grpSpPr>
        <a:xfrm>
          <a:off x="0" y="0"/>
          <a:ext cx="0" cy="0"/>
          <a:chOff x="0" y="0"/>
          <a:chExt cx="0" cy="0"/>
        </a:xfrm>
      </p:grpSpPr>
      <p:sp>
        <p:nvSpPr>
          <p:cNvPr id="3" name="Round Same Side Corner Rectangle 2">
            <a:extLst>
              <a:ext uri="{FF2B5EF4-FFF2-40B4-BE49-F238E27FC236}">
                <a16:creationId xmlns:a16="http://schemas.microsoft.com/office/drawing/2014/main" id="{DD283610-62DE-F746-A2FB-60CB5C7064D0}"/>
              </a:ext>
            </a:extLst>
          </p:cNvPr>
          <p:cNvSpPr/>
          <p:nvPr userDrawn="1"/>
        </p:nvSpPr>
        <p:spPr>
          <a:xfrm rot="5400000">
            <a:off x="5704321" y="-4448310"/>
            <a:ext cx="461664" cy="11870306"/>
          </a:xfrm>
          <a:prstGeom prst="round2SameRect">
            <a:avLst>
              <a:gd name="adj1" fmla="val 25279"/>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24" name="Text Placeholder 23">
            <a:extLst>
              <a:ext uri="{FF2B5EF4-FFF2-40B4-BE49-F238E27FC236}">
                <a16:creationId xmlns:a16="http://schemas.microsoft.com/office/drawing/2014/main" id="{E3EE7EC3-11E7-0A1E-6544-CE00433931E1}"/>
              </a:ext>
            </a:extLst>
          </p:cNvPr>
          <p:cNvSpPr>
            <a:spLocks noGrp="1"/>
          </p:cNvSpPr>
          <p:nvPr>
            <p:ph type="body" sz="quarter" idx="18" hasCustomPrompt="1"/>
          </p:nvPr>
        </p:nvSpPr>
        <p:spPr>
          <a:xfrm>
            <a:off x="350520" y="1332955"/>
            <a:ext cx="8207491" cy="307777"/>
          </a:xfrm>
          <a:solidFill>
            <a:schemeClr val="accent2"/>
          </a:solidFill>
        </p:spPr>
        <p:txBody>
          <a:bodyPr wrap="square" anchor="ctr" anchorCtr="0">
            <a:spAutoFit/>
          </a:bodyPr>
          <a:lstStyle>
            <a:lvl1pPr marL="0" indent="0" algn="l" defTabSz="914446" rtl="0" eaLnBrk="1" latinLnBrk="0" hangingPunct="1">
              <a:lnSpc>
                <a:spcPct val="100000"/>
              </a:lnSpc>
              <a:spcBef>
                <a:spcPts val="0"/>
              </a:spcBef>
              <a:buFont typeface="Arial" panose="020B0604020202020204" pitchFamily="34" charset="0"/>
              <a:buNone/>
              <a:defRPr lang="en-US" sz="2400" dirty="0" smtClean="0"/>
            </a:lvl1pPr>
          </a:lstStyle>
          <a:p>
            <a:pPr marL="0" marR="0" lvl="0" indent="0" algn="l" defTabSz="914446" rtl="0" eaLnBrk="1" fontAlgn="auto" latinLnBrk="0" hangingPunct="1">
              <a:lnSpc>
                <a:spcPct val="100000"/>
              </a:lnSpc>
              <a:spcBef>
                <a:spcPts val="0"/>
              </a:spcBef>
              <a:spcAft>
                <a:spcPts val="1200"/>
              </a:spcAft>
              <a:buClrTx/>
              <a:buSzTx/>
              <a:buFont typeface="Arial" panose="020B0604020202020204" pitchFamily="34" charset="0"/>
              <a:buNone/>
              <a:tabLst/>
              <a:defRPr/>
            </a:pPr>
            <a:r>
              <a:rPr lang="en-US" sz="2000">
                <a:solidFill>
                  <a:schemeClr val="bg1"/>
                </a:solidFill>
              </a:rPr>
              <a:t>Subhead– Calibri 24pt type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4" name="Footer Placeholder 1">
            <a:extLst>
              <a:ext uri="{FF2B5EF4-FFF2-40B4-BE49-F238E27FC236}">
                <a16:creationId xmlns:a16="http://schemas.microsoft.com/office/drawing/2014/main" id="{D155CED7-2ACD-468B-2194-11BB602DB54D}"/>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6" name="Content Placeholder 8">
            <a:extLst>
              <a:ext uri="{FF2B5EF4-FFF2-40B4-BE49-F238E27FC236}">
                <a16:creationId xmlns:a16="http://schemas.microsoft.com/office/drawing/2014/main" id="{B8DB65B1-79CB-BCAF-3570-CC8E09AA3848}"/>
              </a:ext>
            </a:extLst>
          </p:cNvPr>
          <p:cNvSpPr>
            <a:spLocks noGrp="1"/>
          </p:cNvSpPr>
          <p:nvPr>
            <p:ph sz="quarter" idx="23"/>
          </p:nvPr>
        </p:nvSpPr>
        <p:spPr>
          <a:xfrm>
            <a:off x="342900" y="1964704"/>
            <a:ext cx="10597242" cy="983969"/>
          </a:xfrm>
        </p:spPr>
        <p:txBody>
          <a:bodyPr/>
          <a:lstStyle>
            <a:lvl1pPr>
              <a:defRPr sz="2400"/>
            </a:lvl1pPr>
            <a:lvl2pPr>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840682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4088632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MGB Teal Bar Subhead + Key messages">
    <p:spTree>
      <p:nvGrpSpPr>
        <p:cNvPr id="1" name=""/>
        <p:cNvGrpSpPr/>
        <p:nvPr/>
      </p:nvGrpSpPr>
      <p:grpSpPr>
        <a:xfrm>
          <a:off x="0" y="0"/>
          <a:ext cx="0" cy="0"/>
          <a:chOff x="0" y="0"/>
          <a:chExt cx="0" cy="0"/>
        </a:xfrm>
      </p:grpSpPr>
      <p:sp>
        <p:nvSpPr>
          <p:cNvPr id="3" name="Round Same Side Corner Rectangle 2">
            <a:extLst>
              <a:ext uri="{FF2B5EF4-FFF2-40B4-BE49-F238E27FC236}">
                <a16:creationId xmlns:a16="http://schemas.microsoft.com/office/drawing/2014/main" id="{DD283610-62DE-F746-A2FB-60CB5C7064D0}"/>
              </a:ext>
            </a:extLst>
          </p:cNvPr>
          <p:cNvSpPr/>
          <p:nvPr userDrawn="1"/>
        </p:nvSpPr>
        <p:spPr>
          <a:xfrm rot="5400000">
            <a:off x="5695346" y="-4448311"/>
            <a:ext cx="461664" cy="11870306"/>
          </a:xfrm>
          <a:prstGeom prst="round2SameRect">
            <a:avLst>
              <a:gd name="adj1" fmla="val 25279"/>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sz="1800"/>
          </a:p>
        </p:txBody>
      </p:sp>
      <p:sp>
        <p:nvSpPr>
          <p:cNvPr id="24" name="Text Placeholder 23">
            <a:extLst>
              <a:ext uri="{FF2B5EF4-FFF2-40B4-BE49-F238E27FC236}">
                <a16:creationId xmlns:a16="http://schemas.microsoft.com/office/drawing/2014/main" id="{E3EE7EC3-11E7-0A1E-6544-CE00433931E1}"/>
              </a:ext>
            </a:extLst>
          </p:cNvPr>
          <p:cNvSpPr>
            <a:spLocks noGrp="1"/>
          </p:cNvSpPr>
          <p:nvPr>
            <p:ph type="body" sz="quarter" idx="18" hasCustomPrompt="1"/>
          </p:nvPr>
        </p:nvSpPr>
        <p:spPr>
          <a:xfrm>
            <a:off x="350520" y="1332955"/>
            <a:ext cx="8207491" cy="307777"/>
          </a:xfrm>
          <a:noFill/>
        </p:spPr>
        <p:txBody>
          <a:bodyPr wrap="square" anchor="ctr" anchorCtr="0">
            <a:spAutoFit/>
          </a:bodyPr>
          <a:lstStyle>
            <a:lvl1pPr marL="0" indent="0" algn="l" defTabSz="914446" rtl="0" eaLnBrk="1" latinLnBrk="0" hangingPunct="1">
              <a:lnSpc>
                <a:spcPct val="100000"/>
              </a:lnSpc>
              <a:spcBef>
                <a:spcPts val="0"/>
              </a:spcBef>
              <a:buFont typeface="Arial" panose="020B0604020202020204" pitchFamily="34" charset="0"/>
              <a:buNone/>
              <a:defRPr lang="en-US" sz="2400" dirty="0" smtClean="0">
                <a:solidFill>
                  <a:schemeClr val="bg1"/>
                </a:solidFill>
              </a:defRPr>
            </a:lvl1pPr>
          </a:lstStyle>
          <a:p>
            <a:pPr marL="0" marR="0" lvl="0" indent="0" algn="l" defTabSz="914446" rtl="0" eaLnBrk="1" fontAlgn="auto" latinLnBrk="0" hangingPunct="1">
              <a:lnSpc>
                <a:spcPct val="100000"/>
              </a:lnSpc>
              <a:spcBef>
                <a:spcPts val="0"/>
              </a:spcBef>
              <a:spcAft>
                <a:spcPts val="1200"/>
              </a:spcAft>
              <a:buClrTx/>
              <a:buSzTx/>
              <a:buFont typeface="Arial" panose="020B0604020202020204" pitchFamily="34" charset="0"/>
              <a:buNone/>
              <a:tabLst/>
              <a:defRPr/>
            </a:pPr>
            <a:r>
              <a:rPr lang="en-US" sz="2000">
                <a:solidFill>
                  <a:schemeClr val="bg1"/>
                </a:solidFill>
              </a:rPr>
              <a:t>Subhead– Calibri 24pt type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4" name="Footer Placeholder 1">
            <a:extLst>
              <a:ext uri="{FF2B5EF4-FFF2-40B4-BE49-F238E27FC236}">
                <a16:creationId xmlns:a16="http://schemas.microsoft.com/office/drawing/2014/main" id="{92EC92F2-B706-E7EA-E04E-8FCC434CB23B}"/>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6" name="Content Placeholder 8">
            <a:extLst>
              <a:ext uri="{FF2B5EF4-FFF2-40B4-BE49-F238E27FC236}">
                <a16:creationId xmlns:a16="http://schemas.microsoft.com/office/drawing/2014/main" id="{3FF56515-1541-DECB-57E6-E8A5D2824812}"/>
              </a:ext>
            </a:extLst>
          </p:cNvPr>
          <p:cNvSpPr>
            <a:spLocks noGrp="1"/>
          </p:cNvSpPr>
          <p:nvPr>
            <p:ph sz="quarter" idx="23"/>
          </p:nvPr>
        </p:nvSpPr>
        <p:spPr>
          <a:xfrm>
            <a:off x="342900" y="1964704"/>
            <a:ext cx="10597242" cy="983969"/>
          </a:xfrm>
        </p:spPr>
        <p:txBody>
          <a:bodyPr/>
          <a:lstStyle>
            <a:lvl1pPr>
              <a:defRPr sz="2400"/>
            </a:lvl1pPr>
            <a:lvl2pPr>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365790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MGB Teal Bar Subhead + Key messages">
    <p:spTree>
      <p:nvGrpSpPr>
        <p:cNvPr id="1" name=""/>
        <p:cNvGrpSpPr/>
        <p:nvPr/>
      </p:nvGrpSpPr>
      <p:grpSpPr>
        <a:xfrm>
          <a:off x="0" y="0"/>
          <a:ext cx="0" cy="0"/>
          <a:chOff x="0" y="0"/>
          <a:chExt cx="0" cy="0"/>
        </a:xfrm>
      </p:grpSpPr>
      <p:sp>
        <p:nvSpPr>
          <p:cNvPr id="3" name="Round Same Side Corner Rectangle 2">
            <a:extLst>
              <a:ext uri="{FF2B5EF4-FFF2-40B4-BE49-F238E27FC236}">
                <a16:creationId xmlns:a16="http://schemas.microsoft.com/office/drawing/2014/main" id="{DD283610-62DE-F746-A2FB-60CB5C7064D0}"/>
              </a:ext>
            </a:extLst>
          </p:cNvPr>
          <p:cNvSpPr/>
          <p:nvPr userDrawn="1"/>
        </p:nvSpPr>
        <p:spPr>
          <a:xfrm rot="5400000">
            <a:off x="5695346" y="-4448311"/>
            <a:ext cx="461664" cy="11870306"/>
          </a:xfrm>
          <a:prstGeom prst="round2SameRect">
            <a:avLst>
              <a:gd name="adj1" fmla="val 25279"/>
              <a:gd name="adj2" fmla="val 0"/>
            </a:avLst>
          </a:prstGeom>
          <a:solidFill>
            <a:srgbClr val="19416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sz="1800"/>
          </a:p>
        </p:txBody>
      </p:sp>
      <p:sp>
        <p:nvSpPr>
          <p:cNvPr id="24" name="Text Placeholder 23">
            <a:extLst>
              <a:ext uri="{FF2B5EF4-FFF2-40B4-BE49-F238E27FC236}">
                <a16:creationId xmlns:a16="http://schemas.microsoft.com/office/drawing/2014/main" id="{E3EE7EC3-11E7-0A1E-6544-CE00433931E1}"/>
              </a:ext>
            </a:extLst>
          </p:cNvPr>
          <p:cNvSpPr>
            <a:spLocks noGrp="1"/>
          </p:cNvSpPr>
          <p:nvPr>
            <p:ph type="body" sz="quarter" idx="18" hasCustomPrompt="1"/>
          </p:nvPr>
        </p:nvSpPr>
        <p:spPr>
          <a:xfrm>
            <a:off x="350520" y="1332955"/>
            <a:ext cx="8207491" cy="307777"/>
          </a:xfrm>
          <a:noFill/>
        </p:spPr>
        <p:txBody>
          <a:bodyPr wrap="square" anchor="ctr" anchorCtr="0">
            <a:spAutoFit/>
          </a:bodyPr>
          <a:lstStyle>
            <a:lvl1pPr marL="0" indent="0" algn="l" defTabSz="914446" rtl="0" eaLnBrk="1" latinLnBrk="0" hangingPunct="1">
              <a:lnSpc>
                <a:spcPct val="100000"/>
              </a:lnSpc>
              <a:spcBef>
                <a:spcPts val="0"/>
              </a:spcBef>
              <a:buFont typeface="Arial" panose="020B0604020202020204" pitchFamily="34" charset="0"/>
              <a:buNone/>
              <a:defRPr lang="en-US" sz="2400" dirty="0" smtClean="0">
                <a:solidFill>
                  <a:schemeClr val="bg1"/>
                </a:solidFill>
              </a:defRPr>
            </a:lvl1pPr>
          </a:lstStyle>
          <a:p>
            <a:pPr marL="0" marR="0" lvl="0" indent="0" algn="l" defTabSz="914446" rtl="0" eaLnBrk="1" fontAlgn="auto" latinLnBrk="0" hangingPunct="1">
              <a:lnSpc>
                <a:spcPct val="100000"/>
              </a:lnSpc>
              <a:spcBef>
                <a:spcPts val="0"/>
              </a:spcBef>
              <a:spcAft>
                <a:spcPts val="1200"/>
              </a:spcAft>
              <a:buClrTx/>
              <a:buSzTx/>
              <a:buFont typeface="Arial" panose="020B0604020202020204" pitchFamily="34" charset="0"/>
              <a:buNone/>
              <a:tabLst/>
              <a:defRPr/>
            </a:pPr>
            <a:r>
              <a:rPr lang="en-US" sz="2000">
                <a:solidFill>
                  <a:schemeClr val="bg1"/>
                </a:solidFill>
              </a:rPr>
              <a:t>Subhead– Calibri 24pt type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4" name="Footer Placeholder 1">
            <a:extLst>
              <a:ext uri="{FF2B5EF4-FFF2-40B4-BE49-F238E27FC236}">
                <a16:creationId xmlns:a16="http://schemas.microsoft.com/office/drawing/2014/main" id="{92EC92F2-B706-E7EA-E04E-8FCC434CB23B}"/>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6" name="Content Placeholder 8">
            <a:extLst>
              <a:ext uri="{FF2B5EF4-FFF2-40B4-BE49-F238E27FC236}">
                <a16:creationId xmlns:a16="http://schemas.microsoft.com/office/drawing/2014/main" id="{09FBEBC4-0D71-313B-BF6F-60E1FD5D4513}"/>
              </a:ext>
            </a:extLst>
          </p:cNvPr>
          <p:cNvSpPr>
            <a:spLocks noGrp="1"/>
          </p:cNvSpPr>
          <p:nvPr>
            <p:ph sz="quarter" idx="23"/>
          </p:nvPr>
        </p:nvSpPr>
        <p:spPr>
          <a:xfrm>
            <a:off x="342900" y="1964704"/>
            <a:ext cx="10597242" cy="983969"/>
          </a:xfrm>
        </p:spPr>
        <p:txBody>
          <a:bodyPr/>
          <a:lstStyle>
            <a:lvl1pPr>
              <a:defRPr sz="2400"/>
            </a:lvl1pPr>
            <a:lvl2pPr>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8527072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MGB Light Green Bar Subhead + Key messages">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423E91DD-CB43-A192-0F3E-45D310C52FC2}"/>
              </a:ext>
            </a:extLst>
          </p:cNvPr>
          <p:cNvSpPr>
            <a:spLocks noGrp="1"/>
          </p:cNvSpPr>
          <p:nvPr>
            <p:ph sz="quarter" idx="23"/>
          </p:nvPr>
        </p:nvSpPr>
        <p:spPr>
          <a:xfrm>
            <a:off x="342900" y="1964704"/>
            <a:ext cx="10597242" cy="983969"/>
          </a:xfrm>
        </p:spPr>
        <p:txBody>
          <a:bodyPr/>
          <a:lstStyle>
            <a:lvl1pPr>
              <a:defRPr sz="2400"/>
            </a:lvl1pPr>
            <a:lvl2pPr>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ound Same Side Corner Rectangle 2">
            <a:extLst>
              <a:ext uri="{FF2B5EF4-FFF2-40B4-BE49-F238E27FC236}">
                <a16:creationId xmlns:a16="http://schemas.microsoft.com/office/drawing/2014/main" id="{DD283610-62DE-F746-A2FB-60CB5C7064D0}"/>
              </a:ext>
            </a:extLst>
          </p:cNvPr>
          <p:cNvSpPr/>
          <p:nvPr userDrawn="1"/>
        </p:nvSpPr>
        <p:spPr>
          <a:xfrm rot="5400000">
            <a:off x="5704321" y="-4448310"/>
            <a:ext cx="461664" cy="11870306"/>
          </a:xfrm>
          <a:prstGeom prst="round2SameRect">
            <a:avLst>
              <a:gd name="adj1" fmla="val 25279"/>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sz="1800"/>
          </a:p>
        </p:txBody>
      </p:sp>
      <p:sp>
        <p:nvSpPr>
          <p:cNvPr id="24" name="Text Placeholder 23">
            <a:extLst>
              <a:ext uri="{FF2B5EF4-FFF2-40B4-BE49-F238E27FC236}">
                <a16:creationId xmlns:a16="http://schemas.microsoft.com/office/drawing/2014/main" id="{E3EE7EC3-11E7-0A1E-6544-CE00433931E1}"/>
              </a:ext>
            </a:extLst>
          </p:cNvPr>
          <p:cNvSpPr>
            <a:spLocks noGrp="1"/>
          </p:cNvSpPr>
          <p:nvPr>
            <p:ph type="body" sz="quarter" idx="18" hasCustomPrompt="1"/>
          </p:nvPr>
        </p:nvSpPr>
        <p:spPr>
          <a:xfrm>
            <a:off x="350520" y="1332955"/>
            <a:ext cx="8207491" cy="307777"/>
          </a:xfrm>
          <a:noFill/>
        </p:spPr>
        <p:txBody>
          <a:bodyPr wrap="square" anchor="ctr" anchorCtr="0">
            <a:spAutoFit/>
          </a:bodyPr>
          <a:lstStyle>
            <a:lvl1pPr marL="0" marR="0" indent="0" algn="l" defTabSz="914446" rtl="0" eaLnBrk="1" fontAlgn="auto" latinLnBrk="0" hangingPunct="1">
              <a:lnSpc>
                <a:spcPct val="100000"/>
              </a:lnSpc>
              <a:spcBef>
                <a:spcPts val="0"/>
              </a:spcBef>
              <a:spcAft>
                <a:spcPts val="1200"/>
              </a:spcAft>
              <a:buClrTx/>
              <a:buSzTx/>
              <a:buFont typeface="Arial" panose="020B0604020202020204" pitchFamily="34" charset="0"/>
              <a:buNone/>
              <a:tabLst/>
              <a:defRPr lang="en-US" sz="2400">
                <a:solidFill>
                  <a:schemeClr val="accent2"/>
                </a:solidFill>
              </a:defRPr>
            </a:lvl1pPr>
          </a:lstStyle>
          <a:p>
            <a:pPr marL="0" marR="0" lvl="0" indent="0" algn="l" defTabSz="914446" rtl="0" eaLnBrk="1" fontAlgn="auto" latinLnBrk="0" hangingPunct="1">
              <a:lnSpc>
                <a:spcPct val="100000"/>
              </a:lnSpc>
              <a:spcBef>
                <a:spcPts val="0"/>
              </a:spcBef>
              <a:spcAft>
                <a:spcPts val="1200"/>
              </a:spcAft>
              <a:buClrTx/>
              <a:buSzTx/>
              <a:buFont typeface="Arial" panose="020B0604020202020204" pitchFamily="34" charset="0"/>
              <a:buNone/>
              <a:tabLst/>
              <a:defRPr/>
            </a:pPr>
            <a:r>
              <a:rPr lang="en-US" sz="2000">
                <a:solidFill>
                  <a:schemeClr val="bg1"/>
                </a:solidFill>
              </a:rPr>
              <a:t>Subhead– Calibri 24pt type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4" name="Footer Placeholder 1">
            <a:extLst>
              <a:ext uri="{FF2B5EF4-FFF2-40B4-BE49-F238E27FC236}">
                <a16:creationId xmlns:a16="http://schemas.microsoft.com/office/drawing/2014/main" id="{C9333FD0-E0BA-B451-5AF3-889DF4A6E7B9}"/>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397142402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_MGB Light Green Bar Subhead + Key messages">
    <p:spTree>
      <p:nvGrpSpPr>
        <p:cNvPr id="1" name=""/>
        <p:cNvGrpSpPr/>
        <p:nvPr/>
      </p:nvGrpSpPr>
      <p:grpSpPr>
        <a:xfrm>
          <a:off x="0" y="0"/>
          <a:ext cx="0" cy="0"/>
          <a:chOff x="0" y="0"/>
          <a:chExt cx="0" cy="0"/>
        </a:xfrm>
      </p:grpSpPr>
      <p:sp>
        <p:nvSpPr>
          <p:cNvPr id="3" name="Round Same Side Corner Rectangle 2">
            <a:extLst>
              <a:ext uri="{FF2B5EF4-FFF2-40B4-BE49-F238E27FC236}">
                <a16:creationId xmlns:a16="http://schemas.microsoft.com/office/drawing/2014/main" id="{DD283610-62DE-F746-A2FB-60CB5C7064D0}"/>
              </a:ext>
            </a:extLst>
          </p:cNvPr>
          <p:cNvSpPr/>
          <p:nvPr userDrawn="1"/>
        </p:nvSpPr>
        <p:spPr>
          <a:xfrm rot="5400000">
            <a:off x="5704321" y="-4448310"/>
            <a:ext cx="461664" cy="11870306"/>
          </a:xfrm>
          <a:prstGeom prst="round2SameRect">
            <a:avLst>
              <a:gd name="adj1" fmla="val 25279"/>
              <a:gd name="adj2" fmla="val 0"/>
            </a:avLst>
          </a:prstGeom>
          <a:solidFill>
            <a:srgbClr val="EAE7D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sz="1800"/>
          </a:p>
        </p:txBody>
      </p:sp>
      <p:sp>
        <p:nvSpPr>
          <p:cNvPr id="24" name="Text Placeholder 23">
            <a:extLst>
              <a:ext uri="{FF2B5EF4-FFF2-40B4-BE49-F238E27FC236}">
                <a16:creationId xmlns:a16="http://schemas.microsoft.com/office/drawing/2014/main" id="{E3EE7EC3-11E7-0A1E-6544-CE00433931E1}"/>
              </a:ext>
            </a:extLst>
          </p:cNvPr>
          <p:cNvSpPr>
            <a:spLocks noGrp="1"/>
          </p:cNvSpPr>
          <p:nvPr>
            <p:ph type="body" sz="quarter" idx="18" hasCustomPrompt="1"/>
          </p:nvPr>
        </p:nvSpPr>
        <p:spPr>
          <a:xfrm>
            <a:off x="350520" y="1332955"/>
            <a:ext cx="8207491" cy="307777"/>
          </a:xfrm>
          <a:noFill/>
        </p:spPr>
        <p:txBody>
          <a:bodyPr wrap="square" anchor="ctr" anchorCtr="0">
            <a:spAutoFit/>
          </a:bodyPr>
          <a:lstStyle>
            <a:lvl1pPr marL="0" marR="0" indent="0" algn="l" defTabSz="914446" rtl="0" eaLnBrk="1" fontAlgn="auto" latinLnBrk="0" hangingPunct="1">
              <a:lnSpc>
                <a:spcPct val="100000"/>
              </a:lnSpc>
              <a:spcBef>
                <a:spcPts val="0"/>
              </a:spcBef>
              <a:spcAft>
                <a:spcPts val="1200"/>
              </a:spcAft>
              <a:buClrTx/>
              <a:buSzTx/>
              <a:buFont typeface="Arial" panose="020B0604020202020204" pitchFamily="34" charset="0"/>
              <a:buNone/>
              <a:tabLst/>
              <a:defRPr lang="en-US" sz="2400">
                <a:solidFill>
                  <a:schemeClr val="accent2"/>
                </a:solidFill>
              </a:defRPr>
            </a:lvl1pPr>
          </a:lstStyle>
          <a:p>
            <a:pPr marL="0" marR="0" lvl="0" indent="0" algn="l" defTabSz="914446" rtl="0" eaLnBrk="1" fontAlgn="auto" latinLnBrk="0" hangingPunct="1">
              <a:lnSpc>
                <a:spcPct val="100000"/>
              </a:lnSpc>
              <a:spcBef>
                <a:spcPts val="0"/>
              </a:spcBef>
              <a:spcAft>
                <a:spcPts val="1200"/>
              </a:spcAft>
              <a:buClrTx/>
              <a:buSzTx/>
              <a:buFont typeface="Arial" panose="020B0604020202020204" pitchFamily="34" charset="0"/>
              <a:buNone/>
              <a:tabLst/>
              <a:defRPr/>
            </a:pPr>
            <a:r>
              <a:rPr lang="en-US" sz="2000">
                <a:solidFill>
                  <a:schemeClr val="bg1"/>
                </a:solidFill>
              </a:rPr>
              <a:t>Subhead– Calibri 24pt type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4" name="Footer Placeholder 1">
            <a:extLst>
              <a:ext uri="{FF2B5EF4-FFF2-40B4-BE49-F238E27FC236}">
                <a16:creationId xmlns:a16="http://schemas.microsoft.com/office/drawing/2014/main" id="{C9333FD0-E0BA-B451-5AF3-889DF4A6E7B9}"/>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6" name="Content Placeholder 8">
            <a:extLst>
              <a:ext uri="{FF2B5EF4-FFF2-40B4-BE49-F238E27FC236}">
                <a16:creationId xmlns:a16="http://schemas.microsoft.com/office/drawing/2014/main" id="{0C776D69-F05A-E574-616B-B94E749DA6A7}"/>
              </a:ext>
            </a:extLst>
          </p:cNvPr>
          <p:cNvSpPr>
            <a:spLocks noGrp="1"/>
          </p:cNvSpPr>
          <p:nvPr>
            <p:ph sz="quarter" idx="23"/>
          </p:nvPr>
        </p:nvSpPr>
        <p:spPr>
          <a:xfrm>
            <a:off x="342900" y="1964704"/>
            <a:ext cx="10597242" cy="983969"/>
          </a:xfrm>
        </p:spPr>
        <p:txBody>
          <a:bodyPr/>
          <a:lstStyle>
            <a:lvl1pPr>
              <a:defRPr sz="2400"/>
            </a:lvl1pPr>
            <a:lvl2pPr>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567169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MGB Light Green Bar Subhead + Key message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 name="Footer Placeholder 1">
            <a:extLst>
              <a:ext uri="{FF2B5EF4-FFF2-40B4-BE49-F238E27FC236}">
                <a16:creationId xmlns:a16="http://schemas.microsoft.com/office/drawing/2014/main" id="{C9B99A5E-B0B5-FE06-B06E-6BDFD31BC8DD}"/>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8" name="Content Placeholder 7">
            <a:extLst>
              <a:ext uri="{FF2B5EF4-FFF2-40B4-BE49-F238E27FC236}">
                <a16:creationId xmlns:a16="http://schemas.microsoft.com/office/drawing/2014/main" id="{D503668D-FB31-7B34-029E-8A1321F571A1}"/>
              </a:ext>
            </a:extLst>
          </p:cNvPr>
          <p:cNvSpPr>
            <a:spLocks noGrp="1"/>
          </p:cNvSpPr>
          <p:nvPr>
            <p:ph sz="quarter" idx="22"/>
          </p:nvPr>
        </p:nvSpPr>
        <p:spPr>
          <a:xfrm rot="5400000">
            <a:off x="4607243" y="-3415524"/>
            <a:ext cx="2451735" cy="11666223"/>
          </a:xfrm>
          <a:prstGeom prst="round2SameRect">
            <a:avLst/>
          </a:prstGeom>
          <a:solidFill>
            <a:schemeClr val="tx2"/>
          </a:solidFill>
        </p:spPr>
        <p:txBody>
          <a:bodyPr vert="vert270" wrap="square" lIns="182880" tIns="274320" rIns="182880" bIns="365760">
            <a:spAutoFit/>
          </a:bodyPr>
          <a:lstStyle>
            <a:lvl1pPr>
              <a:defRPr sz="2400">
                <a:solidFill>
                  <a:schemeClr val="accent2"/>
                </a:solidFill>
              </a:defRPr>
            </a:lvl1pPr>
            <a:lvl2pPr>
              <a:defRPr sz="2400">
                <a:solidFill>
                  <a:schemeClr val="accent2"/>
                </a:solidFill>
              </a:defRPr>
            </a:lvl2pPr>
            <a:lvl3pPr>
              <a:defRPr sz="2400">
                <a:solidFill>
                  <a:schemeClr val="accent2"/>
                </a:solidFill>
              </a:defRPr>
            </a:lvl3pPr>
            <a:lvl4pPr>
              <a:defRPr sz="2400">
                <a:solidFill>
                  <a:schemeClr val="accent2"/>
                </a:solidFill>
              </a:defRPr>
            </a:lvl4pPr>
            <a:lvl5pPr>
              <a:defRPr sz="2400">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077324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_MGB Light Green Bar Subhead + Key message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 name="Footer Placeholder 1">
            <a:extLst>
              <a:ext uri="{FF2B5EF4-FFF2-40B4-BE49-F238E27FC236}">
                <a16:creationId xmlns:a16="http://schemas.microsoft.com/office/drawing/2014/main" id="{C9B99A5E-B0B5-FE06-B06E-6BDFD31BC8DD}"/>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6" name="Content Placeholder 7">
            <a:extLst>
              <a:ext uri="{FF2B5EF4-FFF2-40B4-BE49-F238E27FC236}">
                <a16:creationId xmlns:a16="http://schemas.microsoft.com/office/drawing/2014/main" id="{ECEC2EEF-A175-4E55-739C-8AB0F972D461}"/>
              </a:ext>
            </a:extLst>
          </p:cNvPr>
          <p:cNvSpPr>
            <a:spLocks noGrp="1"/>
          </p:cNvSpPr>
          <p:nvPr>
            <p:ph sz="quarter" idx="22"/>
          </p:nvPr>
        </p:nvSpPr>
        <p:spPr>
          <a:xfrm rot="5400000">
            <a:off x="4607243" y="-3415524"/>
            <a:ext cx="2451735" cy="11666223"/>
          </a:xfrm>
          <a:prstGeom prst="round2SameRect">
            <a:avLst/>
          </a:prstGeom>
          <a:solidFill>
            <a:srgbClr val="EAE7DD">
              <a:alpha val="70000"/>
            </a:srgbClr>
          </a:solidFill>
        </p:spPr>
        <p:txBody>
          <a:bodyPr vert="vert270" wrap="square" lIns="182880" tIns="274320" rIns="182880" bIns="365760">
            <a:spAutoFit/>
          </a:bodyPr>
          <a:lstStyle>
            <a:lvl1pPr>
              <a:defRPr sz="2400">
                <a:solidFill>
                  <a:schemeClr val="accent2"/>
                </a:solidFill>
              </a:defRPr>
            </a:lvl1pPr>
            <a:lvl2pPr>
              <a:defRPr sz="2400">
                <a:solidFill>
                  <a:schemeClr val="accent2"/>
                </a:solidFill>
              </a:defRPr>
            </a:lvl2pPr>
            <a:lvl3pPr>
              <a:defRPr sz="2400">
                <a:solidFill>
                  <a:schemeClr val="accent2"/>
                </a:solidFill>
              </a:defRPr>
            </a:lvl3pPr>
            <a:lvl4pPr>
              <a:defRPr sz="2400">
                <a:solidFill>
                  <a:schemeClr val="accent2"/>
                </a:solidFill>
              </a:defRPr>
            </a:lvl4pPr>
            <a:lvl5pPr>
              <a:defRPr sz="2400">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9779414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5_MGB Light Green Bar Subhead + Key message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 name="Footer Placeholder 1">
            <a:extLst>
              <a:ext uri="{FF2B5EF4-FFF2-40B4-BE49-F238E27FC236}">
                <a16:creationId xmlns:a16="http://schemas.microsoft.com/office/drawing/2014/main" id="{C9B99A5E-B0B5-FE06-B06E-6BDFD31BC8DD}"/>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8" name="Content Placeholder 7">
            <a:extLst>
              <a:ext uri="{FF2B5EF4-FFF2-40B4-BE49-F238E27FC236}">
                <a16:creationId xmlns:a16="http://schemas.microsoft.com/office/drawing/2014/main" id="{E69ED5C1-A4CC-38D6-F476-F306DEE6E94D}"/>
              </a:ext>
            </a:extLst>
          </p:cNvPr>
          <p:cNvSpPr>
            <a:spLocks noGrp="1"/>
          </p:cNvSpPr>
          <p:nvPr>
            <p:ph sz="quarter" idx="22"/>
          </p:nvPr>
        </p:nvSpPr>
        <p:spPr>
          <a:xfrm rot="5400000">
            <a:off x="4607243" y="-3415524"/>
            <a:ext cx="2451735" cy="11666223"/>
          </a:xfrm>
          <a:prstGeom prst="round2SameRect">
            <a:avLst/>
          </a:prstGeom>
          <a:solidFill>
            <a:srgbClr val="194165"/>
          </a:solidFill>
        </p:spPr>
        <p:txBody>
          <a:bodyPr vert="vert270" wrap="square" lIns="182880" tIns="274320" rIns="182880" bIns="365760">
            <a:spAutoFit/>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2471257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6_MGB Light Green Bar Subhead + Key message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 name="Footer Placeholder 1">
            <a:extLst>
              <a:ext uri="{FF2B5EF4-FFF2-40B4-BE49-F238E27FC236}">
                <a16:creationId xmlns:a16="http://schemas.microsoft.com/office/drawing/2014/main" id="{C9B99A5E-B0B5-FE06-B06E-6BDFD31BC8DD}"/>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9" name="Content Placeholder 7">
            <a:extLst>
              <a:ext uri="{FF2B5EF4-FFF2-40B4-BE49-F238E27FC236}">
                <a16:creationId xmlns:a16="http://schemas.microsoft.com/office/drawing/2014/main" id="{FD982BB2-4A0D-81DB-287A-581E202FA9DE}"/>
              </a:ext>
            </a:extLst>
          </p:cNvPr>
          <p:cNvSpPr>
            <a:spLocks noGrp="1"/>
          </p:cNvSpPr>
          <p:nvPr>
            <p:ph sz="quarter" idx="22"/>
          </p:nvPr>
        </p:nvSpPr>
        <p:spPr>
          <a:xfrm rot="5400000">
            <a:off x="4607243" y="-3415524"/>
            <a:ext cx="2451735" cy="11666223"/>
          </a:xfrm>
          <a:prstGeom prst="round2SameRect">
            <a:avLst/>
          </a:prstGeom>
          <a:solidFill>
            <a:schemeClr val="accent2"/>
          </a:solidFill>
        </p:spPr>
        <p:txBody>
          <a:bodyPr vert="vert270" wrap="square" lIns="182880" tIns="274320" rIns="182880" bIns="365760">
            <a:spAutoFit/>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8852228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7_MGB Light Green Bar Subhead + Key message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 name="Footer Placeholder 1">
            <a:extLst>
              <a:ext uri="{FF2B5EF4-FFF2-40B4-BE49-F238E27FC236}">
                <a16:creationId xmlns:a16="http://schemas.microsoft.com/office/drawing/2014/main" id="{C9B99A5E-B0B5-FE06-B06E-6BDFD31BC8DD}"/>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9" name="Content Placeholder 7">
            <a:extLst>
              <a:ext uri="{FF2B5EF4-FFF2-40B4-BE49-F238E27FC236}">
                <a16:creationId xmlns:a16="http://schemas.microsoft.com/office/drawing/2014/main" id="{FD982BB2-4A0D-81DB-287A-581E202FA9DE}"/>
              </a:ext>
            </a:extLst>
          </p:cNvPr>
          <p:cNvSpPr>
            <a:spLocks noGrp="1"/>
          </p:cNvSpPr>
          <p:nvPr>
            <p:ph sz="quarter" idx="22"/>
          </p:nvPr>
        </p:nvSpPr>
        <p:spPr>
          <a:xfrm rot="5400000">
            <a:off x="4607243" y="-3415524"/>
            <a:ext cx="2451735" cy="11666223"/>
          </a:xfrm>
          <a:prstGeom prst="round2SameRect">
            <a:avLst/>
          </a:prstGeom>
          <a:solidFill>
            <a:schemeClr val="accent1"/>
          </a:solidFill>
        </p:spPr>
        <p:txBody>
          <a:bodyPr vert="vert270" wrap="square" lIns="182880" tIns="274320" rIns="182880" bIns="365760">
            <a:spAutoFit/>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6545603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MGB Comparison">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57C3BE6-2E2A-4A2D-A3F5-C50D273712DB}"/>
              </a:ext>
            </a:extLst>
          </p:cNvPr>
          <p:cNvSpPr>
            <a:spLocks noGrp="1"/>
          </p:cNvSpPr>
          <p:nvPr>
            <p:ph sz="half" idx="2" hasCustomPrompt="1"/>
          </p:nvPr>
        </p:nvSpPr>
        <p:spPr>
          <a:xfrm>
            <a:off x="342900" y="2029843"/>
            <a:ext cx="5184648" cy="3715321"/>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3" name="Text Placeholder 2">
            <a:extLst>
              <a:ext uri="{FF2B5EF4-FFF2-40B4-BE49-F238E27FC236}">
                <a16:creationId xmlns:a16="http://schemas.microsoft.com/office/drawing/2014/main" id="{8B75C9D9-E2F8-49F1-974F-B06A783A1E17}"/>
              </a:ext>
            </a:extLst>
          </p:cNvPr>
          <p:cNvSpPr>
            <a:spLocks noGrp="1"/>
          </p:cNvSpPr>
          <p:nvPr>
            <p:ph type="body" idx="1" hasCustomPrompt="1"/>
          </p:nvPr>
        </p:nvSpPr>
        <p:spPr>
          <a:xfrm>
            <a:off x="342900" y="1719073"/>
            <a:ext cx="5184648"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Optional headline</a:t>
            </a:r>
          </a:p>
        </p:txBody>
      </p:sp>
      <p:sp>
        <p:nvSpPr>
          <p:cNvPr id="5" name="Text Placeholder 4">
            <a:extLst>
              <a:ext uri="{FF2B5EF4-FFF2-40B4-BE49-F238E27FC236}">
                <a16:creationId xmlns:a16="http://schemas.microsoft.com/office/drawing/2014/main" id="{5B17A10F-FA16-489F-B6F5-AF30FC09B40C}"/>
              </a:ext>
            </a:extLst>
          </p:cNvPr>
          <p:cNvSpPr>
            <a:spLocks noGrp="1"/>
          </p:cNvSpPr>
          <p:nvPr>
            <p:ph type="body" sz="quarter" idx="3" hasCustomPrompt="1"/>
          </p:nvPr>
        </p:nvSpPr>
        <p:spPr>
          <a:xfrm>
            <a:off x="6361112" y="1719072"/>
            <a:ext cx="5183188" cy="310770"/>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Optional headline</a:t>
            </a:r>
          </a:p>
        </p:txBody>
      </p:sp>
      <p:sp>
        <p:nvSpPr>
          <p:cNvPr id="6" name="Content Placeholder 5">
            <a:extLst>
              <a:ext uri="{FF2B5EF4-FFF2-40B4-BE49-F238E27FC236}">
                <a16:creationId xmlns:a16="http://schemas.microsoft.com/office/drawing/2014/main" id="{D28EC26D-D076-400E-AA91-3DB2533CB7BA}"/>
              </a:ext>
            </a:extLst>
          </p:cNvPr>
          <p:cNvSpPr>
            <a:spLocks noGrp="1"/>
          </p:cNvSpPr>
          <p:nvPr>
            <p:ph sz="quarter" idx="4" hasCustomPrompt="1"/>
          </p:nvPr>
        </p:nvSpPr>
        <p:spPr>
          <a:xfrm>
            <a:off x="6361112" y="2029843"/>
            <a:ext cx="5183188" cy="3715321"/>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3EECB684-FDD4-594C-98A0-429D85877AE8}"/>
              </a:ext>
            </a:extLst>
          </p:cNvPr>
          <p:cNvSpPr>
            <a:spLocks noGrp="1"/>
          </p:cNvSpPr>
          <p:nvPr>
            <p:ph type="title" hasCustomPrompt="1"/>
          </p:nvPr>
        </p:nvSpPr>
        <p:spPr>
          <a:xfrm>
            <a:off x="342900" y="381002"/>
            <a:ext cx="11201400" cy="438150"/>
          </a:xfrm>
        </p:spPr>
        <p:txBody>
          <a:bodyPr/>
          <a:lstStyle>
            <a:lvl1pPr>
              <a:defRPr sz="3200" baseline="0"/>
            </a:lvl1pPr>
          </a:lstStyle>
          <a:p>
            <a:r>
              <a:rPr lang="en-US"/>
              <a:t>Click to edit title</a:t>
            </a:r>
          </a:p>
        </p:txBody>
      </p:sp>
      <p:sp>
        <p:nvSpPr>
          <p:cNvPr id="7" name="Footer Placeholder 6">
            <a:extLst>
              <a:ext uri="{FF2B5EF4-FFF2-40B4-BE49-F238E27FC236}">
                <a16:creationId xmlns:a16="http://schemas.microsoft.com/office/drawing/2014/main" id="{33E219AA-7BCE-AE11-BCB1-F2900099118B}"/>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2996072899"/>
      </p:ext>
    </p:extLst>
  </p:cSld>
  <p:clrMapOvr>
    <a:masterClrMapping/>
  </p:clrMapOvr>
  <p:extLst>
    <p:ext uri="{DCECCB84-F9BA-43D5-87BE-67443E8EF086}">
      <p15:sldGuideLst xmlns:p15="http://schemas.microsoft.com/office/powerpoint/2012/main">
        <p15:guide id="5" pos="3997">
          <p15:clr>
            <a:srgbClr val="FBAE40"/>
          </p15:clr>
        </p15:guide>
        <p15:guide id="6" pos="367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5611044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342900" y="1717675"/>
            <a:ext cx="5184648" cy="402336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283BAA-2DD0-4F73-A72D-9AF490563F45}"/>
              </a:ext>
            </a:extLst>
          </p:cNvPr>
          <p:cNvSpPr>
            <a:spLocks noGrp="1"/>
          </p:cNvSpPr>
          <p:nvPr>
            <p:ph sz="half" idx="2" hasCustomPrompt="1"/>
          </p:nvPr>
        </p:nvSpPr>
        <p:spPr>
          <a:xfrm>
            <a:off x="6362700" y="1719072"/>
            <a:ext cx="5184648" cy="402336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03718913-5E8E-2E44-862B-D47884C2F901}"/>
              </a:ext>
            </a:extLst>
          </p:cNvPr>
          <p:cNvSpPr>
            <a:spLocks noGrp="1"/>
          </p:cNvSpPr>
          <p:nvPr>
            <p:ph type="title" hasCustomPrompt="1"/>
          </p:nvPr>
        </p:nvSpPr>
        <p:spPr/>
        <p:txBody>
          <a:bodyPr/>
          <a:lstStyle>
            <a:lvl1pPr>
              <a:defRPr sz="3200"/>
            </a:lvl1pPr>
          </a:lstStyle>
          <a:p>
            <a:r>
              <a:rPr lang="en-US"/>
              <a:t>Click to edit title</a:t>
            </a:r>
          </a:p>
        </p:txBody>
      </p:sp>
      <p:sp>
        <p:nvSpPr>
          <p:cNvPr id="2" name="Footer Placeholder 1">
            <a:extLst>
              <a:ext uri="{FF2B5EF4-FFF2-40B4-BE49-F238E27FC236}">
                <a16:creationId xmlns:a16="http://schemas.microsoft.com/office/drawing/2014/main" id="{BFA05400-B3DF-C69D-B885-5959B4E85EB1}"/>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3145456775"/>
      </p:ext>
    </p:extLst>
  </p:cSld>
  <p:clrMapOvr>
    <a:masterClrMapping/>
  </p:clrMapOvr>
  <p:extLst>
    <p:ext uri="{DCECCB84-F9BA-43D5-87BE-67443E8EF086}">
      <p15:sldGuideLst xmlns:p15="http://schemas.microsoft.com/office/powerpoint/2012/main">
        <p15:guide id="2" pos="3674">
          <p15:clr>
            <a:srgbClr val="FBAE40"/>
          </p15:clr>
        </p15:guide>
        <p15:guide id="3" pos="400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350520" y="1719072"/>
            <a:ext cx="338328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283BAA-2DD0-4F73-A72D-9AF490563F45}"/>
              </a:ext>
            </a:extLst>
          </p:cNvPr>
          <p:cNvSpPr>
            <a:spLocks noGrp="1"/>
          </p:cNvSpPr>
          <p:nvPr>
            <p:ph sz="half" idx="2" hasCustomPrompt="1"/>
          </p:nvPr>
        </p:nvSpPr>
        <p:spPr>
          <a:xfrm>
            <a:off x="4427220" y="1721803"/>
            <a:ext cx="338328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E195327D-A4B7-F745-A0BE-0958545B2B09}"/>
              </a:ext>
            </a:extLst>
          </p:cNvPr>
          <p:cNvSpPr>
            <a:spLocks noGrp="1"/>
          </p:cNvSpPr>
          <p:nvPr>
            <p:ph sz="half" idx="10" hasCustomPrompt="1"/>
          </p:nvPr>
        </p:nvSpPr>
        <p:spPr>
          <a:xfrm>
            <a:off x="8465820" y="1721803"/>
            <a:ext cx="338328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ECBECED5-E724-994C-A697-E6EB072DB612}"/>
              </a:ext>
            </a:extLst>
          </p:cNvPr>
          <p:cNvSpPr>
            <a:spLocks noGrp="1"/>
          </p:cNvSpPr>
          <p:nvPr>
            <p:ph type="title" hasCustomPrompt="1"/>
          </p:nvPr>
        </p:nvSpPr>
        <p:spPr/>
        <p:txBody>
          <a:bodyPr/>
          <a:lstStyle>
            <a:lvl1pPr>
              <a:defRPr sz="3200"/>
            </a:lvl1pPr>
          </a:lstStyle>
          <a:p>
            <a:r>
              <a:rPr lang="en-US"/>
              <a:t>Click to edit title</a:t>
            </a:r>
          </a:p>
        </p:txBody>
      </p:sp>
      <p:sp>
        <p:nvSpPr>
          <p:cNvPr id="2" name="Footer Placeholder 1">
            <a:extLst>
              <a:ext uri="{FF2B5EF4-FFF2-40B4-BE49-F238E27FC236}">
                <a16:creationId xmlns:a16="http://schemas.microsoft.com/office/drawing/2014/main" id="{16E59637-D116-B79B-34D2-41A158D4608E}"/>
              </a:ext>
            </a:extLst>
          </p:cNvPr>
          <p:cNvSpPr>
            <a:spLocks noGrp="1"/>
          </p:cNvSpPr>
          <p:nvPr>
            <p:ph type="ftr" sz="quarter" idx="11"/>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3160565078"/>
      </p:ext>
    </p:extLst>
  </p:cSld>
  <p:clrMapOvr>
    <a:masterClrMapping/>
  </p:clrMapOvr>
  <p:extLst>
    <p:ext uri="{DCECCB84-F9BA-43D5-87BE-67443E8EF086}">
      <p15:sldGuideLst xmlns:p15="http://schemas.microsoft.com/office/powerpoint/2012/main">
        <p15:guide id="3" pos="2352">
          <p15:clr>
            <a:srgbClr val="FBAE40"/>
          </p15:clr>
        </p15:guide>
        <p15:guide id="4" pos="2784">
          <p15:clr>
            <a:srgbClr val="FBAE40"/>
          </p15:clr>
        </p15:guide>
        <p15:guide id="5" pos="4920">
          <p15:clr>
            <a:srgbClr val="FBAE40"/>
          </p15:clr>
        </p15:guide>
        <p15:guide id="6" pos="5328">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MGB Text + image">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57C3BE6-2E2A-4A2D-A3F5-C50D273712DB}"/>
              </a:ext>
            </a:extLst>
          </p:cNvPr>
          <p:cNvSpPr>
            <a:spLocks noGrp="1"/>
          </p:cNvSpPr>
          <p:nvPr>
            <p:ph sz="half" idx="2" hasCustomPrompt="1"/>
          </p:nvPr>
        </p:nvSpPr>
        <p:spPr>
          <a:xfrm>
            <a:off x="342900" y="2029843"/>
            <a:ext cx="5184648" cy="3715321"/>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3" name="Text Placeholder 2">
            <a:extLst>
              <a:ext uri="{FF2B5EF4-FFF2-40B4-BE49-F238E27FC236}">
                <a16:creationId xmlns:a16="http://schemas.microsoft.com/office/drawing/2014/main" id="{8B75C9D9-E2F8-49F1-974F-B06A783A1E17}"/>
              </a:ext>
            </a:extLst>
          </p:cNvPr>
          <p:cNvSpPr>
            <a:spLocks noGrp="1"/>
          </p:cNvSpPr>
          <p:nvPr>
            <p:ph type="body" idx="1" hasCustomPrompt="1"/>
          </p:nvPr>
        </p:nvSpPr>
        <p:spPr>
          <a:xfrm>
            <a:off x="342900" y="1434658"/>
            <a:ext cx="5184648"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Optional headline</a:t>
            </a:r>
          </a:p>
        </p:txBody>
      </p:sp>
      <p:sp>
        <p:nvSpPr>
          <p:cNvPr id="2" name="Title 1">
            <a:extLst>
              <a:ext uri="{FF2B5EF4-FFF2-40B4-BE49-F238E27FC236}">
                <a16:creationId xmlns:a16="http://schemas.microsoft.com/office/drawing/2014/main" id="{3EECB684-FDD4-594C-98A0-429D85877AE8}"/>
              </a:ext>
            </a:extLst>
          </p:cNvPr>
          <p:cNvSpPr>
            <a:spLocks noGrp="1"/>
          </p:cNvSpPr>
          <p:nvPr>
            <p:ph type="title" hasCustomPrompt="1"/>
          </p:nvPr>
        </p:nvSpPr>
        <p:spPr>
          <a:xfrm>
            <a:off x="342900" y="381002"/>
            <a:ext cx="11201400" cy="438150"/>
          </a:xfrm>
        </p:spPr>
        <p:txBody>
          <a:bodyPr/>
          <a:lstStyle>
            <a:lvl1pPr>
              <a:defRPr sz="3200" baseline="0"/>
            </a:lvl1pPr>
          </a:lstStyle>
          <a:p>
            <a:r>
              <a:rPr lang="en-US"/>
              <a:t>Click to edit title</a:t>
            </a:r>
          </a:p>
        </p:txBody>
      </p:sp>
      <p:sp>
        <p:nvSpPr>
          <p:cNvPr id="7" name="Footer Placeholder 6">
            <a:extLst>
              <a:ext uri="{FF2B5EF4-FFF2-40B4-BE49-F238E27FC236}">
                <a16:creationId xmlns:a16="http://schemas.microsoft.com/office/drawing/2014/main" id="{33E219AA-7BCE-AE11-BCB1-F2900099118B}"/>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10" name="Picture Placeholder 9">
            <a:extLst>
              <a:ext uri="{FF2B5EF4-FFF2-40B4-BE49-F238E27FC236}">
                <a16:creationId xmlns:a16="http://schemas.microsoft.com/office/drawing/2014/main" id="{C43443A7-536A-FA20-9C6A-50074F9C5E4B}"/>
              </a:ext>
            </a:extLst>
          </p:cNvPr>
          <p:cNvSpPr>
            <a:spLocks noGrp="1"/>
          </p:cNvSpPr>
          <p:nvPr>
            <p:ph type="pic" sz="quarter" idx="11"/>
          </p:nvPr>
        </p:nvSpPr>
        <p:spPr>
          <a:xfrm>
            <a:off x="6345238" y="1489075"/>
            <a:ext cx="5846762" cy="4256088"/>
          </a:xfrm>
        </p:spPr>
        <p:txBody>
          <a:bodyPr/>
          <a:lstStyle/>
          <a:p>
            <a:r>
              <a:rPr lang="en-US"/>
              <a:t>Click icon to add picture</a:t>
            </a:r>
          </a:p>
        </p:txBody>
      </p:sp>
    </p:spTree>
    <p:extLst>
      <p:ext uri="{BB962C8B-B14F-4D97-AF65-F5344CB8AC3E}">
        <p14:creationId xmlns:p14="http://schemas.microsoft.com/office/powerpoint/2010/main" val="2275092240"/>
      </p:ext>
    </p:extLst>
  </p:cSld>
  <p:clrMapOvr>
    <a:masterClrMapping/>
  </p:clrMapOvr>
  <p:extLst>
    <p:ext uri="{DCECCB84-F9BA-43D5-87BE-67443E8EF086}">
      <p15:sldGuideLst xmlns:p15="http://schemas.microsoft.com/office/powerpoint/2012/main">
        <p15:guide id="5" pos="3997">
          <p15:clr>
            <a:srgbClr val="FBAE40"/>
          </p15:clr>
        </p15:guide>
        <p15:guide id="6" pos="3678">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GB Large image + blue box tex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43F79BE5-EA42-A201-C4AF-0C68D1CAD15F}"/>
              </a:ext>
            </a:extLst>
          </p:cNvPr>
          <p:cNvSpPr>
            <a:spLocks noGrp="1"/>
          </p:cNvSpPr>
          <p:nvPr>
            <p:ph type="pic" sz="quarter" idx="11"/>
          </p:nvPr>
        </p:nvSpPr>
        <p:spPr>
          <a:xfrm>
            <a:off x="342901" y="1489075"/>
            <a:ext cx="7515225" cy="4256088"/>
          </a:xfrm>
          <a:prstGeom prst="roundRect">
            <a:avLst>
              <a:gd name="adj" fmla="val 3901"/>
            </a:avLst>
          </a:prstGeom>
          <a:solidFill>
            <a:schemeClr val="bg1">
              <a:lumMod val="85000"/>
            </a:schemeClr>
          </a:solidFill>
        </p:spPr>
        <p:txBody>
          <a:bodyPr/>
          <a:lstStyle/>
          <a:p>
            <a:r>
              <a:rPr lang="en-US"/>
              <a:t>Click icon to add picture</a:t>
            </a:r>
          </a:p>
        </p:txBody>
      </p:sp>
      <p:sp>
        <p:nvSpPr>
          <p:cNvPr id="2" name="Footer Placeholder 1">
            <a:extLst>
              <a:ext uri="{FF2B5EF4-FFF2-40B4-BE49-F238E27FC236}">
                <a16:creationId xmlns:a16="http://schemas.microsoft.com/office/drawing/2014/main" id="{FAFC2592-4D7C-5BAA-B6EB-1931D8B6350A}"/>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3" name="Title 2">
            <a:extLst>
              <a:ext uri="{FF2B5EF4-FFF2-40B4-BE49-F238E27FC236}">
                <a16:creationId xmlns:a16="http://schemas.microsoft.com/office/drawing/2014/main" id="{2AC706AC-5DF2-6A68-AE89-0EB14E1E3DDC}"/>
              </a:ext>
            </a:extLst>
          </p:cNvPr>
          <p:cNvSpPr>
            <a:spLocks noGrp="1"/>
          </p:cNvSpPr>
          <p:nvPr>
            <p:ph type="title" hasCustomPrompt="1"/>
          </p:nvPr>
        </p:nvSpPr>
        <p:spPr/>
        <p:txBody>
          <a:bodyPr/>
          <a:lstStyle/>
          <a:p>
            <a:r>
              <a:rPr lang="en-US"/>
              <a:t>Title for one photo, one description</a:t>
            </a:r>
          </a:p>
        </p:txBody>
      </p:sp>
      <p:sp>
        <p:nvSpPr>
          <p:cNvPr id="4" name="Round Same Side Corner Rectangle 3">
            <a:extLst>
              <a:ext uri="{FF2B5EF4-FFF2-40B4-BE49-F238E27FC236}">
                <a16:creationId xmlns:a16="http://schemas.microsoft.com/office/drawing/2014/main" id="{537BFBF5-9D6E-2989-9EB3-3B02F9464248}"/>
              </a:ext>
            </a:extLst>
          </p:cNvPr>
          <p:cNvSpPr/>
          <p:nvPr userDrawn="1"/>
        </p:nvSpPr>
        <p:spPr>
          <a:xfrm rot="16200000">
            <a:off x="8018960" y="1572121"/>
            <a:ext cx="4256088" cy="4089992"/>
          </a:xfrm>
          <a:prstGeom prst="round2SameRect">
            <a:avLst>
              <a:gd name="adj1" fmla="val 4293"/>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0" name="Text Placeholder 9">
            <a:extLst>
              <a:ext uri="{FF2B5EF4-FFF2-40B4-BE49-F238E27FC236}">
                <a16:creationId xmlns:a16="http://schemas.microsoft.com/office/drawing/2014/main" id="{604E4860-BCF2-F4F0-BC12-CEB3D418AA00}"/>
              </a:ext>
            </a:extLst>
          </p:cNvPr>
          <p:cNvSpPr>
            <a:spLocks noGrp="1"/>
          </p:cNvSpPr>
          <p:nvPr>
            <p:ph type="body" sz="quarter" idx="12" hasCustomPrompt="1"/>
          </p:nvPr>
        </p:nvSpPr>
        <p:spPr>
          <a:xfrm>
            <a:off x="8360138" y="1489076"/>
            <a:ext cx="3301004" cy="4256086"/>
          </a:xfrm>
        </p:spPr>
        <p:txBody>
          <a:bodyPr wrap="square" anchor="ctr" anchorCtr="0">
            <a:noAutofit/>
          </a:bodyPr>
          <a:lstStyle>
            <a:lvl1pPr marL="77263">
              <a:defRPr sz="2400"/>
            </a:lvl1pPr>
          </a:lstStyle>
          <a:p>
            <a:pPr marL="115888"/>
            <a:r>
              <a:rPr lang="en-US" sz="2000" b="1">
                <a:solidFill>
                  <a:schemeClr val="bg1"/>
                </a:solidFill>
              </a:rPr>
              <a:t>Headline</a:t>
            </a:r>
          </a:p>
          <a:p>
            <a:pPr marL="115888"/>
            <a:r>
              <a:rPr lang="en-US" sz="2000">
                <a:solidFill>
                  <a:schemeClr val="bg1"/>
                </a:solidFill>
              </a:rPr>
              <a:t>Description goes here. Lorem ipsum dolor sic </a:t>
            </a:r>
            <a:r>
              <a:rPr lang="en-US" sz="2000" err="1">
                <a:solidFill>
                  <a:schemeClr val="bg1"/>
                </a:solidFill>
              </a:rPr>
              <a:t>amet</a:t>
            </a:r>
            <a:r>
              <a:rPr lang="en-US" sz="2000">
                <a:solidFill>
                  <a:schemeClr val="bg1"/>
                </a:solidFill>
              </a:rPr>
              <a:t> </a:t>
            </a:r>
            <a:r>
              <a:rPr lang="en-US" sz="2000" err="1">
                <a:solidFill>
                  <a:schemeClr val="bg1"/>
                </a:solidFill>
              </a:rPr>
              <a:t>consectetur</a:t>
            </a:r>
            <a:r>
              <a:rPr lang="en-US" sz="2000">
                <a:solidFill>
                  <a:schemeClr val="bg1"/>
                </a:solidFill>
              </a:rPr>
              <a:t> </a:t>
            </a:r>
            <a:r>
              <a:rPr lang="en-US" sz="2000" err="1">
                <a:solidFill>
                  <a:schemeClr val="bg1"/>
                </a:solidFill>
              </a:rPr>
              <a:t>adiscipit</a:t>
            </a:r>
            <a:r>
              <a:rPr lang="en-US" sz="2000">
                <a:solidFill>
                  <a:schemeClr val="bg1"/>
                </a:solidFill>
              </a:rPr>
              <a:t> </a:t>
            </a:r>
            <a:r>
              <a:rPr lang="en-US" sz="2000" err="1">
                <a:solidFill>
                  <a:schemeClr val="bg1"/>
                </a:solidFill>
              </a:rPr>
              <a:t>elit</a:t>
            </a:r>
            <a:r>
              <a:rPr lang="en-US" sz="2000">
                <a:solidFill>
                  <a:schemeClr val="bg1"/>
                </a:solidFill>
              </a:rPr>
              <a:t>. Lorem ipsum dolor sic </a:t>
            </a:r>
            <a:r>
              <a:rPr lang="en-US" sz="2000" err="1">
                <a:solidFill>
                  <a:schemeClr val="bg1"/>
                </a:solidFill>
              </a:rPr>
              <a:t>amet</a:t>
            </a:r>
            <a:r>
              <a:rPr lang="en-US" sz="2000">
                <a:solidFill>
                  <a:schemeClr val="bg1"/>
                </a:solidFill>
              </a:rPr>
              <a:t> </a:t>
            </a:r>
            <a:r>
              <a:rPr lang="en-US" sz="2000" err="1">
                <a:solidFill>
                  <a:schemeClr val="bg1"/>
                </a:solidFill>
              </a:rPr>
              <a:t>consectetur</a:t>
            </a:r>
            <a:r>
              <a:rPr lang="en-US" sz="2000">
                <a:solidFill>
                  <a:schemeClr val="bg1"/>
                </a:solidFill>
              </a:rPr>
              <a:t> </a:t>
            </a:r>
            <a:r>
              <a:rPr lang="en-US" sz="2000" err="1">
                <a:solidFill>
                  <a:schemeClr val="bg1"/>
                </a:solidFill>
              </a:rPr>
              <a:t>adiscipit</a:t>
            </a:r>
            <a:r>
              <a:rPr lang="en-US" sz="2000">
                <a:solidFill>
                  <a:schemeClr val="bg1"/>
                </a:solidFill>
              </a:rPr>
              <a:t> </a:t>
            </a:r>
            <a:r>
              <a:rPr lang="en-US" sz="2000" err="1">
                <a:solidFill>
                  <a:schemeClr val="bg1"/>
                </a:solidFill>
              </a:rPr>
              <a:t>elit</a:t>
            </a:r>
            <a:r>
              <a:rPr lang="en-US" sz="2000">
                <a:solidFill>
                  <a:schemeClr val="bg1"/>
                </a:solidFill>
              </a:rPr>
              <a:t>. Lorem </a:t>
            </a:r>
            <a:r>
              <a:rPr lang="en-US" sz="2000" err="1">
                <a:solidFill>
                  <a:schemeClr val="bg1"/>
                </a:solidFill>
              </a:rPr>
              <a:t>ipdolor</a:t>
            </a:r>
            <a:r>
              <a:rPr lang="en-US" sz="2000">
                <a:solidFill>
                  <a:schemeClr val="bg1"/>
                </a:solidFill>
              </a:rPr>
              <a:t> sic </a:t>
            </a:r>
            <a:r>
              <a:rPr lang="en-US" sz="2000" err="1">
                <a:solidFill>
                  <a:schemeClr val="bg1"/>
                </a:solidFill>
              </a:rPr>
              <a:t>amet</a:t>
            </a:r>
            <a:r>
              <a:rPr lang="en-US" sz="2000">
                <a:solidFill>
                  <a:schemeClr val="bg1"/>
                </a:solidFill>
              </a:rPr>
              <a:t> </a:t>
            </a:r>
            <a:r>
              <a:rPr lang="en-US" sz="2000" err="1">
                <a:solidFill>
                  <a:schemeClr val="bg1"/>
                </a:solidFill>
              </a:rPr>
              <a:t>consectetur</a:t>
            </a:r>
            <a:r>
              <a:rPr lang="en-US" sz="2000">
                <a:solidFill>
                  <a:schemeClr val="bg1"/>
                </a:solidFill>
              </a:rPr>
              <a:t> </a:t>
            </a:r>
            <a:r>
              <a:rPr lang="en-US" sz="2000" err="1">
                <a:solidFill>
                  <a:schemeClr val="bg1"/>
                </a:solidFill>
              </a:rPr>
              <a:t>adiscipit</a:t>
            </a:r>
            <a:r>
              <a:rPr lang="en-US" sz="2000">
                <a:solidFill>
                  <a:schemeClr val="bg1"/>
                </a:solidFill>
              </a:rPr>
              <a:t> </a:t>
            </a:r>
            <a:r>
              <a:rPr lang="en-US" sz="2000" err="1">
                <a:solidFill>
                  <a:schemeClr val="bg1"/>
                </a:solidFill>
              </a:rPr>
              <a:t>elit</a:t>
            </a:r>
            <a:r>
              <a:rPr lang="en-US" sz="2000">
                <a:solidFill>
                  <a:schemeClr val="bg1"/>
                </a:solidFill>
              </a:rPr>
              <a:t>.</a:t>
            </a:r>
          </a:p>
        </p:txBody>
      </p:sp>
    </p:spTree>
    <p:extLst>
      <p:ext uri="{BB962C8B-B14F-4D97-AF65-F5344CB8AC3E}">
        <p14:creationId xmlns:p14="http://schemas.microsoft.com/office/powerpoint/2010/main" val="106330571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MGB images + callou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924BC283-039E-9DD5-75F3-3DBACC2BAAE2}"/>
              </a:ext>
            </a:extLst>
          </p:cNvPr>
          <p:cNvSpPr>
            <a:spLocks noGrp="1"/>
          </p:cNvSpPr>
          <p:nvPr>
            <p:ph type="pic" sz="quarter" idx="11"/>
          </p:nvPr>
        </p:nvSpPr>
        <p:spPr>
          <a:xfrm>
            <a:off x="342900" y="1481139"/>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6" name="Picture Placeholder 14">
            <a:extLst>
              <a:ext uri="{FF2B5EF4-FFF2-40B4-BE49-F238E27FC236}">
                <a16:creationId xmlns:a16="http://schemas.microsoft.com/office/drawing/2014/main" id="{C7F57182-0890-7648-07B0-1005DD70A48A}"/>
              </a:ext>
            </a:extLst>
          </p:cNvPr>
          <p:cNvSpPr>
            <a:spLocks noGrp="1"/>
          </p:cNvSpPr>
          <p:nvPr>
            <p:ph type="pic" sz="quarter" idx="12"/>
          </p:nvPr>
        </p:nvSpPr>
        <p:spPr>
          <a:xfrm>
            <a:off x="8358010" y="1481139"/>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7" name="Picture Placeholder 14">
            <a:extLst>
              <a:ext uri="{FF2B5EF4-FFF2-40B4-BE49-F238E27FC236}">
                <a16:creationId xmlns:a16="http://schemas.microsoft.com/office/drawing/2014/main" id="{5C2FD7B9-C8CD-D9C7-7A54-9E663590BCEA}"/>
              </a:ext>
            </a:extLst>
          </p:cNvPr>
          <p:cNvSpPr>
            <a:spLocks noGrp="1"/>
          </p:cNvSpPr>
          <p:nvPr>
            <p:ph type="pic" sz="quarter" idx="13"/>
          </p:nvPr>
        </p:nvSpPr>
        <p:spPr>
          <a:xfrm>
            <a:off x="4349752" y="3738917"/>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Image collage with callouts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pic>
        <p:nvPicPr>
          <p:cNvPr id="8" name="Picture 7" descr="A blue arrow on a black background&#10;&#10;AI-generated content may be incorrect.">
            <a:extLst>
              <a:ext uri="{FF2B5EF4-FFF2-40B4-BE49-F238E27FC236}">
                <a16:creationId xmlns:a16="http://schemas.microsoft.com/office/drawing/2014/main" id="{FADE989B-1AF4-7F69-1BCF-26121FD86D81}"/>
              </a:ext>
            </a:extLst>
          </p:cNvPr>
          <p:cNvPicPr>
            <a:picLocks noChangeAspect="1"/>
          </p:cNvPicPr>
          <p:nvPr userDrawn="1"/>
        </p:nvPicPr>
        <p:blipFill>
          <a:blip r:embed="rId2"/>
          <a:stretch>
            <a:fillRect/>
          </a:stretch>
        </p:blipFill>
        <p:spPr>
          <a:xfrm>
            <a:off x="3809151" y="2176820"/>
            <a:ext cx="594895" cy="594895"/>
          </a:xfrm>
          <a:prstGeom prst="rect">
            <a:avLst/>
          </a:prstGeom>
        </p:spPr>
      </p:pic>
      <p:pic>
        <p:nvPicPr>
          <p:cNvPr id="9" name="Picture 8" descr="A blue arrow on a black background&#10;&#10;AI-generated content may be incorrect.">
            <a:extLst>
              <a:ext uri="{FF2B5EF4-FFF2-40B4-BE49-F238E27FC236}">
                <a16:creationId xmlns:a16="http://schemas.microsoft.com/office/drawing/2014/main" id="{20610C90-2B6B-0DBB-5DD4-B789A359C989}"/>
              </a:ext>
            </a:extLst>
          </p:cNvPr>
          <p:cNvPicPr>
            <a:picLocks noChangeAspect="1"/>
          </p:cNvPicPr>
          <p:nvPr userDrawn="1"/>
        </p:nvPicPr>
        <p:blipFill>
          <a:blip r:embed="rId2"/>
          <a:stretch>
            <a:fillRect/>
          </a:stretch>
        </p:blipFill>
        <p:spPr>
          <a:xfrm>
            <a:off x="7813261" y="2176820"/>
            <a:ext cx="594895" cy="594895"/>
          </a:xfrm>
          <a:prstGeom prst="rect">
            <a:avLst/>
          </a:prstGeom>
        </p:spPr>
      </p:pic>
      <p:pic>
        <p:nvPicPr>
          <p:cNvPr id="14" name="Picture 13" descr="A blue arrow on a black background&#10;&#10;AI-generated content may be incorrect.">
            <a:extLst>
              <a:ext uri="{FF2B5EF4-FFF2-40B4-BE49-F238E27FC236}">
                <a16:creationId xmlns:a16="http://schemas.microsoft.com/office/drawing/2014/main" id="{624239E8-CE1F-1E6C-F447-CB870A56C3C0}"/>
              </a:ext>
            </a:extLst>
          </p:cNvPr>
          <p:cNvPicPr>
            <a:picLocks noChangeAspect="1"/>
          </p:cNvPicPr>
          <p:nvPr userDrawn="1"/>
        </p:nvPicPr>
        <p:blipFill>
          <a:blip r:embed="rId2"/>
          <a:stretch>
            <a:fillRect/>
          </a:stretch>
        </p:blipFill>
        <p:spPr>
          <a:xfrm>
            <a:off x="3809151" y="4444822"/>
            <a:ext cx="594895" cy="594895"/>
          </a:xfrm>
          <a:prstGeom prst="rect">
            <a:avLst/>
          </a:prstGeom>
        </p:spPr>
      </p:pic>
      <p:pic>
        <p:nvPicPr>
          <p:cNvPr id="18" name="Picture 17" descr="A blue arrow on a black background&#10;&#10;AI-generated content may be incorrect.">
            <a:extLst>
              <a:ext uri="{FF2B5EF4-FFF2-40B4-BE49-F238E27FC236}">
                <a16:creationId xmlns:a16="http://schemas.microsoft.com/office/drawing/2014/main" id="{360C8708-EC3A-4572-1802-5252735DBAC0}"/>
              </a:ext>
            </a:extLst>
          </p:cNvPr>
          <p:cNvPicPr>
            <a:picLocks noChangeAspect="1"/>
          </p:cNvPicPr>
          <p:nvPr userDrawn="1"/>
        </p:nvPicPr>
        <p:blipFill>
          <a:blip r:embed="rId2"/>
          <a:stretch>
            <a:fillRect/>
          </a:stretch>
        </p:blipFill>
        <p:spPr>
          <a:xfrm>
            <a:off x="7813261" y="4454447"/>
            <a:ext cx="594895" cy="594895"/>
          </a:xfrm>
          <a:prstGeom prst="rect">
            <a:avLst/>
          </a:prstGeom>
        </p:spPr>
      </p:pic>
      <p:sp>
        <p:nvSpPr>
          <p:cNvPr id="22" name="Content Placeholder 5">
            <a:extLst>
              <a:ext uri="{FF2B5EF4-FFF2-40B4-BE49-F238E27FC236}">
                <a16:creationId xmlns:a16="http://schemas.microsoft.com/office/drawing/2014/main" id="{9DA215FF-7C68-E471-88A3-E24ED1C9B6EF}"/>
              </a:ext>
            </a:extLst>
          </p:cNvPr>
          <p:cNvSpPr>
            <a:spLocks noGrp="1"/>
          </p:cNvSpPr>
          <p:nvPr>
            <p:ph sz="quarter" idx="17"/>
          </p:nvPr>
        </p:nvSpPr>
        <p:spPr>
          <a:xfrm>
            <a:off x="4349750" y="1477316"/>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Content Placeholder 5">
            <a:extLst>
              <a:ext uri="{FF2B5EF4-FFF2-40B4-BE49-F238E27FC236}">
                <a16:creationId xmlns:a16="http://schemas.microsoft.com/office/drawing/2014/main" id="{4FDC1CC7-356D-9DD4-E209-085B8DB402DB}"/>
              </a:ext>
            </a:extLst>
          </p:cNvPr>
          <p:cNvSpPr>
            <a:spLocks noGrp="1"/>
          </p:cNvSpPr>
          <p:nvPr>
            <p:ph sz="quarter" idx="18"/>
          </p:nvPr>
        </p:nvSpPr>
        <p:spPr>
          <a:xfrm>
            <a:off x="8358078" y="3745318"/>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Content Placeholder 5">
            <a:extLst>
              <a:ext uri="{FF2B5EF4-FFF2-40B4-BE49-F238E27FC236}">
                <a16:creationId xmlns:a16="http://schemas.microsoft.com/office/drawing/2014/main" id="{89998520-197D-12B9-84FE-A12972200BCC}"/>
              </a:ext>
            </a:extLst>
          </p:cNvPr>
          <p:cNvSpPr>
            <a:spLocks noGrp="1"/>
          </p:cNvSpPr>
          <p:nvPr>
            <p:ph sz="quarter" idx="19"/>
          </p:nvPr>
        </p:nvSpPr>
        <p:spPr>
          <a:xfrm>
            <a:off x="341421" y="3745318"/>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206793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_MGB images + callou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924BC283-039E-9DD5-75F3-3DBACC2BAAE2}"/>
              </a:ext>
            </a:extLst>
          </p:cNvPr>
          <p:cNvSpPr>
            <a:spLocks noGrp="1"/>
          </p:cNvSpPr>
          <p:nvPr>
            <p:ph type="pic" sz="quarter" idx="11"/>
          </p:nvPr>
        </p:nvSpPr>
        <p:spPr>
          <a:xfrm>
            <a:off x="342900" y="1481139"/>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6" name="Picture Placeholder 14">
            <a:extLst>
              <a:ext uri="{FF2B5EF4-FFF2-40B4-BE49-F238E27FC236}">
                <a16:creationId xmlns:a16="http://schemas.microsoft.com/office/drawing/2014/main" id="{C7F57182-0890-7648-07B0-1005DD70A48A}"/>
              </a:ext>
            </a:extLst>
          </p:cNvPr>
          <p:cNvSpPr>
            <a:spLocks noGrp="1"/>
          </p:cNvSpPr>
          <p:nvPr>
            <p:ph type="pic" sz="quarter" idx="12"/>
          </p:nvPr>
        </p:nvSpPr>
        <p:spPr>
          <a:xfrm>
            <a:off x="8358010" y="1481139"/>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7" name="Picture Placeholder 14">
            <a:extLst>
              <a:ext uri="{FF2B5EF4-FFF2-40B4-BE49-F238E27FC236}">
                <a16:creationId xmlns:a16="http://schemas.microsoft.com/office/drawing/2014/main" id="{5C2FD7B9-C8CD-D9C7-7A54-9E663590BCEA}"/>
              </a:ext>
            </a:extLst>
          </p:cNvPr>
          <p:cNvSpPr>
            <a:spLocks noGrp="1"/>
          </p:cNvSpPr>
          <p:nvPr>
            <p:ph type="pic" sz="quarter" idx="13"/>
          </p:nvPr>
        </p:nvSpPr>
        <p:spPr>
          <a:xfrm>
            <a:off x="4349752" y="3738917"/>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Image collage with callouts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pic>
        <p:nvPicPr>
          <p:cNvPr id="8" name="Picture 7" descr="A blue arrow on a black background&#10;&#10;AI-generated content may be incorrect.">
            <a:extLst>
              <a:ext uri="{FF2B5EF4-FFF2-40B4-BE49-F238E27FC236}">
                <a16:creationId xmlns:a16="http://schemas.microsoft.com/office/drawing/2014/main" id="{FADE989B-1AF4-7F69-1BCF-26121FD86D81}"/>
              </a:ext>
            </a:extLst>
          </p:cNvPr>
          <p:cNvPicPr>
            <a:picLocks noChangeAspect="1"/>
          </p:cNvPicPr>
          <p:nvPr userDrawn="1"/>
        </p:nvPicPr>
        <p:blipFill>
          <a:blip r:embed="rId2"/>
          <a:stretch>
            <a:fillRect/>
          </a:stretch>
        </p:blipFill>
        <p:spPr>
          <a:xfrm>
            <a:off x="3809151" y="2176820"/>
            <a:ext cx="594895" cy="594895"/>
          </a:xfrm>
          <a:prstGeom prst="rect">
            <a:avLst/>
          </a:prstGeom>
        </p:spPr>
      </p:pic>
      <p:pic>
        <p:nvPicPr>
          <p:cNvPr id="9" name="Picture 8" descr="A blue arrow on a black background&#10;&#10;AI-generated content may be incorrect.">
            <a:extLst>
              <a:ext uri="{FF2B5EF4-FFF2-40B4-BE49-F238E27FC236}">
                <a16:creationId xmlns:a16="http://schemas.microsoft.com/office/drawing/2014/main" id="{20610C90-2B6B-0DBB-5DD4-B789A359C989}"/>
              </a:ext>
            </a:extLst>
          </p:cNvPr>
          <p:cNvPicPr>
            <a:picLocks noChangeAspect="1"/>
          </p:cNvPicPr>
          <p:nvPr userDrawn="1"/>
        </p:nvPicPr>
        <p:blipFill>
          <a:blip r:embed="rId2"/>
          <a:stretch>
            <a:fillRect/>
          </a:stretch>
        </p:blipFill>
        <p:spPr>
          <a:xfrm>
            <a:off x="7813261" y="2176820"/>
            <a:ext cx="594895" cy="594895"/>
          </a:xfrm>
          <a:prstGeom prst="rect">
            <a:avLst/>
          </a:prstGeom>
        </p:spPr>
      </p:pic>
      <p:pic>
        <p:nvPicPr>
          <p:cNvPr id="14" name="Picture 13" descr="A blue arrow on a black background&#10;&#10;AI-generated content may be incorrect.">
            <a:extLst>
              <a:ext uri="{FF2B5EF4-FFF2-40B4-BE49-F238E27FC236}">
                <a16:creationId xmlns:a16="http://schemas.microsoft.com/office/drawing/2014/main" id="{624239E8-CE1F-1E6C-F447-CB870A56C3C0}"/>
              </a:ext>
            </a:extLst>
          </p:cNvPr>
          <p:cNvPicPr>
            <a:picLocks noChangeAspect="1"/>
          </p:cNvPicPr>
          <p:nvPr userDrawn="1"/>
        </p:nvPicPr>
        <p:blipFill>
          <a:blip r:embed="rId2"/>
          <a:stretch>
            <a:fillRect/>
          </a:stretch>
        </p:blipFill>
        <p:spPr>
          <a:xfrm>
            <a:off x="3809151" y="4444822"/>
            <a:ext cx="594895" cy="594895"/>
          </a:xfrm>
          <a:prstGeom prst="rect">
            <a:avLst/>
          </a:prstGeom>
        </p:spPr>
      </p:pic>
      <p:pic>
        <p:nvPicPr>
          <p:cNvPr id="18" name="Picture 17" descr="A blue arrow on a black background&#10;&#10;AI-generated content may be incorrect.">
            <a:extLst>
              <a:ext uri="{FF2B5EF4-FFF2-40B4-BE49-F238E27FC236}">
                <a16:creationId xmlns:a16="http://schemas.microsoft.com/office/drawing/2014/main" id="{360C8708-EC3A-4572-1802-5252735DBAC0}"/>
              </a:ext>
            </a:extLst>
          </p:cNvPr>
          <p:cNvPicPr>
            <a:picLocks noChangeAspect="1"/>
          </p:cNvPicPr>
          <p:nvPr userDrawn="1"/>
        </p:nvPicPr>
        <p:blipFill>
          <a:blip r:embed="rId2"/>
          <a:stretch>
            <a:fillRect/>
          </a:stretch>
        </p:blipFill>
        <p:spPr>
          <a:xfrm>
            <a:off x="7813261" y="4454447"/>
            <a:ext cx="594895" cy="594895"/>
          </a:xfrm>
          <a:prstGeom prst="rect">
            <a:avLst/>
          </a:prstGeom>
        </p:spPr>
      </p:pic>
      <p:sp>
        <p:nvSpPr>
          <p:cNvPr id="6" name="Content Placeholder 5">
            <a:extLst>
              <a:ext uri="{FF2B5EF4-FFF2-40B4-BE49-F238E27FC236}">
                <a16:creationId xmlns:a16="http://schemas.microsoft.com/office/drawing/2014/main" id="{3CFF9E3B-2990-EF8F-5F80-8A8E44EF6CC0}"/>
              </a:ext>
            </a:extLst>
          </p:cNvPr>
          <p:cNvSpPr>
            <a:spLocks noGrp="1"/>
          </p:cNvSpPr>
          <p:nvPr>
            <p:ph sz="quarter" idx="17"/>
          </p:nvPr>
        </p:nvSpPr>
        <p:spPr>
          <a:xfrm>
            <a:off x="4349750" y="1477316"/>
            <a:ext cx="3505200" cy="1993900"/>
          </a:xfrm>
          <a:ln w="25400">
            <a:solidFill>
              <a:schemeClr val="tx2"/>
            </a:solidFill>
          </a:ln>
        </p:spPr>
        <p:txBody>
          <a:bodyPr lIns="182880" tIns="182880" rIns="182880" bIns="18288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5">
            <a:extLst>
              <a:ext uri="{FF2B5EF4-FFF2-40B4-BE49-F238E27FC236}">
                <a16:creationId xmlns:a16="http://schemas.microsoft.com/office/drawing/2014/main" id="{397F45E4-DB05-C999-DD9B-31D10F0D6734}"/>
              </a:ext>
            </a:extLst>
          </p:cNvPr>
          <p:cNvSpPr>
            <a:spLocks noGrp="1"/>
          </p:cNvSpPr>
          <p:nvPr>
            <p:ph sz="quarter" idx="18"/>
          </p:nvPr>
        </p:nvSpPr>
        <p:spPr>
          <a:xfrm>
            <a:off x="8358078" y="3745318"/>
            <a:ext cx="3505200" cy="1993900"/>
          </a:xfrm>
          <a:ln w="25400">
            <a:solidFill>
              <a:schemeClr val="tx2"/>
            </a:solidFill>
          </a:ln>
        </p:spPr>
        <p:txBody>
          <a:bodyPr lIns="182880" tIns="182880" rIns="182880" bIns="18288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5">
            <a:extLst>
              <a:ext uri="{FF2B5EF4-FFF2-40B4-BE49-F238E27FC236}">
                <a16:creationId xmlns:a16="http://schemas.microsoft.com/office/drawing/2014/main" id="{43089236-9E5A-2743-4A61-E11F3C2B8CCA}"/>
              </a:ext>
            </a:extLst>
          </p:cNvPr>
          <p:cNvSpPr>
            <a:spLocks noGrp="1"/>
          </p:cNvSpPr>
          <p:nvPr>
            <p:ph sz="quarter" idx="19"/>
          </p:nvPr>
        </p:nvSpPr>
        <p:spPr>
          <a:xfrm>
            <a:off x="341421" y="3745318"/>
            <a:ext cx="3505200" cy="1993900"/>
          </a:xfrm>
          <a:ln w="25400">
            <a:solidFill>
              <a:schemeClr val="tx2"/>
            </a:solidFill>
          </a:ln>
        </p:spPr>
        <p:txBody>
          <a:bodyPr lIns="182880" tIns="182880" rIns="182880" bIns="18288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588091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MGB images + callou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924BC283-039E-9DD5-75F3-3DBACC2BAAE2}"/>
              </a:ext>
            </a:extLst>
          </p:cNvPr>
          <p:cNvSpPr>
            <a:spLocks noGrp="1"/>
          </p:cNvSpPr>
          <p:nvPr>
            <p:ph type="pic" sz="quarter" idx="11"/>
          </p:nvPr>
        </p:nvSpPr>
        <p:spPr>
          <a:xfrm>
            <a:off x="342900" y="1481139"/>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6" name="Picture Placeholder 14">
            <a:extLst>
              <a:ext uri="{FF2B5EF4-FFF2-40B4-BE49-F238E27FC236}">
                <a16:creationId xmlns:a16="http://schemas.microsoft.com/office/drawing/2014/main" id="{C7F57182-0890-7648-07B0-1005DD70A48A}"/>
              </a:ext>
            </a:extLst>
          </p:cNvPr>
          <p:cNvSpPr>
            <a:spLocks noGrp="1"/>
          </p:cNvSpPr>
          <p:nvPr>
            <p:ph type="pic" sz="quarter" idx="12"/>
          </p:nvPr>
        </p:nvSpPr>
        <p:spPr>
          <a:xfrm>
            <a:off x="8358010" y="1481139"/>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7" name="Picture Placeholder 14">
            <a:extLst>
              <a:ext uri="{FF2B5EF4-FFF2-40B4-BE49-F238E27FC236}">
                <a16:creationId xmlns:a16="http://schemas.microsoft.com/office/drawing/2014/main" id="{5C2FD7B9-C8CD-D9C7-7A54-9E663590BCEA}"/>
              </a:ext>
            </a:extLst>
          </p:cNvPr>
          <p:cNvSpPr>
            <a:spLocks noGrp="1"/>
          </p:cNvSpPr>
          <p:nvPr>
            <p:ph type="pic" sz="quarter" idx="13"/>
          </p:nvPr>
        </p:nvSpPr>
        <p:spPr>
          <a:xfrm>
            <a:off x="4349752" y="3738917"/>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Image collage with callouts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pic>
        <p:nvPicPr>
          <p:cNvPr id="4" name="Graphic 3">
            <a:extLst>
              <a:ext uri="{FF2B5EF4-FFF2-40B4-BE49-F238E27FC236}">
                <a16:creationId xmlns:a16="http://schemas.microsoft.com/office/drawing/2014/main" id="{1854D34F-2D72-7B87-1D13-44EDA000272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960729" y="2355311"/>
            <a:ext cx="276675" cy="276675"/>
          </a:xfrm>
          <a:prstGeom prst="rect">
            <a:avLst/>
          </a:prstGeom>
        </p:spPr>
      </p:pic>
      <p:pic>
        <p:nvPicPr>
          <p:cNvPr id="6" name="Graphic 5">
            <a:extLst>
              <a:ext uri="{FF2B5EF4-FFF2-40B4-BE49-F238E27FC236}">
                <a16:creationId xmlns:a16="http://schemas.microsoft.com/office/drawing/2014/main" id="{E0571F9F-E459-EFEF-78DF-F728E1AF3B2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969058" y="2355311"/>
            <a:ext cx="276675" cy="276675"/>
          </a:xfrm>
          <a:prstGeom prst="rect">
            <a:avLst/>
          </a:prstGeom>
        </p:spPr>
      </p:pic>
      <p:pic>
        <p:nvPicPr>
          <p:cNvPr id="7" name="Graphic 6">
            <a:extLst>
              <a:ext uri="{FF2B5EF4-FFF2-40B4-BE49-F238E27FC236}">
                <a16:creationId xmlns:a16="http://schemas.microsoft.com/office/drawing/2014/main" id="{7675D767-AD04-008F-B2E9-621F0061361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960729" y="4608444"/>
            <a:ext cx="276675" cy="276675"/>
          </a:xfrm>
          <a:prstGeom prst="rect">
            <a:avLst/>
          </a:prstGeom>
        </p:spPr>
      </p:pic>
      <p:pic>
        <p:nvPicPr>
          <p:cNvPr id="11" name="Graphic 10">
            <a:extLst>
              <a:ext uri="{FF2B5EF4-FFF2-40B4-BE49-F238E27FC236}">
                <a16:creationId xmlns:a16="http://schemas.microsoft.com/office/drawing/2014/main" id="{65AEF5D3-BF8E-128A-FAD4-65DE760F85E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969058" y="4608444"/>
            <a:ext cx="276675" cy="276675"/>
          </a:xfrm>
          <a:prstGeom prst="rect">
            <a:avLst/>
          </a:prstGeom>
        </p:spPr>
      </p:pic>
      <p:sp>
        <p:nvSpPr>
          <p:cNvPr id="12" name="Content Placeholder 5">
            <a:extLst>
              <a:ext uri="{FF2B5EF4-FFF2-40B4-BE49-F238E27FC236}">
                <a16:creationId xmlns:a16="http://schemas.microsoft.com/office/drawing/2014/main" id="{49EEE114-07A8-E219-19AB-4CDAFDBA1C16}"/>
              </a:ext>
            </a:extLst>
          </p:cNvPr>
          <p:cNvSpPr>
            <a:spLocks noGrp="1"/>
          </p:cNvSpPr>
          <p:nvPr>
            <p:ph sz="quarter" idx="17"/>
          </p:nvPr>
        </p:nvSpPr>
        <p:spPr>
          <a:xfrm>
            <a:off x="4349750" y="1477316"/>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77B3E80A-F583-EF21-602A-415CF235BF56}"/>
              </a:ext>
            </a:extLst>
          </p:cNvPr>
          <p:cNvSpPr>
            <a:spLocks noGrp="1"/>
          </p:cNvSpPr>
          <p:nvPr>
            <p:ph sz="quarter" idx="18"/>
          </p:nvPr>
        </p:nvSpPr>
        <p:spPr>
          <a:xfrm>
            <a:off x="8358078" y="3745318"/>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Content Placeholder 5">
            <a:extLst>
              <a:ext uri="{FF2B5EF4-FFF2-40B4-BE49-F238E27FC236}">
                <a16:creationId xmlns:a16="http://schemas.microsoft.com/office/drawing/2014/main" id="{6530CF08-74AF-5A44-7317-2A7C64F938F9}"/>
              </a:ext>
            </a:extLst>
          </p:cNvPr>
          <p:cNvSpPr>
            <a:spLocks noGrp="1"/>
          </p:cNvSpPr>
          <p:nvPr>
            <p:ph sz="quarter" idx="19"/>
          </p:nvPr>
        </p:nvSpPr>
        <p:spPr>
          <a:xfrm>
            <a:off x="341421" y="3745318"/>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5900061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_MGB images + callou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924BC283-039E-9DD5-75F3-3DBACC2BAAE2}"/>
              </a:ext>
            </a:extLst>
          </p:cNvPr>
          <p:cNvSpPr>
            <a:spLocks noGrp="1"/>
          </p:cNvSpPr>
          <p:nvPr>
            <p:ph type="pic" sz="quarter" idx="11"/>
          </p:nvPr>
        </p:nvSpPr>
        <p:spPr>
          <a:xfrm>
            <a:off x="342900" y="1481139"/>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6" name="Picture Placeholder 14">
            <a:extLst>
              <a:ext uri="{FF2B5EF4-FFF2-40B4-BE49-F238E27FC236}">
                <a16:creationId xmlns:a16="http://schemas.microsoft.com/office/drawing/2014/main" id="{C7F57182-0890-7648-07B0-1005DD70A48A}"/>
              </a:ext>
            </a:extLst>
          </p:cNvPr>
          <p:cNvSpPr>
            <a:spLocks noGrp="1"/>
          </p:cNvSpPr>
          <p:nvPr>
            <p:ph type="pic" sz="quarter" idx="12"/>
          </p:nvPr>
        </p:nvSpPr>
        <p:spPr>
          <a:xfrm>
            <a:off x="8358010" y="1481139"/>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7" name="Picture Placeholder 14">
            <a:extLst>
              <a:ext uri="{FF2B5EF4-FFF2-40B4-BE49-F238E27FC236}">
                <a16:creationId xmlns:a16="http://schemas.microsoft.com/office/drawing/2014/main" id="{5C2FD7B9-C8CD-D9C7-7A54-9E663590BCEA}"/>
              </a:ext>
            </a:extLst>
          </p:cNvPr>
          <p:cNvSpPr>
            <a:spLocks noGrp="1"/>
          </p:cNvSpPr>
          <p:nvPr>
            <p:ph type="pic" sz="quarter" idx="13"/>
          </p:nvPr>
        </p:nvSpPr>
        <p:spPr>
          <a:xfrm>
            <a:off x="4349752" y="3738917"/>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Image collage with callouts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pic>
        <p:nvPicPr>
          <p:cNvPr id="8" name="Picture 7" descr="A blue arrow pointing to the right&#10;&#10;AI-generated content may be incorrect.">
            <a:extLst>
              <a:ext uri="{FF2B5EF4-FFF2-40B4-BE49-F238E27FC236}">
                <a16:creationId xmlns:a16="http://schemas.microsoft.com/office/drawing/2014/main" id="{271D7A01-71DB-D940-95AF-BBAAAA877BC7}"/>
              </a:ext>
            </a:extLst>
          </p:cNvPr>
          <p:cNvPicPr>
            <a:picLocks noChangeAspect="1"/>
          </p:cNvPicPr>
          <p:nvPr userDrawn="1"/>
        </p:nvPicPr>
        <p:blipFill>
          <a:blip r:embed="rId2"/>
          <a:stretch>
            <a:fillRect/>
          </a:stretch>
        </p:blipFill>
        <p:spPr>
          <a:xfrm>
            <a:off x="3841587" y="2220235"/>
            <a:ext cx="514959" cy="514959"/>
          </a:xfrm>
          <a:prstGeom prst="rect">
            <a:avLst/>
          </a:prstGeom>
        </p:spPr>
      </p:pic>
      <p:pic>
        <p:nvPicPr>
          <p:cNvPr id="9" name="Picture 8" descr="A blue arrow pointing to the right&#10;&#10;AI-generated content may be incorrect.">
            <a:extLst>
              <a:ext uri="{FF2B5EF4-FFF2-40B4-BE49-F238E27FC236}">
                <a16:creationId xmlns:a16="http://schemas.microsoft.com/office/drawing/2014/main" id="{D8E131A8-ED6F-4344-FFAF-78C3D9227FCC}"/>
              </a:ext>
            </a:extLst>
          </p:cNvPr>
          <p:cNvPicPr>
            <a:picLocks noChangeAspect="1"/>
          </p:cNvPicPr>
          <p:nvPr userDrawn="1"/>
        </p:nvPicPr>
        <p:blipFill>
          <a:blip r:embed="rId2"/>
          <a:stretch>
            <a:fillRect/>
          </a:stretch>
        </p:blipFill>
        <p:spPr>
          <a:xfrm>
            <a:off x="7849916" y="2220235"/>
            <a:ext cx="514959" cy="514959"/>
          </a:xfrm>
          <a:prstGeom prst="rect">
            <a:avLst/>
          </a:prstGeom>
        </p:spPr>
      </p:pic>
      <p:pic>
        <p:nvPicPr>
          <p:cNvPr id="10" name="Picture 9" descr="A blue arrow pointing to the right&#10;&#10;AI-generated content may be incorrect.">
            <a:extLst>
              <a:ext uri="{FF2B5EF4-FFF2-40B4-BE49-F238E27FC236}">
                <a16:creationId xmlns:a16="http://schemas.microsoft.com/office/drawing/2014/main" id="{23FFA949-499A-E153-1B22-2F367ABB63C3}"/>
              </a:ext>
            </a:extLst>
          </p:cNvPr>
          <p:cNvPicPr>
            <a:picLocks noChangeAspect="1"/>
          </p:cNvPicPr>
          <p:nvPr userDrawn="1"/>
        </p:nvPicPr>
        <p:blipFill>
          <a:blip r:embed="rId2"/>
          <a:stretch>
            <a:fillRect/>
          </a:stretch>
        </p:blipFill>
        <p:spPr>
          <a:xfrm>
            <a:off x="7849916" y="4474920"/>
            <a:ext cx="514959" cy="514959"/>
          </a:xfrm>
          <a:prstGeom prst="rect">
            <a:avLst/>
          </a:prstGeom>
        </p:spPr>
      </p:pic>
      <p:pic>
        <p:nvPicPr>
          <p:cNvPr id="12" name="Picture 11" descr="A blue arrow pointing to the right&#10;&#10;AI-generated content may be incorrect.">
            <a:extLst>
              <a:ext uri="{FF2B5EF4-FFF2-40B4-BE49-F238E27FC236}">
                <a16:creationId xmlns:a16="http://schemas.microsoft.com/office/drawing/2014/main" id="{008AE38A-0D6D-6B5A-ABAC-E301A3F0211B}"/>
              </a:ext>
            </a:extLst>
          </p:cNvPr>
          <p:cNvPicPr>
            <a:picLocks noChangeAspect="1"/>
          </p:cNvPicPr>
          <p:nvPr userDrawn="1"/>
        </p:nvPicPr>
        <p:blipFill>
          <a:blip r:embed="rId2"/>
          <a:stretch>
            <a:fillRect/>
          </a:stretch>
        </p:blipFill>
        <p:spPr>
          <a:xfrm>
            <a:off x="3841587" y="4474920"/>
            <a:ext cx="514959" cy="514959"/>
          </a:xfrm>
          <a:prstGeom prst="rect">
            <a:avLst/>
          </a:prstGeom>
        </p:spPr>
      </p:pic>
      <p:sp>
        <p:nvSpPr>
          <p:cNvPr id="13" name="Content Placeholder 5">
            <a:extLst>
              <a:ext uri="{FF2B5EF4-FFF2-40B4-BE49-F238E27FC236}">
                <a16:creationId xmlns:a16="http://schemas.microsoft.com/office/drawing/2014/main" id="{794E8DC3-B59C-8DDB-B6AC-63E8A524B934}"/>
              </a:ext>
            </a:extLst>
          </p:cNvPr>
          <p:cNvSpPr>
            <a:spLocks noGrp="1"/>
          </p:cNvSpPr>
          <p:nvPr>
            <p:ph sz="quarter" idx="17"/>
          </p:nvPr>
        </p:nvSpPr>
        <p:spPr>
          <a:xfrm>
            <a:off x="4349750" y="1477316"/>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5">
            <a:extLst>
              <a:ext uri="{FF2B5EF4-FFF2-40B4-BE49-F238E27FC236}">
                <a16:creationId xmlns:a16="http://schemas.microsoft.com/office/drawing/2014/main" id="{408B2FAB-A7E7-8513-8C67-1802F170B7AF}"/>
              </a:ext>
            </a:extLst>
          </p:cNvPr>
          <p:cNvSpPr>
            <a:spLocks noGrp="1"/>
          </p:cNvSpPr>
          <p:nvPr>
            <p:ph sz="quarter" idx="18"/>
          </p:nvPr>
        </p:nvSpPr>
        <p:spPr>
          <a:xfrm>
            <a:off x="8358078" y="3745318"/>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5">
            <a:extLst>
              <a:ext uri="{FF2B5EF4-FFF2-40B4-BE49-F238E27FC236}">
                <a16:creationId xmlns:a16="http://schemas.microsoft.com/office/drawing/2014/main" id="{5E3C55A0-6AA3-8EED-7A6F-FEAE0511E3CE}"/>
              </a:ext>
            </a:extLst>
          </p:cNvPr>
          <p:cNvSpPr>
            <a:spLocks noGrp="1"/>
          </p:cNvSpPr>
          <p:nvPr>
            <p:ph sz="quarter" idx="19"/>
          </p:nvPr>
        </p:nvSpPr>
        <p:spPr>
          <a:xfrm>
            <a:off x="341421" y="3745318"/>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860518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MGB Comparison 2 copy bloc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Two column comparison copy blocks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4" name="Content Placeholder 5">
            <a:extLst>
              <a:ext uri="{FF2B5EF4-FFF2-40B4-BE49-F238E27FC236}">
                <a16:creationId xmlns:a16="http://schemas.microsoft.com/office/drawing/2014/main" id="{7F8691DB-3CB6-BE44-A901-E123B8CE4EE6}"/>
              </a:ext>
            </a:extLst>
          </p:cNvPr>
          <p:cNvSpPr txBox="1">
            <a:spLocks/>
          </p:cNvSpPr>
          <p:nvPr userDrawn="1"/>
        </p:nvSpPr>
        <p:spPr>
          <a:xfrm>
            <a:off x="342900" y="1489075"/>
            <a:ext cx="5669280" cy="4264772"/>
          </a:xfrm>
          <a:prstGeom prst="roundRect">
            <a:avLst>
              <a:gd name="adj" fmla="val 4093"/>
            </a:avLst>
          </a:prstGeom>
          <a:solidFill>
            <a:schemeClr val="accent1"/>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3375"/>
            <a:endParaRPr lang="en-US" sz="1800">
              <a:solidFill>
                <a:schemeClr val="bg1"/>
              </a:solidFill>
            </a:endParaRPr>
          </a:p>
        </p:txBody>
      </p:sp>
      <p:sp>
        <p:nvSpPr>
          <p:cNvPr id="5" name="Content Placeholder 5">
            <a:extLst>
              <a:ext uri="{FF2B5EF4-FFF2-40B4-BE49-F238E27FC236}">
                <a16:creationId xmlns:a16="http://schemas.microsoft.com/office/drawing/2014/main" id="{FADB1E89-E490-977A-751D-81F0EC2791EE}"/>
              </a:ext>
            </a:extLst>
          </p:cNvPr>
          <p:cNvSpPr txBox="1">
            <a:spLocks/>
          </p:cNvSpPr>
          <p:nvPr userDrawn="1"/>
        </p:nvSpPr>
        <p:spPr>
          <a:xfrm>
            <a:off x="6226312" y="1495668"/>
            <a:ext cx="5669280" cy="4264772"/>
          </a:xfrm>
          <a:prstGeom prst="roundRect">
            <a:avLst>
              <a:gd name="adj" fmla="val 4566"/>
            </a:avLst>
          </a:prstGeom>
          <a:solidFill>
            <a:schemeClr val="accent2"/>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3375"/>
            <a:endParaRPr lang="en-US" sz="1800">
              <a:solidFill>
                <a:schemeClr val="bg1"/>
              </a:solidFill>
            </a:endParaRPr>
          </a:p>
        </p:txBody>
      </p:sp>
      <p:sp>
        <p:nvSpPr>
          <p:cNvPr id="9" name="Content Placeholder 8">
            <a:extLst>
              <a:ext uri="{FF2B5EF4-FFF2-40B4-BE49-F238E27FC236}">
                <a16:creationId xmlns:a16="http://schemas.microsoft.com/office/drawing/2014/main" id="{03600921-AE99-4B72-B432-553791022AC2}"/>
              </a:ext>
            </a:extLst>
          </p:cNvPr>
          <p:cNvSpPr>
            <a:spLocks noGrp="1"/>
          </p:cNvSpPr>
          <p:nvPr>
            <p:ph sz="quarter" idx="11"/>
          </p:nvPr>
        </p:nvSpPr>
        <p:spPr>
          <a:xfrm>
            <a:off x="342584" y="1489075"/>
            <a:ext cx="5669280" cy="4264025"/>
          </a:xfrm>
        </p:spPr>
        <p:txBody>
          <a:bodyPr lIns="182880" tIns="182880" rIns="182880"/>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8">
            <a:extLst>
              <a:ext uri="{FF2B5EF4-FFF2-40B4-BE49-F238E27FC236}">
                <a16:creationId xmlns:a16="http://schemas.microsoft.com/office/drawing/2014/main" id="{348F1266-8A03-6ABC-AD16-A37D06F9E425}"/>
              </a:ext>
            </a:extLst>
          </p:cNvPr>
          <p:cNvSpPr>
            <a:spLocks noGrp="1"/>
          </p:cNvSpPr>
          <p:nvPr>
            <p:ph sz="quarter" idx="12"/>
          </p:nvPr>
        </p:nvSpPr>
        <p:spPr>
          <a:xfrm>
            <a:off x="6229817" y="1489075"/>
            <a:ext cx="5669280" cy="4264025"/>
          </a:xfrm>
        </p:spPr>
        <p:txBody>
          <a:bodyPr lIns="182880" tIns="182880" rIns="182880"/>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6439991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MGB Comparison 2 copy bloc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Two column comparison copy blocks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6" name="Content Placeholder 5">
            <a:extLst>
              <a:ext uri="{FF2B5EF4-FFF2-40B4-BE49-F238E27FC236}">
                <a16:creationId xmlns:a16="http://schemas.microsoft.com/office/drawing/2014/main" id="{72D34F08-FF81-9621-23D4-40065B3EE0F1}"/>
              </a:ext>
            </a:extLst>
          </p:cNvPr>
          <p:cNvSpPr txBox="1">
            <a:spLocks/>
          </p:cNvSpPr>
          <p:nvPr userDrawn="1"/>
        </p:nvSpPr>
        <p:spPr>
          <a:xfrm>
            <a:off x="342900" y="1489075"/>
            <a:ext cx="5669280" cy="4264772"/>
          </a:xfrm>
          <a:prstGeom prst="roundRect">
            <a:avLst>
              <a:gd name="adj" fmla="val 4093"/>
            </a:avLst>
          </a:prstGeom>
          <a:solidFill>
            <a:srgbClr val="EAE7DD"/>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3375"/>
            <a:endParaRPr lang="en-US" sz="1800">
              <a:solidFill>
                <a:srgbClr val="194165"/>
              </a:solidFill>
            </a:endParaRPr>
          </a:p>
        </p:txBody>
      </p:sp>
      <p:sp>
        <p:nvSpPr>
          <p:cNvPr id="10" name="Content Placeholder 5">
            <a:extLst>
              <a:ext uri="{FF2B5EF4-FFF2-40B4-BE49-F238E27FC236}">
                <a16:creationId xmlns:a16="http://schemas.microsoft.com/office/drawing/2014/main" id="{C0595581-64D7-A846-FA93-9D2756DC1F42}"/>
              </a:ext>
            </a:extLst>
          </p:cNvPr>
          <p:cNvSpPr txBox="1">
            <a:spLocks/>
          </p:cNvSpPr>
          <p:nvPr userDrawn="1"/>
        </p:nvSpPr>
        <p:spPr>
          <a:xfrm>
            <a:off x="6226312" y="1495668"/>
            <a:ext cx="5669280" cy="4264772"/>
          </a:xfrm>
          <a:prstGeom prst="roundRect">
            <a:avLst>
              <a:gd name="adj" fmla="val 4566"/>
            </a:avLst>
          </a:prstGeom>
          <a:solidFill>
            <a:schemeClr val="tx2"/>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3375"/>
            <a:endParaRPr lang="en-US" sz="1800">
              <a:solidFill>
                <a:schemeClr val="bg1"/>
              </a:solidFill>
            </a:endParaRPr>
          </a:p>
        </p:txBody>
      </p:sp>
      <p:sp>
        <p:nvSpPr>
          <p:cNvPr id="16" name="Content Placeholder 8">
            <a:extLst>
              <a:ext uri="{FF2B5EF4-FFF2-40B4-BE49-F238E27FC236}">
                <a16:creationId xmlns:a16="http://schemas.microsoft.com/office/drawing/2014/main" id="{8F4BADD3-F514-B99F-5DEB-C2978D8F48C0}"/>
              </a:ext>
            </a:extLst>
          </p:cNvPr>
          <p:cNvSpPr>
            <a:spLocks noGrp="1"/>
          </p:cNvSpPr>
          <p:nvPr>
            <p:ph sz="quarter" idx="11"/>
          </p:nvPr>
        </p:nvSpPr>
        <p:spPr>
          <a:xfrm>
            <a:off x="342584" y="1489075"/>
            <a:ext cx="5669280" cy="4264025"/>
          </a:xfrm>
        </p:spPr>
        <p:txBody>
          <a:bodyPr lIns="182880" tIns="182880" rIns="182880"/>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8">
            <a:extLst>
              <a:ext uri="{FF2B5EF4-FFF2-40B4-BE49-F238E27FC236}">
                <a16:creationId xmlns:a16="http://schemas.microsoft.com/office/drawing/2014/main" id="{116BE834-6FD7-8468-EEC3-2F5DC55603BF}"/>
              </a:ext>
            </a:extLst>
          </p:cNvPr>
          <p:cNvSpPr>
            <a:spLocks noGrp="1"/>
          </p:cNvSpPr>
          <p:nvPr>
            <p:ph sz="quarter" idx="12"/>
          </p:nvPr>
        </p:nvSpPr>
        <p:spPr>
          <a:xfrm>
            <a:off x="6226312" y="1496415"/>
            <a:ext cx="5669280" cy="4264025"/>
          </a:xfrm>
        </p:spPr>
        <p:txBody>
          <a:bodyPr lIns="182880" tIns="182880" rIns="182880"/>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94767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0265634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MGB 3 copy bloc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Three column copy blocks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4" name="Content Placeholder 5">
            <a:extLst>
              <a:ext uri="{FF2B5EF4-FFF2-40B4-BE49-F238E27FC236}">
                <a16:creationId xmlns:a16="http://schemas.microsoft.com/office/drawing/2014/main" id="{C6FCC6E4-053C-F080-A61D-F40B29BDF7C6}"/>
              </a:ext>
            </a:extLst>
          </p:cNvPr>
          <p:cNvSpPr txBox="1">
            <a:spLocks/>
          </p:cNvSpPr>
          <p:nvPr userDrawn="1"/>
        </p:nvSpPr>
        <p:spPr>
          <a:xfrm>
            <a:off x="342900" y="1489075"/>
            <a:ext cx="3657600" cy="4264772"/>
          </a:xfrm>
          <a:prstGeom prst="roundRect">
            <a:avLst>
              <a:gd name="adj" fmla="val 4120"/>
            </a:avLst>
          </a:prstGeom>
          <a:solidFill>
            <a:schemeClr val="tx2"/>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5894"/>
            <a:br>
              <a:rPr lang="en-US" sz="800">
                <a:solidFill>
                  <a:schemeClr val="bg1"/>
                </a:solidFill>
              </a:rPr>
            </a:br>
            <a:endParaRPr lang="en-US" sz="2400">
              <a:solidFill>
                <a:schemeClr val="accent2"/>
              </a:solidFill>
            </a:endParaRPr>
          </a:p>
        </p:txBody>
      </p:sp>
      <p:sp>
        <p:nvSpPr>
          <p:cNvPr id="5" name="Content Placeholder 5">
            <a:extLst>
              <a:ext uri="{FF2B5EF4-FFF2-40B4-BE49-F238E27FC236}">
                <a16:creationId xmlns:a16="http://schemas.microsoft.com/office/drawing/2014/main" id="{CF9F7C73-BA84-1F8F-DECD-4BC3D291AF6D}"/>
              </a:ext>
            </a:extLst>
          </p:cNvPr>
          <p:cNvSpPr txBox="1">
            <a:spLocks/>
          </p:cNvSpPr>
          <p:nvPr userDrawn="1"/>
        </p:nvSpPr>
        <p:spPr>
          <a:xfrm>
            <a:off x="4212572" y="1489075"/>
            <a:ext cx="3657600" cy="4264772"/>
          </a:xfrm>
          <a:prstGeom prst="roundRect">
            <a:avLst>
              <a:gd name="adj" fmla="val 4305"/>
            </a:avLst>
          </a:prstGeom>
          <a:solidFill>
            <a:schemeClr val="accent1"/>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9397"/>
            <a:endParaRPr lang="en-US" sz="800">
              <a:solidFill>
                <a:schemeClr val="bg1"/>
              </a:solidFill>
            </a:endParaRPr>
          </a:p>
        </p:txBody>
      </p:sp>
      <p:sp>
        <p:nvSpPr>
          <p:cNvPr id="6" name="Content Placeholder 5">
            <a:extLst>
              <a:ext uri="{FF2B5EF4-FFF2-40B4-BE49-F238E27FC236}">
                <a16:creationId xmlns:a16="http://schemas.microsoft.com/office/drawing/2014/main" id="{BCD6B3BE-A875-83BE-9F33-A492737693AD}"/>
              </a:ext>
            </a:extLst>
          </p:cNvPr>
          <p:cNvSpPr txBox="1">
            <a:spLocks/>
          </p:cNvSpPr>
          <p:nvPr userDrawn="1"/>
        </p:nvSpPr>
        <p:spPr>
          <a:xfrm>
            <a:off x="8088686" y="1480391"/>
            <a:ext cx="3662030" cy="4264772"/>
          </a:xfrm>
          <a:prstGeom prst="roundRect">
            <a:avLst>
              <a:gd name="adj" fmla="val 4121"/>
            </a:avLst>
          </a:prstGeom>
          <a:solidFill>
            <a:schemeClr val="accent2"/>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9397"/>
            <a:endParaRPr lang="en-US" sz="800">
              <a:solidFill>
                <a:schemeClr val="bg1"/>
              </a:solidFill>
            </a:endParaRPr>
          </a:p>
        </p:txBody>
      </p:sp>
      <p:sp>
        <p:nvSpPr>
          <p:cNvPr id="13" name="Content Placeholder 8">
            <a:extLst>
              <a:ext uri="{FF2B5EF4-FFF2-40B4-BE49-F238E27FC236}">
                <a16:creationId xmlns:a16="http://schemas.microsoft.com/office/drawing/2014/main" id="{4419FC37-9C06-9938-6163-074810F53DFB}"/>
              </a:ext>
            </a:extLst>
          </p:cNvPr>
          <p:cNvSpPr>
            <a:spLocks noGrp="1"/>
          </p:cNvSpPr>
          <p:nvPr>
            <p:ph sz="quarter" idx="11"/>
          </p:nvPr>
        </p:nvSpPr>
        <p:spPr>
          <a:xfrm>
            <a:off x="342584" y="1489075"/>
            <a:ext cx="3657916" cy="4264025"/>
          </a:xfrm>
        </p:spPr>
        <p:txBody>
          <a:bodyPr wrap="square" lIns="182880" tIns="182880" rIns="182880">
            <a:normAutofit/>
          </a:bodyPr>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8">
            <a:extLst>
              <a:ext uri="{FF2B5EF4-FFF2-40B4-BE49-F238E27FC236}">
                <a16:creationId xmlns:a16="http://schemas.microsoft.com/office/drawing/2014/main" id="{CB8B2082-40D2-500B-733A-1B5776EF94E8}"/>
              </a:ext>
            </a:extLst>
          </p:cNvPr>
          <p:cNvSpPr>
            <a:spLocks noGrp="1"/>
          </p:cNvSpPr>
          <p:nvPr>
            <p:ph sz="quarter" idx="14"/>
          </p:nvPr>
        </p:nvSpPr>
        <p:spPr>
          <a:xfrm>
            <a:off x="4219014" y="1489075"/>
            <a:ext cx="3657916" cy="4264025"/>
          </a:xfrm>
        </p:spPr>
        <p:txBody>
          <a:bodyPr lIns="182880" tIns="182880" rIns="182880">
            <a:normAutofit/>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8">
            <a:extLst>
              <a:ext uri="{FF2B5EF4-FFF2-40B4-BE49-F238E27FC236}">
                <a16:creationId xmlns:a16="http://schemas.microsoft.com/office/drawing/2014/main" id="{869B8509-095D-49C9-29C4-C52CFB451903}"/>
              </a:ext>
            </a:extLst>
          </p:cNvPr>
          <p:cNvSpPr>
            <a:spLocks noGrp="1"/>
          </p:cNvSpPr>
          <p:nvPr>
            <p:ph sz="quarter" idx="15"/>
          </p:nvPr>
        </p:nvSpPr>
        <p:spPr>
          <a:xfrm>
            <a:off x="8089556" y="1489075"/>
            <a:ext cx="3657916" cy="4264025"/>
          </a:xfrm>
        </p:spPr>
        <p:txBody>
          <a:bodyPr lIns="182880" tIns="182880" rIns="182880">
            <a:normAutofit/>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0482921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MGB One column + 2 photos">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4" name="Content Placeholder 3">
            <a:extLst>
              <a:ext uri="{FF2B5EF4-FFF2-40B4-BE49-F238E27FC236}">
                <a16:creationId xmlns:a16="http://schemas.microsoft.com/office/drawing/2014/main" id="{E53DDCB2-8934-6169-F59D-22514F403F0F}"/>
              </a:ext>
            </a:extLst>
          </p:cNvPr>
          <p:cNvSpPr>
            <a:spLocks noGrp="1"/>
          </p:cNvSpPr>
          <p:nvPr>
            <p:ph sz="half" idx="2" hasCustomPrompt="1"/>
          </p:nvPr>
        </p:nvSpPr>
        <p:spPr>
          <a:xfrm>
            <a:off x="342900" y="1907823"/>
            <a:ext cx="3611880" cy="3837341"/>
          </a:xfrm>
        </p:spPr>
        <p:txBody>
          <a:bodyPr/>
          <a:lstStyle>
            <a:lvl1pPr>
              <a:defRPr sz="2400"/>
            </a:lvl1pPr>
            <a:lvl2pPr>
              <a:defRPr sz="2400"/>
            </a:lvl2pPr>
          </a:lstStyle>
          <a:p>
            <a:pPr lvl="0"/>
            <a:r>
              <a:rPr lang="en-US"/>
              <a:t>Click to edit text</a:t>
            </a:r>
          </a:p>
          <a:p>
            <a:pPr lvl="1"/>
            <a:r>
              <a:rPr lang="en-US"/>
              <a:t>Second level</a:t>
            </a:r>
          </a:p>
        </p:txBody>
      </p:sp>
      <p:sp>
        <p:nvSpPr>
          <p:cNvPr id="5" name="Text Placeholder 2">
            <a:extLst>
              <a:ext uri="{FF2B5EF4-FFF2-40B4-BE49-F238E27FC236}">
                <a16:creationId xmlns:a16="http://schemas.microsoft.com/office/drawing/2014/main" id="{148ADB14-FF22-C3D1-ED28-3918A8C978B1}"/>
              </a:ext>
            </a:extLst>
          </p:cNvPr>
          <p:cNvSpPr>
            <a:spLocks noGrp="1"/>
          </p:cNvSpPr>
          <p:nvPr>
            <p:ph type="body" idx="1" hasCustomPrompt="1"/>
          </p:nvPr>
        </p:nvSpPr>
        <p:spPr>
          <a:xfrm>
            <a:off x="342900" y="1479551"/>
            <a:ext cx="3611880" cy="310771"/>
          </a:xfrm>
        </p:spPr>
        <p:txBody>
          <a:bodyPr anchor="ctr" anchorCtr="0"/>
          <a:lstStyle>
            <a:lvl1pPr marL="0" indent="0">
              <a:buNone/>
              <a:defRPr sz="24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Optional headline</a:t>
            </a:r>
          </a:p>
        </p:txBody>
      </p:sp>
      <p:sp>
        <p:nvSpPr>
          <p:cNvPr id="6" name="Title 1">
            <a:extLst>
              <a:ext uri="{FF2B5EF4-FFF2-40B4-BE49-F238E27FC236}">
                <a16:creationId xmlns:a16="http://schemas.microsoft.com/office/drawing/2014/main" id="{88E8658B-EE42-99F7-0750-95764D33A83F}"/>
              </a:ext>
            </a:extLst>
          </p:cNvPr>
          <p:cNvSpPr txBox="1">
            <a:spLocks/>
          </p:cNvSpPr>
          <p:nvPr userDrawn="1"/>
        </p:nvSpPr>
        <p:spPr>
          <a:xfrm>
            <a:off x="342900" y="381000"/>
            <a:ext cx="11315700" cy="43815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a:lstStyle>
          <a:p>
            <a:r>
              <a:rPr lang="en-US" sz="3200"/>
              <a:t>Title for one-column with two photos</a:t>
            </a:r>
          </a:p>
        </p:txBody>
      </p:sp>
      <p:sp>
        <p:nvSpPr>
          <p:cNvPr id="9" name="Picture Placeholder 14">
            <a:extLst>
              <a:ext uri="{FF2B5EF4-FFF2-40B4-BE49-F238E27FC236}">
                <a16:creationId xmlns:a16="http://schemas.microsoft.com/office/drawing/2014/main" id="{BDF68D4F-2C8B-CE04-7C71-3BBAAB5833E7}"/>
              </a:ext>
            </a:extLst>
          </p:cNvPr>
          <p:cNvSpPr>
            <a:spLocks noGrp="1"/>
          </p:cNvSpPr>
          <p:nvPr>
            <p:ph type="pic" sz="quarter" idx="11"/>
          </p:nvPr>
        </p:nvSpPr>
        <p:spPr>
          <a:xfrm>
            <a:off x="4374687" y="1489075"/>
            <a:ext cx="3611880" cy="4249346"/>
          </a:xfrm>
          <a:prstGeom prst="roundRect">
            <a:avLst>
              <a:gd name="adj" fmla="val 4506"/>
            </a:avLst>
          </a:prstGeom>
          <a:solidFill>
            <a:schemeClr val="bg1">
              <a:lumMod val="85000"/>
            </a:schemeClr>
          </a:solidFill>
        </p:spPr>
        <p:txBody>
          <a:bodyPr/>
          <a:lstStyle/>
          <a:p>
            <a:r>
              <a:rPr lang="en-US"/>
              <a:t>Click icon to add picture</a:t>
            </a:r>
          </a:p>
        </p:txBody>
      </p:sp>
      <p:sp>
        <p:nvSpPr>
          <p:cNvPr id="10" name="Picture Placeholder 14">
            <a:extLst>
              <a:ext uri="{FF2B5EF4-FFF2-40B4-BE49-F238E27FC236}">
                <a16:creationId xmlns:a16="http://schemas.microsoft.com/office/drawing/2014/main" id="{97435008-3FC5-AAED-4959-C866ACE34AAC}"/>
              </a:ext>
            </a:extLst>
          </p:cNvPr>
          <p:cNvSpPr>
            <a:spLocks noGrp="1"/>
          </p:cNvSpPr>
          <p:nvPr>
            <p:ph type="pic" sz="quarter" idx="12"/>
          </p:nvPr>
        </p:nvSpPr>
        <p:spPr>
          <a:xfrm>
            <a:off x="8224198" y="1489075"/>
            <a:ext cx="3611880" cy="4249346"/>
          </a:xfrm>
          <a:prstGeom prst="roundRect">
            <a:avLst>
              <a:gd name="adj" fmla="val 4506"/>
            </a:avLst>
          </a:prstGeom>
          <a:solidFill>
            <a:schemeClr val="bg1">
              <a:lumMod val="85000"/>
            </a:schemeClr>
          </a:solidFill>
        </p:spPr>
        <p:txBody>
          <a:bodyPr/>
          <a:lstStyle/>
          <a:p>
            <a:r>
              <a:rPr lang="en-US"/>
              <a:t>Click icon to add picture</a:t>
            </a:r>
          </a:p>
        </p:txBody>
      </p:sp>
    </p:spTree>
    <p:extLst>
      <p:ext uri="{BB962C8B-B14F-4D97-AF65-F5344CB8AC3E}">
        <p14:creationId xmlns:p14="http://schemas.microsoft.com/office/powerpoint/2010/main" val="389026227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MGB leadership + 3 columns">
    <p:spTree>
      <p:nvGrpSpPr>
        <p:cNvPr id="1" name=""/>
        <p:cNvGrpSpPr/>
        <p:nvPr/>
      </p:nvGrpSpPr>
      <p:grpSpPr>
        <a:xfrm>
          <a:off x="0" y="0"/>
          <a:ext cx="0" cy="0"/>
          <a:chOff x="0" y="0"/>
          <a:chExt cx="0" cy="0"/>
        </a:xfrm>
      </p:grpSpPr>
      <p:sp>
        <p:nvSpPr>
          <p:cNvPr id="10" name="Picture Placeholder 14">
            <a:extLst>
              <a:ext uri="{FF2B5EF4-FFF2-40B4-BE49-F238E27FC236}">
                <a16:creationId xmlns:a16="http://schemas.microsoft.com/office/drawing/2014/main" id="{79889B2F-D5AC-69D8-6412-7F824DC02D8F}"/>
              </a:ext>
            </a:extLst>
          </p:cNvPr>
          <p:cNvSpPr>
            <a:spLocks noGrp="1"/>
          </p:cNvSpPr>
          <p:nvPr>
            <p:ph type="pic" sz="quarter" idx="11"/>
          </p:nvPr>
        </p:nvSpPr>
        <p:spPr>
          <a:xfrm>
            <a:off x="342900" y="1489076"/>
            <a:ext cx="2751916" cy="2650218"/>
          </a:xfrm>
          <a:prstGeom prst="roundRect">
            <a:avLst>
              <a:gd name="adj" fmla="val 4506"/>
            </a:avLst>
          </a:prstGeom>
          <a:solidFill>
            <a:schemeClr val="bg1">
              <a:lumMod val="85000"/>
            </a:schemeClr>
          </a:solidFill>
        </p:spPr>
        <p:txBody>
          <a:bodyPr/>
          <a:lstStyle/>
          <a:p>
            <a:r>
              <a:rPr lang="en-US"/>
              <a:t>Click icon to add picture</a:t>
            </a:r>
          </a:p>
        </p:txBody>
      </p:sp>
      <p:sp>
        <p:nvSpPr>
          <p:cNvPr id="11" name="Picture Placeholder 14">
            <a:extLst>
              <a:ext uri="{FF2B5EF4-FFF2-40B4-BE49-F238E27FC236}">
                <a16:creationId xmlns:a16="http://schemas.microsoft.com/office/drawing/2014/main" id="{F2D15B1D-219D-7BD2-4D04-1B051BD0C5A9}"/>
              </a:ext>
            </a:extLst>
          </p:cNvPr>
          <p:cNvSpPr>
            <a:spLocks noGrp="1"/>
          </p:cNvSpPr>
          <p:nvPr>
            <p:ph type="pic" sz="quarter" idx="12"/>
          </p:nvPr>
        </p:nvSpPr>
        <p:spPr>
          <a:xfrm>
            <a:off x="4722989" y="1489076"/>
            <a:ext cx="2751916" cy="2650218"/>
          </a:xfrm>
          <a:prstGeom prst="roundRect">
            <a:avLst>
              <a:gd name="adj" fmla="val 4506"/>
            </a:avLst>
          </a:prstGeom>
          <a:solidFill>
            <a:schemeClr val="bg1">
              <a:lumMod val="85000"/>
            </a:schemeClr>
          </a:solidFill>
        </p:spPr>
        <p:txBody>
          <a:bodyPr/>
          <a:lstStyle/>
          <a:p>
            <a:r>
              <a:rPr lang="en-US"/>
              <a:t>Click icon to add picture</a:t>
            </a:r>
          </a:p>
        </p:txBody>
      </p:sp>
      <p:sp>
        <p:nvSpPr>
          <p:cNvPr id="12" name="Picture Placeholder 14">
            <a:extLst>
              <a:ext uri="{FF2B5EF4-FFF2-40B4-BE49-F238E27FC236}">
                <a16:creationId xmlns:a16="http://schemas.microsoft.com/office/drawing/2014/main" id="{5EE566B0-9F6B-2926-DCA8-44E7FFF75370}"/>
              </a:ext>
            </a:extLst>
          </p:cNvPr>
          <p:cNvSpPr>
            <a:spLocks noGrp="1"/>
          </p:cNvSpPr>
          <p:nvPr>
            <p:ph type="pic" sz="quarter" idx="13"/>
          </p:nvPr>
        </p:nvSpPr>
        <p:spPr>
          <a:xfrm>
            <a:off x="9114367" y="1489076"/>
            <a:ext cx="2751916" cy="2650218"/>
          </a:xfrm>
          <a:prstGeom prst="roundRect">
            <a:avLst>
              <a:gd name="adj" fmla="val 4506"/>
            </a:avLst>
          </a:prstGeom>
          <a:solidFill>
            <a:schemeClr val="bg1">
              <a:lumMod val="85000"/>
            </a:schemeClr>
          </a:solidFill>
        </p:spPr>
        <p:txBody>
          <a:bodyPr/>
          <a:lstStyle/>
          <a:p>
            <a:r>
              <a:rPr lang="en-US"/>
              <a:t>Click icon to add picture</a:t>
            </a:r>
          </a:p>
        </p:txBody>
      </p:sp>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Click to edit title</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13" name="Content Placeholder 3">
            <a:extLst>
              <a:ext uri="{FF2B5EF4-FFF2-40B4-BE49-F238E27FC236}">
                <a16:creationId xmlns:a16="http://schemas.microsoft.com/office/drawing/2014/main" id="{C94C3B98-F0FD-F75F-BFB9-F06359D2711C}"/>
              </a:ext>
            </a:extLst>
          </p:cNvPr>
          <p:cNvSpPr>
            <a:spLocks noGrp="1"/>
          </p:cNvSpPr>
          <p:nvPr>
            <p:ph sz="half" idx="2" hasCustomPrompt="1"/>
          </p:nvPr>
        </p:nvSpPr>
        <p:spPr>
          <a:xfrm>
            <a:off x="342900" y="4744286"/>
            <a:ext cx="3529189" cy="1372353"/>
          </a:xfrm>
        </p:spPr>
        <p:txBody>
          <a:bodyPr/>
          <a:lstStyle/>
          <a:p>
            <a:pPr lvl="0"/>
            <a:r>
              <a:rPr lang="en-US"/>
              <a:t>Title 1</a:t>
            </a:r>
          </a:p>
          <a:p>
            <a:pPr lvl="0"/>
            <a:r>
              <a:rPr lang="en-US"/>
              <a:t>Title 2</a:t>
            </a:r>
          </a:p>
          <a:p>
            <a:pPr lvl="0"/>
            <a:r>
              <a:rPr lang="en-US"/>
              <a:t>Entity</a:t>
            </a:r>
          </a:p>
        </p:txBody>
      </p:sp>
      <p:sp>
        <p:nvSpPr>
          <p:cNvPr id="14" name="Text Placeholder 2">
            <a:extLst>
              <a:ext uri="{FF2B5EF4-FFF2-40B4-BE49-F238E27FC236}">
                <a16:creationId xmlns:a16="http://schemas.microsoft.com/office/drawing/2014/main" id="{74C24EBD-AB3E-F601-C4E9-8A9450BE1D1B}"/>
              </a:ext>
            </a:extLst>
          </p:cNvPr>
          <p:cNvSpPr>
            <a:spLocks noGrp="1"/>
          </p:cNvSpPr>
          <p:nvPr>
            <p:ph type="body" idx="1" hasCustomPrompt="1"/>
          </p:nvPr>
        </p:nvSpPr>
        <p:spPr>
          <a:xfrm>
            <a:off x="342900" y="4388360"/>
            <a:ext cx="3529189"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
        <p:nvSpPr>
          <p:cNvPr id="19" name="Content Placeholder 3">
            <a:extLst>
              <a:ext uri="{FF2B5EF4-FFF2-40B4-BE49-F238E27FC236}">
                <a16:creationId xmlns:a16="http://schemas.microsoft.com/office/drawing/2014/main" id="{1F5A645F-5CA3-E8B3-07B3-70BDD5BFDD74}"/>
              </a:ext>
            </a:extLst>
          </p:cNvPr>
          <p:cNvSpPr>
            <a:spLocks noGrp="1"/>
          </p:cNvSpPr>
          <p:nvPr>
            <p:ph sz="half" idx="14" hasCustomPrompt="1"/>
          </p:nvPr>
        </p:nvSpPr>
        <p:spPr>
          <a:xfrm>
            <a:off x="4779434" y="4744286"/>
            <a:ext cx="2751917" cy="1372353"/>
          </a:xfrm>
        </p:spPr>
        <p:txBody>
          <a:bodyPr/>
          <a:lstStyle/>
          <a:p>
            <a:pPr lvl="0"/>
            <a:r>
              <a:rPr lang="en-US"/>
              <a:t>Title 1</a:t>
            </a:r>
          </a:p>
          <a:p>
            <a:pPr lvl="0"/>
            <a:r>
              <a:rPr lang="en-US"/>
              <a:t>Title 2</a:t>
            </a:r>
          </a:p>
          <a:p>
            <a:pPr lvl="0"/>
            <a:r>
              <a:rPr lang="en-US"/>
              <a:t>Entity</a:t>
            </a:r>
          </a:p>
        </p:txBody>
      </p:sp>
      <p:sp>
        <p:nvSpPr>
          <p:cNvPr id="20" name="Text Placeholder 2">
            <a:extLst>
              <a:ext uri="{FF2B5EF4-FFF2-40B4-BE49-F238E27FC236}">
                <a16:creationId xmlns:a16="http://schemas.microsoft.com/office/drawing/2014/main" id="{0993D55A-3375-A8AB-CDA4-725F0D9A4EBC}"/>
              </a:ext>
            </a:extLst>
          </p:cNvPr>
          <p:cNvSpPr>
            <a:spLocks noGrp="1"/>
          </p:cNvSpPr>
          <p:nvPr>
            <p:ph type="body" idx="15" hasCustomPrompt="1"/>
          </p:nvPr>
        </p:nvSpPr>
        <p:spPr>
          <a:xfrm>
            <a:off x="4779434" y="4388360"/>
            <a:ext cx="2751917"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
        <p:nvSpPr>
          <p:cNvPr id="21" name="Content Placeholder 3">
            <a:extLst>
              <a:ext uri="{FF2B5EF4-FFF2-40B4-BE49-F238E27FC236}">
                <a16:creationId xmlns:a16="http://schemas.microsoft.com/office/drawing/2014/main" id="{BE113ED7-5021-05F9-9B9F-E10DB22893E7}"/>
              </a:ext>
            </a:extLst>
          </p:cNvPr>
          <p:cNvSpPr>
            <a:spLocks noGrp="1"/>
          </p:cNvSpPr>
          <p:nvPr>
            <p:ph sz="half" idx="16" hasCustomPrompt="1"/>
          </p:nvPr>
        </p:nvSpPr>
        <p:spPr>
          <a:xfrm>
            <a:off x="9125656" y="4744286"/>
            <a:ext cx="2740628" cy="1372353"/>
          </a:xfrm>
        </p:spPr>
        <p:txBody>
          <a:bodyPr/>
          <a:lstStyle/>
          <a:p>
            <a:pPr lvl="0"/>
            <a:r>
              <a:rPr lang="en-US"/>
              <a:t>Title 1</a:t>
            </a:r>
          </a:p>
          <a:p>
            <a:pPr lvl="0"/>
            <a:r>
              <a:rPr lang="en-US"/>
              <a:t>Title 2</a:t>
            </a:r>
          </a:p>
          <a:p>
            <a:pPr lvl="0"/>
            <a:r>
              <a:rPr lang="en-US"/>
              <a:t>Entity</a:t>
            </a:r>
          </a:p>
        </p:txBody>
      </p:sp>
      <p:sp>
        <p:nvSpPr>
          <p:cNvPr id="22" name="Text Placeholder 2">
            <a:extLst>
              <a:ext uri="{FF2B5EF4-FFF2-40B4-BE49-F238E27FC236}">
                <a16:creationId xmlns:a16="http://schemas.microsoft.com/office/drawing/2014/main" id="{0A3DF3FD-AE7B-242F-C2F3-DA90791AC7E0}"/>
              </a:ext>
            </a:extLst>
          </p:cNvPr>
          <p:cNvSpPr>
            <a:spLocks noGrp="1"/>
          </p:cNvSpPr>
          <p:nvPr>
            <p:ph type="body" idx="17" hasCustomPrompt="1"/>
          </p:nvPr>
        </p:nvSpPr>
        <p:spPr>
          <a:xfrm>
            <a:off x="9125656" y="4388360"/>
            <a:ext cx="2740628"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Tree>
    <p:extLst>
      <p:ext uri="{BB962C8B-B14F-4D97-AF65-F5344CB8AC3E}">
        <p14:creationId xmlns:p14="http://schemas.microsoft.com/office/powerpoint/2010/main" val="426589872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MGB leadership + 4 columns">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DCD66F39-7239-2A25-CF15-D8B7F801B955}"/>
              </a:ext>
            </a:extLst>
          </p:cNvPr>
          <p:cNvSpPr>
            <a:spLocks noGrp="1"/>
          </p:cNvSpPr>
          <p:nvPr>
            <p:ph type="pic" sz="quarter" idx="18"/>
          </p:nvPr>
        </p:nvSpPr>
        <p:spPr>
          <a:xfrm>
            <a:off x="9508230" y="1489076"/>
            <a:ext cx="2347137" cy="2650218"/>
          </a:xfrm>
          <a:prstGeom prst="roundRect">
            <a:avLst>
              <a:gd name="adj" fmla="val 4506"/>
            </a:avLst>
          </a:prstGeom>
          <a:solidFill>
            <a:schemeClr val="bg1">
              <a:lumMod val="85000"/>
            </a:schemeClr>
          </a:solidFill>
        </p:spPr>
        <p:txBody>
          <a:bodyPr/>
          <a:lstStyle/>
          <a:p>
            <a:r>
              <a:rPr lang="en-US"/>
              <a:t>Click icon to add picture</a:t>
            </a:r>
          </a:p>
        </p:txBody>
      </p:sp>
      <p:sp>
        <p:nvSpPr>
          <p:cNvPr id="10" name="Picture Placeholder 14">
            <a:extLst>
              <a:ext uri="{FF2B5EF4-FFF2-40B4-BE49-F238E27FC236}">
                <a16:creationId xmlns:a16="http://schemas.microsoft.com/office/drawing/2014/main" id="{79889B2F-D5AC-69D8-6412-7F824DC02D8F}"/>
              </a:ext>
            </a:extLst>
          </p:cNvPr>
          <p:cNvSpPr>
            <a:spLocks noGrp="1"/>
          </p:cNvSpPr>
          <p:nvPr>
            <p:ph type="pic" sz="quarter" idx="11"/>
          </p:nvPr>
        </p:nvSpPr>
        <p:spPr>
          <a:xfrm>
            <a:off x="342900" y="1489076"/>
            <a:ext cx="2347136" cy="2650218"/>
          </a:xfrm>
          <a:prstGeom prst="roundRect">
            <a:avLst>
              <a:gd name="adj" fmla="val 4506"/>
            </a:avLst>
          </a:prstGeom>
          <a:solidFill>
            <a:schemeClr val="bg1">
              <a:lumMod val="85000"/>
            </a:schemeClr>
          </a:solidFill>
        </p:spPr>
        <p:txBody>
          <a:bodyPr/>
          <a:lstStyle/>
          <a:p>
            <a:r>
              <a:rPr lang="en-US"/>
              <a:t>Click icon to add picture</a:t>
            </a:r>
          </a:p>
        </p:txBody>
      </p:sp>
      <p:sp>
        <p:nvSpPr>
          <p:cNvPr id="11" name="Picture Placeholder 14">
            <a:extLst>
              <a:ext uri="{FF2B5EF4-FFF2-40B4-BE49-F238E27FC236}">
                <a16:creationId xmlns:a16="http://schemas.microsoft.com/office/drawing/2014/main" id="{F2D15B1D-219D-7BD2-4D04-1B051BD0C5A9}"/>
              </a:ext>
            </a:extLst>
          </p:cNvPr>
          <p:cNvSpPr>
            <a:spLocks noGrp="1"/>
          </p:cNvSpPr>
          <p:nvPr>
            <p:ph type="pic" sz="quarter" idx="12"/>
          </p:nvPr>
        </p:nvSpPr>
        <p:spPr>
          <a:xfrm>
            <a:off x="3395921" y="1489076"/>
            <a:ext cx="2347137" cy="2650218"/>
          </a:xfrm>
          <a:prstGeom prst="roundRect">
            <a:avLst>
              <a:gd name="adj" fmla="val 4506"/>
            </a:avLst>
          </a:prstGeom>
          <a:solidFill>
            <a:schemeClr val="bg1">
              <a:lumMod val="85000"/>
            </a:schemeClr>
          </a:solidFill>
        </p:spPr>
        <p:txBody>
          <a:bodyPr/>
          <a:lstStyle/>
          <a:p>
            <a:r>
              <a:rPr lang="en-US"/>
              <a:t>Click icon to add picture</a:t>
            </a:r>
          </a:p>
        </p:txBody>
      </p:sp>
      <p:sp>
        <p:nvSpPr>
          <p:cNvPr id="12" name="Picture Placeholder 14">
            <a:extLst>
              <a:ext uri="{FF2B5EF4-FFF2-40B4-BE49-F238E27FC236}">
                <a16:creationId xmlns:a16="http://schemas.microsoft.com/office/drawing/2014/main" id="{5EE566B0-9F6B-2926-DCA8-44E7FFF75370}"/>
              </a:ext>
            </a:extLst>
          </p:cNvPr>
          <p:cNvSpPr>
            <a:spLocks noGrp="1"/>
          </p:cNvSpPr>
          <p:nvPr>
            <p:ph type="pic" sz="quarter" idx="13"/>
          </p:nvPr>
        </p:nvSpPr>
        <p:spPr>
          <a:xfrm>
            <a:off x="6448942" y="1489076"/>
            <a:ext cx="2347137" cy="2650218"/>
          </a:xfrm>
          <a:prstGeom prst="roundRect">
            <a:avLst>
              <a:gd name="adj" fmla="val 4506"/>
            </a:avLst>
          </a:prstGeom>
          <a:solidFill>
            <a:schemeClr val="bg1">
              <a:lumMod val="85000"/>
            </a:schemeClr>
          </a:solidFill>
        </p:spPr>
        <p:txBody>
          <a:bodyPr/>
          <a:lstStyle/>
          <a:p>
            <a:r>
              <a:rPr lang="en-US"/>
              <a:t>Click icon to add picture</a:t>
            </a:r>
          </a:p>
        </p:txBody>
      </p:sp>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New leadership with four columns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13" name="Content Placeholder 3">
            <a:extLst>
              <a:ext uri="{FF2B5EF4-FFF2-40B4-BE49-F238E27FC236}">
                <a16:creationId xmlns:a16="http://schemas.microsoft.com/office/drawing/2014/main" id="{C94C3B98-F0FD-F75F-BFB9-F06359D2711C}"/>
              </a:ext>
            </a:extLst>
          </p:cNvPr>
          <p:cNvSpPr>
            <a:spLocks noGrp="1"/>
          </p:cNvSpPr>
          <p:nvPr>
            <p:ph sz="half" idx="2" hasCustomPrompt="1"/>
          </p:nvPr>
        </p:nvSpPr>
        <p:spPr>
          <a:xfrm>
            <a:off x="342900" y="4744286"/>
            <a:ext cx="2513189" cy="1372353"/>
          </a:xfrm>
        </p:spPr>
        <p:txBody>
          <a:bodyPr/>
          <a:lstStyle/>
          <a:p>
            <a:pPr lvl="0"/>
            <a:r>
              <a:rPr lang="en-US"/>
              <a:t>Title 1</a:t>
            </a:r>
          </a:p>
          <a:p>
            <a:pPr lvl="0"/>
            <a:r>
              <a:rPr lang="en-US"/>
              <a:t>Title 2</a:t>
            </a:r>
          </a:p>
          <a:p>
            <a:pPr lvl="0"/>
            <a:r>
              <a:rPr lang="en-US"/>
              <a:t>Entity</a:t>
            </a:r>
          </a:p>
        </p:txBody>
      </p:sp>
      <p:sp>
        <p:nvSpPr>
          <p:cNvPr id="14" name="Text Placeholder 2">
            <a:extLst>
              <a:ext uri="{FF2B5EF4-FFF2-40B4-BE49-F238E27FC236}">
                <a16:creationId xmlns:a16="http://schemas.microsoft.com/office/drawing/2014/main" id="{74C24EBD-AB3E-F601-C4E9-8A9450BE1D1B}"/>
              </a:ext>
            </a:extLst>
          </p:cNvPr>
          <p:cNvSpPr>
            <a:spLocks noGrp="1"/>
          </p:cNvSpPr>
          <p:nvPr>
            <p:ph type="body" idx="1" hasCustomPrompt="1"/>
          </p:nvPr>
        </p:nvSpPr>
        <p:spPr>
          <a:xfrm>
            <a:off x="342900" y="4388360"/>
            <a:ext cx="2513189"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
        <p:nvSpPr>
          <p:cNvPr id="19" name="Content Placeholder 3">
            <a:extLst>
              <a:ext uri="{FF2B5EF4-FFF2-40B4-BE49-F238E27FC236}">
                <a16:creationId xmlns:a16="http://schemas.microsoft.com/office/drawing/2014/main" id="{1F5A645F-5CA3-E8B3-07B3-70BDD5BFDD74}"/>
              </a:ext>
            </a:extLst>
          </p:cNvPr>
          <p:cNvSpPr>
            <a:spLocks noGrp="1"/>
          </p:cNvSpPr>
          <p:nvPr>
            <p:ph sz="half" idx="14" hasCustomPrompt="1"/>
          </p:nvPr>
        </p:nvSpPr>
        <p:spPr>
          <a:xfrm>
            <a:off x="3395921" y="4744286"/>
            <a:ext cx="2513189" cy="1372353"/>
          </a:xfrm>
        </p:spPr>
        <p:txBody>
          <a:bodyPr/>
          <a:lstStyle/>
          <a:p>
            <a:pPr lvl="0"/>
            <a:r>
              <a:rPr lang="en-US"/>
              <a:t>Title 1</a:t>
            </a:r>
          </a:p>
          <a:p>
            <a:pPr lvl="0"/>
            <a:r>
              <a:rPr lang="en-US"/>
              <a:t>Title 2</a:t>
            </a:r>
          </a:p>
          <a:p>
            <a:pPr lvl="0"/>
            <a:r>
              <a:rPr lang="en-US"/>
              <a:t>Entity</a:t>
            </a:r>
          </a:p>
        </p:txBody>
      </p:sp>
      <p:sp>
        <p:nvSpPr>
          <p:cNvPr id="20" name="Text Placeholder 2">
            <a:extLst>
              <a:ext uri="{FF2B5EF4-FFF2-40B4-BE49-F238E27FC236}">
                <a16:creationId xmlns:a16="http://schemas.microsoft.com/office/drawing/2014/main" id="{0993D55A-3375-A8AB-CDA4-725F0D9A4EBC}"/>
              </a:ext>
            </a:extLst>
          </p:cNvPr>
          <p:cNvSpPr>
            <a:spLocks noGrp="1"/>
          </p:cNvSpPr>
          <p:nvPr>
            <p:ph type="body" idx="15" hasCustomPrompt="1"/>
          </p:nvPr>
        </p:nvSpPr>
        <p:spPr>
          <a:xfrm>
            <a:off x="3395921" y="4388360"/>
            <a:ext cx="2513189"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
        <p:nvSpPr>
          <p:cNvPr id="21" name="Content Placeholder 3">
            <a:extLst>
              <a:ext uri="{FF2B5EF4-FFF2-40B4-BE49-F238E27FC236}">
                <a16:creationId xmlns:a16="http://schemas.microsoft.com/office/drawing/2014/main" id="{BE113ED7-5021-05F9-9B9F-E10DB22893E7}"/>
              </a:ext>
            </a:extLst>
          </p:cNvPr>
          <p:cNvSpPr>
            <a:spLocks noGrp="1"/>
          </p:cNvSpPr>
          <p:nvPr>
            <p:ph sz="half" idx="16" hasCustomPrompt="1"/>
          </p:nvPr>
        </p:nvSpPr>
        <p:spPr>
          <a:xfrm>
            <a:off x="6448940" y="4744286"/>
            <a:ext cx="2513189" cy="1372353"/>
          </a:xfrm>
        </p:spPr>
        <p:txBody>
          <a:bodyPr/>
          <a:lstStyle/>
          <a:p>
            <a:pPr lvl="0"/>
            <a:r>
              <a:rPr lang="en-US"/>
              <a:t>Title 1</a:t>
            </a:r>
          </a:p>
          <a:p>
            <a:pPr lvl="0"/>
            <a:r>
              <a:rPr lang="en-US"/>
              <a:t>Title 2</a:t>
            </a:r>
          </a:p>
          <a:p>
            <a:pPr lvl="0"/>
            <a:r>
              <a:rPr lang="en-US"/>
              <a:t>Entity</a:t>
            </a:r>
          </a:p>
        </p:txBody>
      </p:sp>
      <p:sp>
        <p:nvSpPr>
          <p:cNvPr id="22" name="Text Placeholder 2">
            <a:extLst>
              <a:ext uri="{FF2B5EF4-FFF2-40B4-BE49-F238E27FC236}">
                <a16:creationId xmlns:a16="http://schemas.microsoft.com/office/drawing/2014/main" id="{0A3DF3FD-AE7B-242F-C2F3-DA90791AC7E0}"/>
              </a:ext>
            </a:extLst>
          </p:cNvPr>
          <p:cNvSpPr>
            <a:spLocks noGrp="1"/>
          </p:cNvSpPr>
          <p:nvPr>
            <p:ph type="body" idx="17" hasCustomPrompt="1"/>
          </p:nvPr>
        </p:nvSpPr>
        <p:spPr>
          <a:xfrm>
            <a:off x="6448940" y="4388360"/>
            <a:ext cx="2513189"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
        <p:nvSpPr>
          <p:cNvPr id="9" name="Content Placeholder 3">
            <a:extLst>
              <a:ext uri="{FF2B5EF4-FFF2-40B4-BE49-F238E27FC236}">
                <a16:creationId xmlns:a16="http://schemas.microsoft.com/office/drawing/2014/main" id="{3FA059F8-77C8-23D0-9E34-2FC3EA50286A}"/>
              </a:ext>
            </a:extLst>
          </p:cNvPr>
          <p:cNvSpPr>
            <a:spLocks noGrp="1"/>
          </p:cNvSpPr>
          <p:nvPr>
            <p:ph sz="half" idx="19" hasCustomPrompt="1"/>
          </p:nvPr>
        </p:nvSpPr>
        <p:spPr>
          <a:xfrm>
            <a:off x="9501964" y="4744286"/>
            <a:ext cx="2347137" cy="1372353"/>
          </a:xfrm>
        </p:spPr>
        <p:txBody>
          <a:bodyPr/>
          <a:lstStyle/>
          <a:p>
            <a:pPr lvl="0"/>
            <a:r>
              <a:rPr lang="en-US"/>
              <a:t>Title 1</a:t>
            </a:r>
          </a:p>
          <a:p>
            <a:pPr lvl="0"/>
            <a:r>
              <a:rPr lang="en-US"/>
              <a:t>Title 2</a:t>
            </a:r>
          </a:p>
          <a:p>
            <a:pPr lvl="0"/>
            <a:r>
              <a:rPr lang="en-US"/>
              <a:t>Entity</a:t>
            </a:r>
          </a:p>
        </p:txBody>
      </p:sp>
      <p:sp>
        <p:nvSpPr>
          <p:cNvPr id="15" name="Text Placeholder 2">
            <a:extLst>
              <a:ext uri="{FF2B5EF4-FFF2-40B4-BE49-F238E27FC236}">
                <a16:creationId xmlns:a16="http://schemas.microsoft.com/office/drawing/2014/main" id="{02376D42-83F7-EF20-3283-BF6015A19C2C}"/>
              </a:ext>
            </a:extLst>
          </p:cNvPr>
          <p:cNvSpPr>
            <a:spLocks noGrp="1"/>
          </p:cNvSpPr>
          <p:nvPr>
            <p:ph type="body" idx="20" hasCustomPrompt="1"/>
          </p:nvPr>
        </p:nvSpPr>
        <p:spPr>
          <a:xfrm>
            <a:off x="9501964" y="4388360"/>
            <a:ext cx="2347137"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Tree>
    <p:extLst>
      <p:ext uri="{BB962C8B-B14F-4D97-AF65-F5344CB8AC3E}">
        <p14:creationId xmlns:p14="http://schemas.microsoft.com/office/powerpoint/2010/main" val="355301817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MGB New leadership (2) + 1 column descri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New leadership with one column description</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4" name="Picture Placeholder 14">
            <a:extLst>
              <a:ext uri="{FF2B5EF4-FFF2-40B4-BE49-F238E27FC236}">
                <a16:creationId xmlns:a16="http://schemas.microsoft.com/office/drawing/2014/main" id="{315D8A61-CD22-BE66-CEE4-1B35825A5C5C}"/>
              </a:ext>
            </a:extLst>
          </p:cNvPr>
          <p:cNvSpPr>
            <a:spLocks noGrp="1"/>
          </p:cNvSpPr>
          <p:nvPr>
            <p:ph type="pic" sz="quarter" idx="18"/>
          </p:nvPr>
        </p:nvSpPr>
        <p:spPr>
          <a:xfrm>
            <a:off x="9097512" y="1489076"/>
            <a:ext cx="2751588" cy="2650218"/>
          </a:xfrm>
          <a:prstGeom prst="roundRect">
            <a:avLst>
              <a:gd name="adj" fmla="val 4506"/>
            </a:avLst>
          </a:prstGeom>
          <a:solidFill>
            <a:schemeClr val="bg1">
              <a:lumMod val="85000"/>
            </a:schemeClr>
          </a:solidFill>
        </p:spPr>
        <p:txBody>
          <a:bodyPr/>
          <a:lstStyle/>
          <a:p>
            <a:r>
              <a:rPr lang="en-US"/>
              <a:t>Click icon to add picture</a:t>
            </a:r>
          </a:p>
        </p:txBody>
      </p:sp>
      <p:sp>
        <p:nvSpPr>
          <p:cNvPr id="5" name="Picture Placeholder 14">
            <a:extLst>
              <a:ext uri="{FF2B5EF4-FFF2-40B4-BE49-F238E27FC236}">
                <a16:creationId xmlns:a16="http://schemas.microsoft.com/office/drawing/2014/main" id="{921F831A-497B-3D9D-33C1-50152BF9130F}"/>
              </a:ext>
            </a:extLst>
          </p:cNvPr>
          <p:cNvSpPr>
            <a:spLocks noGrp="1"/>
          </p:cNvSpPr>
          <p:nvPr>
            <p:ph type="pic" sz="quarter" idx="13"/>
          </p:nvPr>
        </p:nvSpPr>
        <p:spPr>
          <a:xfrm>
            <a:off x="5521281" y="1489076"/>
            <a:ext cx="2738712" cy="2650218"/>
          </a:xfrm>
          <a:prstGeom prst="roundRect">
            <a:avLst>
              <a:gd name="adj" fmla="val 4506"/>
            </a:avLst>
          </a:prstGeom>
          <a:solidFill>
            <a:schemeClr val="bg1">
              <a:lumMod val="85000"/>
            </a:schemeClr>
          </a:solidFill>
        </p:spPr>
        <p:txBody>
          <a:bodyPr/>
          <a:lstStyle/>
          <a:p>
            <a:r>
              <a:rPr lang="en-US"/>
              <a:t>Click icon to add picture</a:t>
            </a:r>
          </a:p>
        </p:txBody>
      </p:sp>
      <p:sp>
        <p:nvSpPr>
          <p:cNvPr id="6" name="Content Placeholder 3">
            <a:extLst>
              <a:ext uri="{FF2B5EF4-FFF2-40B4-BE49-F238E27FC236}">
                <a16:creationId xmlns:a16="http://schemas.microsoft.com/office/drawing/2014/main" id="{43C93E39-D44D-5DB4-4D39-100FE2D56595}"/>
              </a:ext>
            </a:extLst>
          </p:cNvPr>
          <p:cNvSpPr>
            <a:spLocks noGrp="1"/>
          </p:cNvSpPr>
          <p:nvPr>
            <p:ph sz="half" idx="16" hasCustomPrompt="1"/>
          </p:nvPr>
        </p:nvSpPr>
        <p:spPr>
          <a:xfrm>
            <a:off x="5589411" y="4744286"/>
            <a:ext cx="2513189" cy="1372353"/>
          </a:xfrm>
        </p:spPr>
        <p:txBody>
          <a:bodyPr/>
          <a:lstStyle/>
          <a:p>
            <a:pPr lvl="0"/>
            <a:r>
              <a:rPr lang="en-US"/>
              <a:t>Title 1</a:t>
            </a:r>
          </a:p>
          <a:p>
            <a:pPr lvl="0"/>
            <a:r>
              <a:rPr lang="en-US"/>
              <a:t>Title 2</a:t>
            </a:r>
          </a:p>
          <a:p>
            <a:pPr lvl="0"/>
            <a:r>
              <a:rPr lang="en-US"/>
              <a:t>Entity</a:t>
            </a:r>
          </a:p>
        </p:txBody>
      </p:sp>
      <p:sp>
        <p:nvSpPr>
          <p:cNvPr id="7" name="Text Placeholder 2">
            <a:extLst>
              <a:ext uri="{FF2B5EF4-FFF2-40B4-BE49-F238E27FC236}">
                <a16:creationId xmlns:a16="http://schemas.microsoft.com/office/drawing/2014/main" id="{099E09B4-327B-0706-270E-8AE15C62E51F}"/>
              </a:ext>
            </a:extLst>
          </p:cNvPr>
          <p:cNvSpPr>
            <a:spLocks noGrp="1"/>
          </p:cNvSpPr>
          <p:nvPr>
            <p:ph type="body" idx="17" hasCustomPrompt="1"/>
          </p:nvPr>
        </p:nvSpPr>
        <p:spPr>
          <a:xfrm>
            <a:off x="5589411" y="4388360"/>
            <a:ext cx="2513189"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
        <p:nvSpPr>
          <p:cNvPr id="8" name="Content Placeholder 3">
            <a:extLst>
              <a:ext uri="{FF2B5EF4-FFF2-40B4-BE49-F238E27FC236}">
                <a16:creationId xmlns:a16="http://schemas.microsoft.com/office/drawing/2014/main" id="{7B32274D-DD83-8BB7-A262-8AAC038B9128}"/>
              </a:ext>
            </a:extLst>
          </p:cNvPr>
          <p:cNvSpPr>
            <a:spLocks noGrp="1"/>
          </p:cNvSpPr>
          <p:nvPr>
            <p:ph sz="half" idx="19" hasCustomPrompt="1"/>
          </p:nvPr>
        </p:nvSpPr>
        <p:spPr>
          <a:xfrm>
            <a:off x="9097513" y="4744286"/>
            <a:ext cx="2347137" cy="1372353"/>
          </a:xfrm>
        </p:spPr>
        <p:txBody>
          <a:bodyPr/>
          <a:lstStyle/>
          <a:p>
            <a:pPr lvl="0"/>
            <a:r>
              <a:rPr lang="en-US"/>
              <a:t>Title 1</a:t>
            </a:r>
          </a:p>
          <a:p>
            <a:pPr lvl="0"/>
            <a:r>
              <a:rPr lang="en-US"/>
              <a:t>Title 2</a:t>
            </a:r>
          </a:p>
          <a:p>
            <a:pPr lvl="0"/>
            <a:r>
              <a:rPr lang="en-US"/>
              <a:t>Entity</a:t>
            </a:r>
          </a:p>
        </p:txBody>
      </p:sp>
      <p:sp>
        <p:nvSpPr>
          <p:cNvPr id="9" name="Text Placeholder 2">
            <a:extLst>
              <a:ext uri="{FF2B5EF4-FFF2-40B4-BE49-F238E27FC236}">
                <a16:creationId xmlns:a16="http://schemas.microsoft.com/office/drawing/2014/main" id="{3D0E6516-F092-2D57-1559-BE12F369D7F9}"/>
              </a:ext>
            </a:extLst>
          </p:cNvPr>
          <p:cNvSpPr>
            <a:spLocks noGrp="1"/>
          </p:cNvSpPr>
          <p:nvPr>
            <p:ph type="body" idx="20" hasCustomPrompt="1"/>
          </p:nvPr>
        </p:nvSpPr>
        <p:spPr>
          <a:xfrm>
            <a:off x="9097513" y="4388360"/>
            <a:ext cx="2347137"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
        <p:nvSpPr>
          <p:cNvPr id="10" name="Content Placeholder 3">
            <a:extLst>
              <a:ext uri="{FF2B5EF4-FFF2-40B4-BE49-F238E27FC236}">
                <a16:creationId xmlns:a16="http://schemas.microsoft.com/office/drawing/2014/main" id="{7A94D80B-B14D-FEDD-2C85-54857657630F}"/>
              </a:ext>
            </a:extLst>
          </p:cNvPr>
          <p:cNvSpPr>
            <a:spLocks noGrp="1"/>
          </p:cNvSpPr>
          <p:nvPr>
            <p:ph sz="half" idx="2" hasCustomPrompt="1"/>
          </p:nvPr>
        </p:nvSpPr>
        <p:spPr>
          <a:xfrm>
            <a:off x="342899" y="1907823"/>
            <a:ext cx="4488745" cy="3837341"/>
          </a:xfrm>
        </p:spPr>
        <p:txBody>
          <a:bodyPr/>
          <a:lstStyle>
            <a:lvl1pPr marL="167648" indent="-167648">
              <a:buClr>
                <a:schemeClr val="tx1"/>
              </a:buClr>
              <a:buFont typeface="Arial" panose="020B0604020202020204" pitchFamily="34" charset="0"/>
              <a:buChar char="•"/>
              <a:defRPr sz="2400"/>
            </a:lvl1pPr>
            <a:lvl2pPr>
              <a:defRPr sz="2400"/>
            </a:lvl2pPr>
          </a:lstStyle>
          <a:p>
            <a:r>
              <a:rPr lang="en-US" sz="2400"/>
              <a:t>This is an example of how body copy should be treated in template. Text can be sized up or down as the need should arise, but the best bet is to keep primary copy at this size.</a:t>
            </a:r>
          </a:p>
          <a:p>
            <a:pPr marL="251460" indent="-251460">
              <a:buClr>
                <a:schemeClr val="tx1"/>
              </a:buClr>
              <a:buFont typeface="Arial" panose="020B0604020202020204" pitchFamily="34" charset="0"/>
              <a:buChar char="•"/>
            </a:pPr>
            <a:r>
              <a:rPr lang="en-US" sz="2400"/>
              <a:t>Lorem ipsum dolor sit</a:t>
            </a:r>
          </a:p>
          <a:p>
            <a:pPr marL="251460" indent="-251460">
              <a:buClr>
                <a:schemeClr val="tx1"/>
              </a:buClr>
              <a:buFont typeface="Arial" panose="020B0604020202020204" pitchFamily="34" charset="0"/>
              <a:buChar char="•"/>
            </a:pPr>
            <a:r>
              <a:rPr lang="en-US" sz="2400"/>
              <a:t>Lorem ipsum dolor sit </a:t>
            </a:r>
            <a:r>
              <a:rPr lang="en-US" sz="2400" err="1"/>
              <a:t>consect</a:t>
            </a:r>
            <a:br>
              <a:rPr lang="en-US" sz="2400"/>
            </a:br>
            <a:r>
              <a:rPr lang="en-US" sz="2400" err="1"/>
              <a:t>etuer</a:t>
            </a:r>
            <a:r>
              <a:rPr lang="en-US" sz="2400"/>
              <a:t> </a:t>
            </a:r>
            <a:r>
              <a:rPr lang="en-US" sz="2400" err="1"/>
              <a:t>adip</a:t>
            </a:r>
            <a:r>
              <a:rPr lang="en-US" sz="2400"/>
              <a:t> </a:t>
            </a:r>
            <a:r>
              <a:rPr lang="en-US" sz="2400" err="1"/>
              <a:t>iscing</a:t>
            </a:r>
            <a:r>
              <a:rPr lang="en-US" sz="2400"/>
              <a:t> </a:t>
            </a:r>
            <a:r>
              <a:rPr lang="en-US" sz="2400" err="1"/>
              <a:t>elit</a:t>
            </a:r>
            <a:endParaRPr lang="en-US" sz="2400"/>
          </a:p>
          <a:p>
            <a:pPr marL="251460" indent="-251460">
              <a:buClr>
                <a:schemeClr val="tx1"/>
              </a:buClr>
              <a:buFont typeface="Arial" panose="020B0604020202020204" pitchFamily="34" charset="0"/>
              <a:buChar char="•"/>
            </a:pPr>
            <a:r>
              <a:rPr lang="en-US" sz="2400" err="1"/>
              <a:t>Consectetuer</a:t>
            </a:r>
            <a:r>
              <a:rPr lang="en-US" sz="2400"/>
              <a:t> </a:t>
            </a:r>
            <a:r>
              <a:rPr lang="en-US" sz="2400" err="1"/>
              <a:t>adipiscing</a:t>
            </a:r>
            <a:r>
              <a:rPr lang="en-US" sz="2400"/>
              <a:t> </a:t>
            </a:r>
            <a:r>
              <a:rPr lang="en-US" sz="2400" err="1"/>
              <a:t>elit</a:t>
            </a:r>
            <a:endParaRPr lang="en-US" sz="2400"/>
          </a:p>
        </p:txBody>
      </p:sp>
      <p:sp>
        <p:nvSpPr>
          <p:cNvPr id="11" name="Text Placeholder 2">
            <a:extLst>
              <a:ext uri="{FF2B5EF4-FFF2-40B4-BE49-F238E27FC236}">
                <a16:creationId xmlns:a16="http://schemas.microsoft.com/office/drawing/2014/main" id="{284C08BA-7BBB-32EE-B773-47DF236FC0EF}"/>
              </a:ext>
            </a:extLst>
          </p:cNvPr>
          <p:cNvSpPr>
            <a:spLocks noGrp="1"/>
          </p:cNvSpPr>
          <p:nvPr>
            <p:ph type="body" idx="1" hasCustomPrompt="1"/>
          </p:nvPr>
        </p:nvSpPr>
        <p:spPr>
          <a:xfrm>
            <a:off x="342900" y="1479551"/>
            <a:ext cx="3611880" cy="310771"/>
          </a:xfrm>
        </p:spPr>
        <p:txBody>
          <a:bodyPr anchor="ctr" anchorCtr="0"/>
          <a:lstStyle>
            <a:lvl1pPr marL="0" indent="0">
              <a:buNone/>
              <a:defRPr sz="24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Optional headline</a:t>
            </a:r>
          </a:p>
        </p:txBody>
      </p:sp>
    </p:spTree>
    <p:extLst>
      <p:ext uri="{BB962C8B-B14F-4D97-AF65-F5344CB8AC3E}">
        <p14:creationId xmlns:p14="http://schemas.microsoft.com/office/powerpoint/2010/main" val="348626892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MGB New leadership + 1 column descri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New leadership with one column description</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9" name="Picture Placeholder 14">
            <a:extLst>
              <a:ext uri="{FF2B5EF4-FFF2-40B4-BE49-F238E27FC236}">
                <a16:creationId xmlns:a16="http://schemas.microsoft.com/office/drawing/2014/main" id="{A54CAAEE-AC6B-E70A-D7CC-F7819AB97892}"/>
              </a:ext>
            </a:extLst>
          </p:cNvPr>
          <p:cNvSpPr>
            <a:spLocks noGrp="1"/>
          </p:cNvSpPr>
          <p:nvPr>
            <p:ph type="pic" sz="quarter" idx="13"/>
          </p:nvPr>
        </p:nvSpPr>
        <p:spPr>
          <a:xfrm>
            <a:off x="350520" y="1489075"/>
            <a:ext cx="4791886" cy="4256088"/>
          </a:xfrm>
          <a:prstGeom prst="roundRect">
            <a:avLst>
              <a:gd name="adj" fmla="val 4506"/>
            </a:avLst>
          </a:prstGeom>
          <a:solidFill>
            <a:schemeClr val="bg1">
              <a:lumMod val="85000"/>
            </a:schemeClr>
          </a:solidFill>
        </p:spPr>
        <p:txBody>
          <a:bodyPr/>
          <a:lstStyle/>
          <a:p>
            <a:r>
              <a:rPr lang="en-US"/>
              <a:t>Click icon to add picture</a:t>
            </a:r>
          </a:p>
        </p:txBody>
      </p:sp>
      <p:sp>
        <p:nvSpPr>
          <p:cNvPr id="10" name="Content Placeholder 3">
            <a:extLst>
              <a:ext uri="{FF2B5EF4-FFF2-40B4-BE49-F238E27FC236}">
                <a16:creationId xmlns:a16="http://schemas.microsoft.com/office/drawing/2014/main" id="{15EA549E-7D98-B7B1-D7B0-A1AFA1FDC77C}"/>
              </a:ext>
            </a:extLst>
          </p:cNvPr>
          <p:cNvSpPr>
            <a:spLocks noGrp="1"/>
          </p:cNvSpPr>
          <p:nvPr>
            <p:ph sz="half" idx="16" hasCustomPrompt="1"/>
          </p:nvPr>
        </p:nvSpPr>
        <p:spPr>
          <a:xfrm>
            <a:off x="5851118" y="1865550"/>
            <a:ext cx="2513189" cy="1372353"/>
          </a:xfrm>
        </p:spPr>
        <p:txBody>
          <a:bodyPr/>
          <a:lstStyle/>
          <a:p>
            <a:pPr lvl="0"/>
            <a:r>
              <a:rPr lang="en-US"/>
              <a:t>Title 1</a:t>
            </a:r>
          </a:p>
          <a:p>
            <a:pPr lvl="0"/>
            <a:r>
              <a:rPr lang="en-US"/>
              <a:t>Title 2</a:t>
            </a:r>
          </a:p>
          <a:p>
            <a:pPr lvl="0"/>
            <a:r>
              <a:rPr lang="en-US"/>
              <a:t>Entity</a:t>
            </a:r>
          </a:p>
        </p:txBody>
      </p:sp>
      <p:sp>
        <p:nvSpPr>
          <p:cNvPr id="11" name="Text Placeholder 2">
            <a:extLst>
              <a:ext uri="{FF2B5EF4-FFF2-40B4-BE49-F238E27FC236}">
                <a16:creationId xmlns:a16="http://schemas.microsoft.com/office/drawing/2014/main" id="{E578925A-D6ED-20DD-DBCD-0FEF138A1AD4}"/>
              </a:ext>
            </a:extLst>
          </p:cNvPr>
          <p:cNvSpPr>
            <a:spLocks noGrp="1"/>
          </p:cNvSpPr>
          <p:nvPr>
            <p:ph type="body" idx="17" hasCustomPrompt="1"/>
          </p:nvPr>
        </p:nvSpPr>
        <p:spPr>
          <a:xfrm>
            <a:off x="5851118" y="1509624"/>
            <a:ext cx="2513189"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
        <p:nvSpPr>
          <p:cNvPr id="12" name="Content Placeholder 3">
            <a:extLst>
              <a:ext uri="{FF2B5EF4-FFF2-40B4-BE49-F238E27FC236}">
                <a16:creationId xmlns:a16="http://schemas.microsoft.com/office/drawing/2014/main" id="{669329F0-908F-D2F8-D863-42C1CFC9AC08}"/>
              </a:ext>
            </a:extLst>
          </p:cNvPr>
          <p:cNvSpPr>
            <a:spLocks noGrp="1"/>
          </p:cNvSpPr>
          <p:nvPr>
            <p:ph sz="half" idx="18" hasCustomPrompt="1"/>
          </p:nvPr>
        </p:nvSpPr>
        <p:spPr>
          <a:xfrm>
            <a:off x="5838826" y="3308353"/>
            <a:ext cx="5559277" cy="1900250"/>
          </a:xfrm>
        </p:spPr>
        <p:txBody>
          <a:bodyPr/>
          <a:lstStyle>
            <a:lvl1pPr>
              <a:defRPr sz="2400"/>
            </a:lvl1pPr>
            <a:lvl2pPr>
              <a:defRPr sz="2400"/>
            </a:lvl2pPr>
          </a:lstStyle>
          <a:p>
            <a:r>
              <a:rPr lang="en-US" sz="2400"/>
              <a:t>This is an example of how body copy should be treated in template. Text can be sized up or down as the need should arise, but the best bet is to keep primary copy at this size</a:t>
            </a:r>
          </a:p>
        </p:txBody>
      </p:sp>
    </p:spTree>
    <p:extLst>
      <p:ext uri="{BB962C8B-B14F-4D97-AF65-F5344CB8AC3E}">
        <p14:creationId xmlns:p14="http://schemas.microsoft.com/office/powerpoint/2010/main" val="178524360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MGB Community snapshot">
    <p:spTree>
      <p:nvGrpSpPr>
        <p:cNvPr id="1" name=""/>
        <p:cNvGrpSpPr/>
        <p:nvPr/>
      </p:nvGrpSpPr>
      <p:grpSpPr>
        <a:xfrm>
          <a:off x="0" y="0"/>
          <a:ext cx="0" cy="0"/>
          <a:chOff x="0" y="0"/>
          <a:chExt cx="0" cy="0"/>
        </a:xfrm>
      </p:grpSpPr>
      <p:sp>
        <p:nvSpPr>
          <p:cNvPr id="5" name="Picture Placeholder 14">
            <a:extLst>
              <a:ext uri="{FF2B5EF4-FFF2-40B4-BE49-F238E27FC236}">
                <a16:creationId xmlns:a16="http://schemas.microsoft.com/office/drawing/2014/main" id="{5AE5DAE9-20AC-8626-B978-25148C075795}"/>
              </a:ext>
            </a:extLst>
          </p:cNvPr>
          <p:cNvSpPr>
            <a:spLocks noGrp="1"/>
          </p:cNvSpPr>
          <p:nvPr>
            <p:ph type="pic" sz="quarter" idx="13"/>
          </p:nvPr>
        </p:nvSpPr>
        <p:spPr>
          <a:xfrm>
            <a:off x="255182" y="213113"/>
            <a:ext cx="11681638" cy="6405400"/>
          </a:xfrm>
          <a:prstGeom prst="roundRect">
            <a:avLst>
              <a:gd name="adj" fmla="val 3636"/>
            </a:avLst>
          </a:prstGeom>
          <a:solidFill>
            <a:schemeClr val="bg1">
              <a:lumMod val="85000"/>
            </a:schemeClr>
          </a:solidFill>
        </p:spPr>
        <p:txBody>
          <a:bodyPr anchor="ctr" anchorCtr="0"/>
          <a:lstStyle>
            <a:lvl1pPr algn="ctr">
              <a:defRPr/>
            </a:lvl1pPr>
          </a:lstStyle>
          <a:p>
            <a:r>
              <a:rPr lang="en-US"/>
              <a:t>Click icon to add picture</a:t>
            </a:r>
          </a:p>
        </p:txBody>
      </p:sp>
      <p:sp>
        <p:nvSpPr>
          <p:cNvPr id="2" name="Footer Placeholder 1">
            <a:extLst>
              <a:ext uri="{FF2B5EF4-FFF2-40B4-BE49-F238E27FC236}">
                <a16:creationId xmlns:a16="http://schemas.microsoft.com/office/drawing/2014/main" id="{FAFC2592-4D7C-5BAA-B6EB-1931D8B6350A}"/>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3" name="Title 2">
            <a:extLst>
              <a:ext uri="{FF2B5EF4-FFF2-40B4-BE49-F238E27FC236}">
                <a16:creationId xmlns:a16="http://schemas.microsoft.com/office/drawing/2014/main" id="{2AC706AC-5DF2-6A68-AE89-0EB14E1E3DDC}"/>
              </a:ext>
            </a:extLst>
          </p:cNvPr>
          <p:cNvSpPr>
            <a:spLocks noGrp="1"/>
          </p:cNvSpPr>
          <p:nvPr>
            <p:ph type="title" hasCustomPrompt="1"/>
          </p:nvPr>
        </p:nvSpPr>
        <p:spPr>
          <a:xfrm>
            <a:off x="621119" y="495301"/>
            <a:ext cx="11315700" cy="438150"/>
          </a:xfrm>
        </p:spPr>
        <p:txBody>
          <a:bodyPr/>
          <a:lstStyle>
            <a:lvl1pPr>
              <a:defRPr>
                <a:solidFill>
                  <a:schemeClr val="bg1"/>
                </a:solidFill>
              </a:defRPr>
            </a:lvl1pPr>
          </a:lstStyle>
          <a:p>
            <a:r>
              <a:rPr lang="en-US">
                <a:solidFill>
                  <a:schemeClr val="bg1"/>
                </a:solidFill>
              </a:rPr>
              <a:t>Community snapshot</a:t>
            </a:r>
            <a:endParaRPr lang="en-US"/>
          </a:p>
        </p:txBody>
      </p:sp>
    </p:spTree>
    <p:extLst>
      <p:ext uri="{BB962C8B-B14F-4D97-AF65-F5344CB8AC3E}">
        <p14:creationId xmlns:p14="http://schemas.microsoft.com/office/powerpoint/2010/main" val="79474228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Icons and text</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12" name="Content Placeholder 3">
            <a:extLst>
              <a:ext uri="{FF2B5EF4-FFF2-40B4-BE49-F238E27FC236}">
                <a16:creationId xmlns:a16="http://schemas.microsoft.com/office/drawing/2014/main" id="{A30F6550-3736-77A5-127E-22F5E67031E7}"/>
              </a:ext>
            </a:extLst>
          </p:cNvPr>
          <p:cNvSpPr>
            <a:spLocks noGrp="1"/>
          </p:cNvSpPr>
          <p:nvPr>
            <p:ph sz="half" idx="16" hasCustomPrompt="1"/>
          </p:nvPr>
        </p:nvSpPr>
        <p:spPr>
          <a:xfrm>
            <a:off x="355685" y="2742824"/>
            <a:ext cx="3269594" cy="615553"/>
          </a:xfrm>
        </p:spPr>
        <p:txBody>
          <a:bodyPr>
            <a:spAutoFit/>
          </a:bodyPr>
          <a:lstStyle>
            <a:lvl1pPr>
              <a:defRPr sz="2400"/>
            </a:lvl1pPr>
          </a:lstStyle>
          <a:p>
            <a:r>
              <a:rPr lang="en-US" sz="2000"/>
              <a:t>Key message goes here lorem ipsum dolor </a:t>
            </a:r>
            <a:r>
              <a:rPr lang="en-US" sz="2000" err="1"/>
              <a:t>amet</a:t>
            </a:r>
            <a:endParaRPr lang="en-US" sz="2000"/>
          </a:p>
        </p:txBody>
      </p:sp>
      <p:sp>
        <p:nvSpPr>
          <p:cNvPr id="13" name="Text Placeholder 2">
            <a:extLst>
              <a:ext uri="{FF2B5EF4-FFF2-40B4-BE49-F238E27FC236}">
                <a16:creationId xmlns:a16="http://schemas.microsoft.com/office/drawing/2014/main" id="{79A7D9C5-938E-5D6C-0681-65FC8FDACD1C}"/>
              </a:ext>
            </a:extLst>
          </p:cNvPr>
          <p:cNvSpPr>
            <a:spLocks noGrp="1"/>
          </p:cNvSpPr>
          <p:nvPr>
            <p:ph type="body" idx="17" hasCustomPrompt="1"/>
          </p:nvPr>
        </p:nvSpPr>
        <p:spPr>
          <a:xfrm>
            <a:off x="355685" y="2276328"/>
            <a:ext cx="2513189" cy="307777"/>
          </a:xfrm>
        </p:spPr>
        <p:txBody>
          <a:bodyPr anchor="t">
            <a:spAutoFit/>
          </a:bodyPr>
          <a:lstStyle>
            <a:lvl1pPr marL="0" indent="0">
              <a:buNone/>
              <a:defRPr sz="2400" b="1">
                <a:solidFill>
                  <a:schemeClr val="tx1"/>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r>
              <a:rPr lang="en-US" sz="2000" b="1"/>
              <a:t>Icon header here</a:t>
            </a:r>
          </a:p>
        </p:txBody>
      </p:sp>
      <p:sp>
        <p:nvSpPr>
          <p:cNvPr id="18" name="Content Placeholder 3">
            <a:extLst>
              <a:ext uri="{FF2B5EF4-FFF2-40B4-BE49-F238E27FC236}">
                <a16:creationId xmlns:a16="http://schemas.microsoft.com/office/drawing/2014/main" id="{1A86D77B-6C33-5F30-119F-15EE8159FD83}"/>
              </a:ext>
            </a:extLst>
          </p:cNvPr>
          <p:cNvSpPr>
            <a:spLocks noGrp="1"/>
          </p:cNvSpPr>
          <p:nvPr>
            <p:ph sz="half" idx="18" hasCustomPrompt="1"/>
          </p:nvPr>
        </p:nvSpPr>
        <p:spPr>
          <a:xfrm>
            <a:off x="4603836" y="2742824"/>
            <a:ext cx="3269594" cy="615553"/>
          </a:xfrm>
        </p:spPr>
        <p:txBody>
          <a:bodyPr>
            <a:spAutoFit/>
          </a:bodyPr>
          <a:lstStyle>
            <a:lvl1pPr>
              <a:defRPr sz="2400"/>
            </a:lvl1pPr>
          </a:lstStyle>
          <a:p>
            <a:r>
              <a:rPr lang="en-US" sz="2000"/>
              <a:t>Key message goes here lorem ipsum dolor </a:t>
            </a:r>
            <a:r>
              <a:rPr lang="en-US" sz="2000" err="1"/>
              <a:t>amet</a:t>
            </a:r>
            <a:endParaRPr lang="en-US" sz="2000"/>
          </a:p>
        </p:txBody>
      </p:sp>
      <p:sp>
        <p:nvSpPr>
          <p:cNvPr id="19" name="Text Placeholder 2">
            <a:extLst>
              <a:ext uri="{FF2B5EF4-FFF2-40B4-BE49-F238E27FC236}">
                <a16:creationId xmlns:a16="http://schemas.microsoft.com/office/drawing/2014/main" id="{6D7A4DC2-1EC2-C213-0CA6-AC24485E4873}"/>
              </a:ext>
            </a:extLst>
          </p:cNvPr>
          <p:cNvSpPr>
            <a:spLocks noGrp="1"/>
          </p:cNvSpPr>
          <p:nvPr>
            <p:ph type="body" idx="19" hasCustomPrompt="1"/>
          </p:nvPr>
        </p:nvSpPr>
        <p:spPr>
          <a:xfrm>
            <a:off x="4603836" y="2276328"/>
            <a:ext cx="2513189" cy="307777"/>
          </a:xfrm>
        </p:spPr>
        <p:txBody>
          <a:bodyPr anchor="t">
            <a:spAutoFit/>
          </a:bodyPr>
          <a:lstStyle>
            <a:lvl1pPr marL="0" indent="0">
              <a:buNone/>
              <a:defRPr sz="2400" b="1">
                <a:solidFill>
                  <a:schemeClr val="tx1"/>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r>
              <a:rPr lang="en-US" sz="2000" b="1"/>
              <a:t>Icon header here</a:t>
            </a:r>
          </a:p>
        </p:txBody>
      </p:sp>
      <p:sp>
        <p:nvSpPr>
          <p:cNvPr id="20" name="Content Placeholder 3">
            <a:extLst>
              <a:ext uri="{FF2B5EF4-FFF2-40B4-BE49-F238E27FC236}">
                <a16:creationId xmlns:a16="http://schemas.microsoft.com/office/drawing/2014/main" id="{10EF6AE7-24CD-B278-4464-BFA7F098D804}"/>
              </a:ext>
            </a:extLst>
          </p:cNvPr>
          <p:cNvSpPr>
            <a:spLocks noGrp="1"/>
          </p:cNvSpPr>
          <p:nvPr>
            <p:ph sz="half" idx="20" hasCustomPrompt="1"/>
          </p:nvPr>
        </p:nvSpPr>
        <p:spPr>
          <a:xfrm>
            <a:off x="8661486" y="2742824"/>
            <a:ext cx="3269594" cy="615553"/>
          </a:xfrm>
        </p:spPr>
        <p:txBody>
          <a:bodyPr>
            <a:spAutoFit/>
          </a:bodyPr>
          <a:lstStyle>
            <a:lvl1pPr>
              <a:defRPr sz="2400"/>
            </a:lvl1pPr>
          </a:lstStyle>
          <a:p>
            <a:r>
              <a:rPr lang="en-US" sz="2000"/>
              <a:t>Key message goes here lorem ipsum dolor </a:t>
            </a:r>
            <a:r>
              <a:rPr lang="en-US" sz="2000" err="1"/>
              <a:t>amet</a:t>
            </a:r>
            <a:endParaRPr lang="en-US" sz="2000"/>
          </a:p>
        </p:txBody>
      </p:sp>
      <p:sp>
        <p:nvSpPr>
          <p:cNvPr id="21" name="Text Placeholder 2">
            <a:extLst>
              <a:ext uri="{FF2B5EF4-FFF2-40B4-BE49-F238E27FC236}">
                <a16:creationId xmlns:a16="http://schemas.microsoft.com/office/drawing/2014/main" id="{EE134516-47B0-9D09-E248-D1CE08FF1F69}"/>
              </a:ext>
            </a:extLst>
          </p:cNvPr>
          <p:cNvSpPr>
            <a:spLocks noGrp="1"/>
          </p:cNvSpPr>
          <p:nvPr>
            <p:ph type="body" idx="21" hasCustomPrompt="1"/>
          </p:nvPr>
        </p:nvSpPr>
        <p:spPr>
          <a:xfrm>
            <a:off x="8661486" y="2276328"/>
            <a:ext cx="2513189" cy="307777"/>
          </a:xfrm>
        </p:spPr>
        <p:txBody>
          <a:bodyPr anchor="t">
            <a:spAutoFit/>
          </a:bodyPr>
          <a:lstStyle>
            <a:lvl1pPr marL="0" indent="0">
              <a:buNone/>
              <a:defRPr sz="2400" b="1">
                <a:solidFill>
                  <a:schemeClr val="tx1"/>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r>
              <a:rPr lang="en-US" sz="2000" b="1"/>
              <a:t>Icon header here</a:t>
            </a:r>
          </a:p>
        </p:txBody>
      </p:sp>
      <p:sp>
        <p:nvSpPr>
          <p:cNvPr id="22" name="Content Placeholder 3">
            <a:extLst>
              <a:ext uri="{FF2B5EF4-FFF2-40B4-BE49-F238E27FC236}">
                <a16:creationId xmlns:a16="http://schemas.microsoft.com/office/drawing/2014/main" id="{5FF12122-7C74-2FFC-2AE1-B63E862AD80B}"/>
              </a:ext>
            </a:extLst>
          </p:cNvPr>
          <p:cNvSpPr>
            <a:spLocks noGrp="1"/>
          </p:cNvSpPr>
          <p:nvPr>
            <p:ph sz="half" idx="22" hasCustomPrompt="1"/>
          </p:nvPr>
        </p:nvSpPr>
        <p:spPr>
          <a:xfrm>
            <a:off x="355685" y="5352674"/>
            <a:ext cx="3269594" cy="615553"/>
          </a:xfrm>
        </p:spPr>
        <p:txBody>
          <a:bodyPr>
            <a:spAutoFit/>
          </a:bodyPr>
          <a:lstStyle>
            <a:lvl1pPr>
              <a:defRPr sz="2400"/>
            </a:lvl1pPr>
          </a:lstStyle>
          <a:p>
            <a:r>
              <a:rPr lang="en-US" sz="2000"/>
              <a:t>Key message goes here lorem ipsum dolor </a:t>
            </a:r>
            <a:r>
              <a:rPr lang="en-US" sz="2000" err="1"/>
              <a:t>amet</a:t>
            </a:r>
            <a:endParaRPr lang="en-US" sz="2000"/>
          </a:p>
        </p:txBody>
      </p:sp>
      <p:sp>
        <p:nvSpPr>
          <p:cNvPr id="23" name="Text Placeholder 2">
            <a:extLst>
              <a:ext uri="{FF2B5EF4-FFF2-40B4-BE49-F238E27FC236}">
                <a16:creationId xmlns:a16="http://schemas.microsoft.com/office/drawing/2014/main" id="{5773C291-FF44-5DDA-D193-9F02D7FE4628}"/>
              </a:ext>
            </a:extLst>
          </p:cNvPr>
          <p:cNvSpPr>
            <a:spLocks noGrp="1"/>
          </p:cNvSpPr>
          <p:nvPr>
            <p:ph type="body" idx="23" hasCustomPrompt="1"/>
          </p:nvPr>
        </p:nvSpPr>
        <p:spPr>
          <a:xfrm>
            <a:off x="355685" y="4886178"/>
            <a:ext cx="2513189" cy="307777"/>
          </a:xfrm>
        </p:spPr>
        <p:txBody>
          <a:bodyPr anchor="t">
            <a:spAutoFit/>
          </a:bodyPr>
          <a:lstStyle>
            <a:lvl1pPr marL="0" indent="0">
              <a:buNone/>
              <a:defRPr sz="2400" b="1">
                <a:solidFill>
                  <a:schemeClr val="tx1"/>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r>
              <a:rPr lang="en-US" sz="2000" b="1"/>
              <a:t>Icon header here</a:t>
            </a:r>
          </a:p>
        </p:txBody>
      </p:sp>
      <p:sp>
        <p:nvSpPr>
          <p:cNvPr id="24" name="Text Placeholder 2">
            <a:extLst>
              <a:ext uri="{FF2B5EF4-FFF2-40B4-BE49-F238E27FC236}">
                <a16:creationId xmlns:a16="http://schemas.microsoft.com/office/drawing/2014/main" id="{79033525-9D3F-938D-CEA0-05EA870A486C}"/>
              </a:ext>
            </a:extLst>
          </p:cNvPr>
          <p:cNvSpPr>
            <a:spLocks noGrp="1"/>
          </p:cNvSpPr>
          <p:nvPr>
            <p:ph type="body" idx="24" hasCustomPrompt="1"/>
          </p:nvPr>
        </p:nvSpPr>
        <p:spPr>
          <a:xfrm>
            <a:off x="4603836" y="4886178"/>
            <a:ext cx="2513189" cy="307777"/>
          </a:xfrm>
        </p:spPr>
        <p:txBody>
          <a:bodyPr anchor="t">
            <a:spAutoFit/>
          </a:bodyPr>
          <a:lstStyle>
            <a:lvl1pPr marL="0" indent="0">
              <a:buNone/>
              <a:defRPr sz="2400" b="1">
                <a:solidFill>
                  <a:schemeClr val="tx1"/>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r>
              <a:rPr lang="en-US" sz="2000" b="1"/>
              <a:t>Icon header here</a:t>
            </a:r>
          </a:p>
        </p:txBody>
      </p:sp>
      <p:sp>
        <p:nvSpPr>
          <p:cNvPr id="25" name="Content Placeholder 3">
            <a:extLst>
              <a:ext uri="{FF2B5EF4-FFF2-40B4-BE49-F238E27FC236}">
                <a16:creationId xmlns:a16="http://schemas.microsoft.com/office/drawing/2014/main" id="{93A46297-5F14-5936-B0C5-F20C7C1F33F7}"/>
              </a:ext>
            </a:extLst>
          </p:cNvPr>
          <p:cNvSpPr>
            <a:spLocks noGrp="1"/>
          </p:cNvSpPr>
          <p:nvPr>
            <p:ph sz="half" idx="25" hasCustomPrompt="1"/>
          </p:nvPr>
        </p:nvSpPr>
        <p:spPr>
          <a:xfrm>
            <a:off x="8661486" y="5352674"/>
            <a:ext cx="3269594" cy="615553"/>
          </a:xfrm>
        </p:spPr>
        <p:txBody>
          <a:bodyPr>
            <a:spAutoFit/>
          </a:bodyPr>
          <a:lstStyle>
            <a:lvl1pPr>
              <a:defRPr sz="2400"/>
            </a:lvl1pPr>
          </a:lstStyle>
          <a:p>
            <a:r>
              <a:rPr lang="en-US" sz="2000"/>
              <a:t>Key message goes here lorem ipsum dolor </a:t>
            </a:r>
            <a:r>
              <a:rPr lang="en-US" sz="2000" err="1"/>
              <a:t>amet</a:t>
            </a:r>
            <a:endParaRPr lang="en-US" sz="2000"/>
          </a:p>
        </p:txBody>
      </p:sp>
      <p:sp>
        <p:nvSpPr>
          <p:cNvPr id="26" name="Text Placeholder 2">
            <a:extLst>
              <a:ext uri="{FF2B5EF4-FFF2-40B4-BE49-F238E27FC236}">
                <a16:creationId xmlns:a16="http://schemas.microsoft.com/office/drawing/2014/main" id="{3B58D4D0-0578-1706-25E3-E79CE4089A93}"/>
              </a:ext>
            </a:extLst>
          </p:cNvPr>
          <p:cNvSpPr>
            <a:spLocks noGrp="1"/>
          </p:cNvSpPr>
          <p:nvPr>
            <p:ph type="body" idx="26" hasCustomPrompt="1"/>
          </p:nvPr>
        </p:nvSpPr>
        <p:spPr>
          <a:xfrm>
            <a:off x="8661486" y="4886178"/>
            <a:ext cx="2513189" cy="307777"/>
          </a:xfrm>
        </p:spPr>
        <p:txBody>
          <a:bodyPr anchor="t">
            <a:spAutoFit/>
          </a:bodyPr>
          <a:lstStyle>
            <a:lvl1pPr marL="0" indent="0">
              <a:buNone/>
              <a:defRPr sz="2400" b="1">
                <a:solidFill>
                  <a:schemeClr val="tx1"/>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r>
              <a:rPr lang="en-US" sz="2000" b="1"/>
              <a:t>Icon header here</a:t>
            </a:r>
          </a:p>
        </p:txBody>
      </p:sp>
      <p:sp>
        <p:nvSpPr>
          <p:cNvPr id="27" name="Content Placeholder 3">
            <a:extLst>
              <a:ext uri="{FF2B5EF4-FFF2-40B4-BE49-F238E27FC236}">
                <a16:creationId xmlns:a16="http://schemas.microsoft.com/office/drawing/2014/main" id="{A38494F0-AC5B-C782-9F09-92CC4B8FCE0E}"/>
              </a:ext>
            </a:extLst>
          </p:cNvPr>
          <p:cNvSpPr>
            <a:spLocks noGrp="1"/>
          </p:cNvSpPr>
          <p:nvPr>
            <p:ph sz="half" idx="27" hasCustomPrompt="1"/>
          </p:nvPr>
        </p:nvSpPr>
        <p:spPr>
          <a:xfrm>
            <a:off x="4603836" y="5352674"/>
            <a:ext cx="3269594" cy="615553"/>
          </a:xfrm>
        </p:spPr>
        <p:txBody>
          <a:bodyPr>
            <a:spAutoFit/>
          </a:bodyPr>
          <a:lstStyle>
            <a:lvl1pPr>
              <a:defRPr sz="2400"/>
            </a:lvl1pPr>
          </a:lstStyle>
          <a:p>
            <a:r>
              <a:rPr lang="en-US" sz="2000"/>
              <a:t>Key message goes here lorem ipsum dolor </a:t>
            </a:r>
            <a:r>
              <a:rPr lang="en-US" sz="2000" err="1"/>
              <a:t>amet</a:t>
            </a:r>
            <a:endParaRPr lang="en-US" sz="2000"/>
          </a:p>
        </p:txBody>
      </p:sp>
    </p:spTree>
    <p:extLst>
      <p:ext uri="{BB962C8B-B14F-4D97-AF65-F5344CB8AC3E}">
        <p14:creationId xmlns:p14="http://schemas.microsoft.com/office/powerpoint/2010/main" val="61952435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wo content o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350520" y="1719072"/>
            <a:ext cx="705231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E195327D-A4B7-F745-A0BE-0958545B2B09}"/>
              </a:ext>
            </a:extLst>
          </p:cNvPr>
          <p:cNvSpPr>
            <a:spLocks noGrp="1"/>
          </p:cNvSpPr>
          <p:nvPr>
            <p:ph sz="half" idx="10" hasCustomPrompt="1"/>
          </p:nvPr>
        </p:nvSpPr>
        <p:spPr>
          <a:xfrm>
            <a:off x="8343900" y="1719072"/>
            <a:ext cx="320040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ECBECED5-E724-994C-A697-E6EB072DB612}"/>
              </a:ext>
            </a:extLst>
          </p:cNvPr>
          <p:cNvSpPr>
            <a:spLocks noGrp="1"/>
          </p:cNvSpPr>
          <p:nvPr>
            <p:ph type="title" hasCustomPrompt="1"/>
          </p:nvPr>
        </p:nvSpPr>
        <p:spPr/>
        <p:txBody>
          <a:bodyPr/>
          <a:lstStyle>
            <a:lvl1pPr>
              <a:defRPr sz="3200"/>
            </a:lvl1pPr>
          </a:lstStyle>
          <a:p>
            <a:r>
              <a:rPr lang="en-US"/>
              <a:t>Click to edit title</a:t>
            </a:r>
          </a:p>
        </p:txBody>
      </p:sp>
      <p:sp>
        <p:nvSpPr>
          <p:cNvPr id="2" name="Footer Placeholder 1">
            <a:extLst>
              <a:ext uri="{FF2B5EF4-FFF2-40B4-BE49-F238E27FC236}">
                <a16:creationId xmlns:a16="http://schemas.microsoft.com/office/drawing/2014/main" id="{B640A2DB-A3E0-FE7A-57C7-F3B74F5A54AC}"/>
              </a:ext>
            </a:extLst>
          </p:cNvPr>
          <p:cNvSpPr>
            <a:spLocks noGrp="1"/>
          </p:cNvSpPr>
          <p:nvPr>
            <p:ph type="ftr" sz="quarter" idx="11"/>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587088220"/>
      </p:ext>
    </p:extLst>
  </p:cSld>
  <p:clrMapOvr>
    <a:masterClrMapping/>
  </p:clrMapOvr>
  <p:extLst>
    <p:ext uri="{DCECCB84-F9BA-43D5-87BE-67443E8EF086}">
      <p15:sldGuideLst xmlns:p15="http://schemas.microsoft.com/office/powerpoint/2012/main">
        <p15:guide id="3" pos="2421">
          <p15:clr>
            <a:srgbClr val="FBAE40"/>
          </p15:clr>
        </p15:guide>
        <p15:guide id="4" pos="2829">
          <p15:clr>
            <a:srgbClr val="FBAE40"/>
          </p15:clr>
        </p15:guide>
        <p15:guide id="5" pos="4849">
          <p15:clr>
            <a:srgbClr val="FBAE40"/>
          </p15:clr>
        </p15:guide>
        <p15:guide id="6" pos="5258">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hree char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350837" y="2227343"/>
            <a:ext cx="3200400" cy="2670961"/>
          </a:xfrm>
        </p:spPr>
        <p:txBody>
          <a:bodyPr/>
          <a:lstStyle>
            <a:lvl1pPr>
              <a:defRPr sz="1800"/>
            </a:lvl1pPr>
            <a:lvl2pPr>
              <a:defRPr sz="1800"/>
            </a:lvl2pPr>
            <a:lvl3pPr>
              <a:defRPr sz="1800"/>
            </a:lvl3pPr>
            <a:lvl4pPr>
              <a:defRPr sz="1800"/>
            </a:lvl4pPr>
            <a:lvl5pPr>
              <a:defRPr sz="1800"/>
            </a:lvl5pPr>
          </a:lstStyle>
          <a:p>
            <a:pPr lvl="0"/>
            <a:r>
              <a:rPr lang="en-US"/>
              <a:t>Table or chart placeholder</a:t>
            </a:r>
          </a:p>
        </p:txBody>
      </p:sp>
      <p:sp>
        <p:nvSpPr>
          <p:cNvPr id="4" name="Content Placeholder 3">
            <a:extLst>
              <a:ext uri="{FF2B5EF4-FFF2-40B4-BE49-F238E27FC236}">
                <a16:creationId xmlns:a16="http://schemas.microsoft.com/office/drawing/2014/main" id="{AE283BAA-2DD0-4F73-A72D-9AF490563F45}"/>
              </a:ext>
            </a:extLst>
          </p:cNvPr>
          <p:cNvSpPr>
            <a:spLocks noGrp="1"/>
          </p:cNvSpPr>
          <p:nvPr>
            <p:ph sz="half" idx="2" hasCustomPrompt="1"/>
          </p:nvPr>
        </p:nvSpPr>
        <p:spPr>
          <a:xfrm>
            <a:off x="4491990" y="2227343"/>
            <a:ext cx="3200400" cy="2670961"/>
          </a:xfrm>
        </p:spPr>
        <p:txBody>
          <a:bodyPr/>
          <a:lstStyle>
            <a:lvl1pPr>
              <a:defRPr sz="1800"/>
            </a:lvl1pPr>
            <a:lvl2pPr>
              <a:defRPr sz="1800"/>
            </a:lvl2pPr>
            <a:lvl3pPr>
              <a:defRPr sz="1800"/>
            </a:lvl3pPr>
            <a:lvl4pPr>
              <a:defRPr sz="1800"/>
            </a:lvl4pPr>
            <a:lvl5pPr>
              <a:defRPr sz="1800"/>
            </a:lvl5pPr>
          </a:lstStyle>
          <a:p>
            <a:pPr lvl="0"/>
            <a:r>
              <a:rPr lang="en-US"/>
              <a:t>Table or chart placeholder</a:t>
            </a:r>
          </a:p>
        </p:txBody>
      </p:sp>
      <p:sp>
        <p:nvSpPr>
          <p:cNvPr id="7" name="Content Placeholder 3">
            <a:extLst>
              <a:ext uri="{FF2B5EF4-FFF2-40B4-BE49-F238E27FC236}">
                <a16:creationId xmlns:a16="http://schemas.microsoft.com/office/drawing/2014/main" id="{E195327D-A4B7-F745-A0BE-0958545B2B09}"/>
              </a:ext>
            </a:extLst>
          </p:cNvPr>
          <p:cNvSpPr>
            <a:spLocks noGrp="1"/>
          </p:cNvSpPr>
          <p:nvPr>
            <p:ph sz="half" idx="10" hasCustomPrompt="1"/>
          </p:nvPr>
        </p:nvSpPr>
        <p:spPr>
          <a:xfrm>
            <a:off x="8343900" y="2227343"/>
            <a:ext cx="3200400" cy="2670961"/>
          </a:xfrm>
        </p:spPr>
        <p:txBody>
          <a:bodyPr/>
          <a:lstStyle>
            <a:lvl1pPr>
              <a:defRPr sz="1800"/>
            </a:lvl1pPr>
            <a:lvl2pPr>
              <a:defRPr sz="1800"/>
            </a:lvl2pPr>
            <a:lvl3pPr>
              <a:defRPr sz="1800"/>
            </a:lvl3pPr>
            <a:lvl4pPr>
              <a:defRPr sz="1800"/>
            </a:lvl4pPr>
            <a:lvl5pPr>
              <a:defRPr sz="1800"/>
            </a:lvl5pPr>
          </a:lstStyle>
          <a:p>
            <a:pPr lvl="0"/>
            <a:r>
              <a:rPr lang="en-US"/>
              <a:t>Table or chart placeholder</a:t>
            </a:r>
          </a:p>
        </p:txBody>
      </p:sp>
      <p:sp>
        <p:nvSpPr>
          <p:cNvPr id="6" name="Text Placeholder 2">
            <a:extLst>
              <a:ext uri="{FF2B5EF4-FFF2-40B4-BE49-F238E27FC236}">
                <a16:creationId xmlns:a16="http://schemas.microsoft.com/office/drawing/2014/main" id="{1B7D6A64-436E-B549-A738-5BD4E26E780C}"/>
              </a:ext>
            </a:extLst>
          </p:cNvPr>
          <p:cNvSpPr>
            <a:spLocks noGrp="1"/>
          </p:cNvSpPr>
          <p:nvPr>
            <p:ph type="body" idx="11" hasCustomPrompt="1"/>
          </p:nvPr>
        </p:nvSpPr>
        <p:spPr>
          <a:xfrm>
            <a:off x="350839" y="1719073"/>
            <a:ext cx="3200400" cy="273193"/>
          </a:xfrm>
        </p:spPr>
        <p:txBody>
          <a:bodyPr anchor="b"/>
          <a:lstStyle>
            <a:lvl1pPr marL="0" indent="0">
              <a:buNone/>
              <a:defRPr sz="18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Chart title</a:t>
            </a:r>
          </a:p>
        </p:txBody>
      </p:sp>
      <p:sp>
        <p:nvSpPr>
          <p:cNvPr id="9" name="Text Placeholder 2">
            <a:extLst>
              <a:ext uri="{FF2B5EF4-FFF2-40B4-BE49-F238E27FC236}">
                <a16:creationId xmlns:a16="http://schemas.microsoft.com/office/drawing/2014/main" id="{C9952872-2D99-6A44-AF8E-4C81084A6F5D}"/>
              </a:ext>
            </a:extLst>
          </p:cNvPr>
          <p:cNvSpPr>
            <a:spLocks noGrp="1"/>
          </p:cNvSpPr>
          <p:nvPr>
            <p:ph type="body" idx="12" hasCustomPrompt="1"/>
          </p:nvPr>
        </p:nvSpPr>
        <p:spPr>
          <a:xfrm>
            <a:off x="4491990" y="1719073"/>
            <a:ext cx="3200400" cy="273193"/>
          </a:xfrm>
        </p:spPr>
        <p:txBody>
          <a:bodyPr anchor="b"/>
          <a:lstStyle>
            <a:lvl1pPr marL="0" indent="0">
              <a:buNone/>
              <a:defRPr sz="18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Chart title</a:t>
            </a:r>
          </a:p>
        </p:txBody>
      </p:sp>
      <p:sp>
        <p:nvSpPr>
          <p:cNvPr id="10" name="Text Placeholder 2">
            <a:extLst>
              <a:ext uri="{FF2B5EF4-FFF2-40B4-BE49-F238E27FC236}">
                <a16:creationId xmlns:a16="http://schemas.microsoft.com/office/drawing/2014/main" id="{1F3B5EBD-761F-0640-A0DD-A2788D2EC789}"/>
              </a:ext>
            </a:extLst>
          </p:cNvPr>
          <p:cNvSpPr>
            <a:spLocks noGrp="1"/>
          </p:cNvSpPr>
          <p:nvPr>
            <p:ph type="body" idx="13" hasCustomPrompt="1"/>
          </p:nvPr>
        </p:nvSpPr>
        <p:spPr>
          <a:xfrm>
            <a:off x="8343900" y="1719073"/>
            <a:ext cx="3200400" cy="273193"/>
          </a:xfrm>
        </p:spPr>
        <p:txBody>
          <a:bodyPr anchor="b"/>
          <a:lstStyle>
            <a:lvl1pPr marL="0" indent="0">
              <a:buNone/>
              <a:defRPr sz="18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Chart title</a:t>
            </a:r>
          </a:p>
        </p:txBody>
      </p:sp>
      <p:sp>
        <p:nvSpPr>
          <p:cNvPr id="13" name="Text Placeholder 11">
            <a:extLst>
              <a:ext uri="{FF2B5EF4-FFF2-40B4-BE49-F238E27FC236}">
                <a16:creationId xmlns:a16="http://schemas.microsoft.com/office/drawing/2014/main" id="{EBDA8CCF-CB0C-BA45-8FC4-6297C0E0A914}"/>
              </a:ext>
            </a:extLst>
          </p:cNvPr>
          <p:cNvSpPr>
            <a:spLocks noGrp="1"/>
          </p:cNvSpPr>
          <p:nvPr>
            <p:ph type="body" sz="quarter" idx="15" hasCustomPrompt="1"/>
          </p:nvPr>
        </p:nvSpPr>
        <p:spPr>
          <a:xfrm>
            <a:off x="4491990" y="5158431"/>
            <a:ext cx="3200400" cy="586732"/>
          </a:xfrm>
        </p:spPr>
        <p:txBody>
          <a:bodyPr/>
          <a:lstStyle>
            <a:lvl1pPr>
              <a:defRPr sz="1600">
                <a:solidFill>
                  <a:schemeClr val="tx1"/>
                </a:solidFill>
              </a:defRPr>
            </a:lvl1pPr>
            <a:lvl2pPr marL="4764" indent="0">
              <a:buNone/>
              <a:defRPr sz="1600"/>
            </a:lvl2pPr>
            <a:lvl3pPr>
              <a:defRPr sz="1600"/>
            </a:lvl3pPr>
            <a:lvl4pPr>
              <a:defRPr sz="1600"/>
            </a:lvl4pPr>
            <a:lvl5pPr>
              <a:defRPr sz="1600"/>
            </a:lvl5pPr>
          </a:lstStyle>
          <a:p>
            <a:pPr lvl="0"/>
            <a:r>
              <a:rPr lang="en-US"/>
              <a:t>Body copy. Keep the messaging clear, concise and to the point.</a:t>
            </a:r>
          </a:p>
        </p:txBody>
      </p:sp>
      <p:sp>
        <p:nvSpPr>
          <p:cNvPr id="14" name="Text Placeholder 11">
            <a:extLst>
              <a:ext uri="{FF2B5EF4-FFF2-40B4-BE49-F238E27FC236}">
                <a16:creationId xmlns:a16="http://schemas.microsoft.com/office/drawing/2014/main" id="{BA7599CD-99BD-894F-B372-42E0EEA2CEA1}"/>
              </a:ext>
            </a:extLst>
          </p:cNvPr>
          <p:cNvSpPr>
            <a:spLocks noGrp="1"/>
          </p:cNvSpPr>
          <p:nvPr>
            <p:ph type="body" sz="quarter" idx="16" hasCustomPrompt="1"/>
          </p:nvPr>
        </p:nvSpPr>
        <p:spPr>
          <a:xfrm>
            <a:off x="8343900" y="5158431"/>
            <a:ext cx="3200400" cy="586732"/>
          </a:xfrm>
        </p:spPr>
        <p:txBody>
          <a:bodyPr/>
          <a:lstStyle>
            <a:lvl1pPr>
              <a:defRPr sz="1600">
                <a:solidFill>
                  <a:schemeClr val="tx1"/>
                </a:solidFill>
              </a:defRPr>
            </a:lvl1pPr>
            <a:lvl2pPr marL="4764" indent="0">
              <a:buNone/>
              <a:defRPr sz="1600"/>
            </a:lvl2pPr>
            <a:lvl3pPr>
              <a:defRPr sz="1600"/>
            </a:lvl3pPr>
            <a:lvl4pPr>
              <a:defRPr sz="1600"/>
            </a:lvl4pPr>
            <a:lvl5pPr>
              <a:defRPr sz="1600"/>
            </a:lvl5pPr>
          </a:lstStyle>
          <a:p>
            <a:pPr lvl="0"/>
            <a:r>
              <a:rPr lang="en-US"/>
              <a:t>Body copy. Keep the messaging clear, concise and to the point.</a:t>
            </a:r>
          </a:p>
        </p:txBody>
      </p:sp>
      <p:sp>
        <p:nvSpPr>
          <p:cNvPr id="12" name="Text Placeholder 11">
            <a:extLst>
              <a:ext uri="{FF2B5EF4-FFF2-40B4-BE49-F238E27FC236}">
                <a16:creationId xmlns:a16="http://schemas.microsoft.com/office/drawing/2014/main" id="{4FDCCCC4-4E98-AF48-BBF9-0C662158A29D}"/>
              </a:ext>
            </a:extLst>
          </p:cNvPr>
          <p:cNvSpPr>
            <a:spLocks noGrp="1"/>
          </p:cNvSpPr>
          <p:nvPr>
            <p:ph type="body" sz="quarter" idx="14" hasCustomPrompt="1"/>
          </p:nvPr>
        </p:nvSpPr>
        <p:spPr>
          <a:xfrm>
            <a:off x="350520" y="5158431"/>
            <a:ext cx="3200400" cy="586732"/>
          </a:xfrm>
        </p:spPr>
        <p:txBody>
          <a:bodyPr/>
          <a:lstStyle>
            <a:lvl1pPr>
              <a:defRPr sz="1600">
                <a:solidFill>
                  <a:schemeClr val="tx1"/>
                </a:solidFill>
              </a:defRPr>
            </a:lvl1pPr>
            <a:lvl2pPr marL="4764" indent="0">
              <a:buNone/>
              <a:defRPr sz="1600"/>
            </a:lvl2pPr>
            <a:lvl3pPr>
              <a:defRPr sz="1600"/>
            </a:lvl3pPr>
            <a:lvl4pPr>
              <a:defRPr sz="1600"/>
            </a:lvl4pPr>
            <a:lvl5pPr>
              <a:defRPr sz="1600"/>
            </a:lvl5pPr>
          </a:lstStyle>
          <a:p>
            <a:pPr lvl="0"/>
            <a:r>
              <a:rPr lang="en-US"/>
              <a:t>Body copy. Keep the messaging clear, concise and to the point.</a:t>
            </a:r>
          </a:p>
        </p:txBody>
      </p:sp>
      <p:sp>
        <p:nvSpPr>
          <p:cNvPr id="5" name="Title 4">
            <a:extLst>
              <a:ext uri="{FF2B5EF4-FFF2-40B4-BE49-F238E27FC236}">
                <a16:creationId xmlns:a16="http://schemas.microsoft.com/office/drawing/2014/main" id="{0182F045-38A8-AF47-A713-4B59F2866823}"/>
              </a:ext>
            </a:extLst>
          </p:cNvPr>
          <p:cNvSpPr>
            <a:spLocks noGrp="1"/>
          </p:cNvSpPr>
          <p:nvPr>
            <p:ph type="title"/>
          </p:nvPr>
        </p:nvSpPr>
        <p:spPr/>
        <p:txBody>
          <a:bodyPr/>
          <a:lstStyle>
            <a:lvl1pPr>
              <a:defRPr sz="3200"/>
            </a:lvl1pPr>
          </a:lstStyle>
          <a:p>
            <a:r>
              <a:rPr lang="en-US"/>
              <a:t>Click to edit Master title style</a:t>
            </a:r>
          </a:p>
        </p:txBody>
      </p:sp>
      <p:sp>
        <p:nvSpPr>
          <p:cNvPr id="2" name="Footer Placeholder 1">
            <a:extLst>
              <a:ext uri="{FF2B5EF4-FFF2-40B4-BE49-F238E27FC236}">
                <a16:creationId xmlns:a16="http://schemas.microsoft.com/office/drawing/2014/main" id="{06EA8AA5-C719-F709-395B-7AC517CF4980}"/>
              </a:ext>
            </a:extLst>
          </p:cNvPr>
          <p:cNvSpPr>
            <a:spLocks noGrp="1"/>
          </p:cNvSpPr>
          <p:nvPr>
            <p:ph type="ftr" sz="quarter" idx="17"/>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118139480"/>
      </p:ext>
    </p:extLst>
  </p:cSld>
  <p:clrMapOvr>
    <a:masterClrMapping/>
  </p:clrMapOvr>
  <p:extLst>
    <p:ext uri="{DCECCB84-F9BA-43D5-87BE-67443E8EF086}">
      <p15:sldGuideLst xmlns:p15="http://schemas.microsoft.com/office/powerpoint/2012/main">
        <p15:guide id="1" orient="horz" pos="1397">
          <p15:clr>
            <a:srgbClr val="FBAE40"/>
          </p15:clr>
        </p15:guide>
        <p15:guide id="3" pos="2421">
          <p15:clr>
            <a:srgbClr val="FBAE40"/>
          </p15:clr>
        </p15:guide>
        <p15:guide id="4" pos="4849">
          <p15:clr>
            <a:srgbClr val="FBAE40"/>
          </p15:clr>
        </p15:guide>
        <p15:guide id="6" orient="horz" pos="3086">
          <p15:clr>
            <a:srgbClr val="FBAE40"/>
          </p15:clr>
        </p15:guide>
        <p15:guide id="7" orient="horz" pos="3246">
          <p15:clr>
            <a:srgbClr val="FBAE40"/>
          </p15:clr>
        </p15:guide>
        <p15:guide id="10" pos="5250">
          <p15:clr>
            <a:srgbClr val="FBAE40"/>
          </p15:clr>
        </p15:guide>
        <p15:guide id="11" pos="2829">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2447831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ontent / two charts">
    <p:spTree>
      <p:nvGrpSpPr>
        <p:cNvPr id="1" name=""/>
        <p:cNvGrpSpPr/>
        <p:nvPr/>
      </p:nvGrpSpPr>
      <p:grpSpPr>
        <a:xfrm>
          <a:off x="0" y="0"/>
          <a:ext cx="0" cy="0"/>
          <a:chOff x="0" y="0"/>
          <a:chExt cx="0" cy="0"/>
        </a:xfrm>
      </p:grpSpPr>
      <p:sp>
        <p:nvSpPr>
          <p:cNvPr id="6" name="Content Placeholder 3">
            <a:extLst>
              <a:ext uri="{FF2B5EF4-FFF2-40B4-BE49-F238E27FC236}">
                <a16:creationId xmlns:a16="http://schemas.microsoft.com/office/drawing/2014/main" id="{CB66F7F6-8B6A-B445-A778-7A10C4FCF713}"/>
              </a:ext>
            </a:extLst>
          </p:cNvPr>
          <p:cNvSpPr>
            <a:spLocks noGrp="1"/>
          </p:cNvSpPr>
          <p:nvPr>
            <p:ph sz="half" idx="2" hasCustomPrompt="1"/>
          </p:nvPr>
        </p:nvSpPr>
        <p:spPr>
          <a:xfrm>
            <a:off x="4491989" y="2227343"/>
            <a:ext cx="3200400" cy="2670961"/>
          </a:xfrm>
        </p:spPr>
        <p:txBody>
          <a:bodyPr/>
          <a:lstStyle>
            <a:lvl1pPr>
              <a:defRPr sz="1800"/>
            </a:lvl1pPr>
            <a:lvl2pPr>
              <a:defRPr sz="1800"/>
            </a:lvl2pPr>
            <a:lvl3pPr>
              <a:defRPr sz="1800"/>
            </a:lvl3pPr>
            <a:lvl4pPr>
              <a:defRPr sz="1800"/>
            </a:lvl4pPr>
            <a:lvl5pPr>
              <a:defRPr sz="1800"/>
            </a:lvl5pPr>
          </a:lstStyle>
          <a:p>
            <a:pPr lvl="0"/>
            <a:r>
              <a:rPr lang="en-US"/>
              <a:t>Table or chart placeholder</a:t>
            </a:r>
          </a:p>
        </p:txBody>
      </p:sp>
      <p:sp>
        <p:nvSpPr>
          <p:cNvPr id="8" name="Content Placeholder 3">
            <a:extLst>
              <a:ext uri="{FF2B5EF4-FFF2-40B4-BE49-F238E27FC236}">
                <a16:creationId xmlns:a16="http://schemas.microsoft.com/office/drawing/2014/main" id="{C6C0EC67-5E7D-4248-962B-AE294DEFEA5C}"/>
              </a:ext>
            </a:extLst>
          </p:cNvPr>
          <p:cNvSpPr>
            <a:spLocks noGrp="1"/>
          </p:cNvSpPr>
          <p:nvPr>
            <p:ph sz="half" idx="10" hasCustomPrompt="1"/>
          </p:nvPr>
        </p:nvSpPr>
        <p:spPr>
          <a:xfrm>
            <a:off x="8343900" y="2227343"/>
            <a:ext cx="3200400" cy="2670961"/>
          </a:xfrm>
        </p:spPr>
        <p:txBody>
          <a:bodyPr/>
          <a:lstStyle>
            <a:lvl1pPr>
              <a:defRPr sz="1800"/>
            </a:lvl1pPr>
            <a:lvl2pPr>
              <a:defRPr sz="1800"/>
            </a:lvl2pPr>
            <a:lvl3pPr>
              <a:defRPr sz="1800"/>
            </a:lvl3pPr>
            <a:lvl4pPr>
              <a:defRPr sz="1800"/>
            </a:lvl4pPr>
            <a:lvl5pPr>
              <a:defRPr sz="1800"/>
            </a:lvl5pPr>
          </a:lstStyle>
          <a:p>
            <a:pPr lvl="0"/>
            <a:r>
              <a:rPr lang="en-US"/>
              <a:t>Table or chart placeholder</a:t>
            </a:r>
          </a:p>
        </p:txBody>
      </p:sp>
      <p:sp>
        <p:nvSpPr>
          <p:cNvPr id="9" name="Text Placeholder 2">
            <a:extLst>
              <a:ext uri="{FF2B5EF4-FFF2-40B4-BE49-F238E27FC236}">
                <a16:creationId xmlns:a16="http://schemas.microsoft.com/office/drawing/2014/main" id="{CEF9940F-D9D9-B343-B51A-10E10791BBBA}"/>
              </a:ext>
            </a:extLst>
          </p:cNvPr>
          <p:cNvSpPr>
            <a:spLocks noGrp="1"/>
          </p:cNvSpPr>
          <p:nvPr>
            <p:ph type="body" idx="12" hasCustomPrompt="1"/>
          </p:nvPr>
        </p:nvSpPr>
        <p:spPr>
          <a:xfrm>
            <a:off x="4491989" y="1719073"/>
            <a:ext cx="3200400" cy="273193"/>
          </a:xfrm>
        </p:spPr>
        <p:txBody>
          <a:bodyPr anchor="b"/>
          <a:lstStyle>
            <a:lvl1pPr marL="0" indent="0">
              <a:buNone/>
              <a:defRPr sz="18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Optional chart title</a:t>
            </a:r>
          </a:p>
        </p:txBody>
      </p:sp>
      <p:sp>
        <p:nvSpPr>
          <p:cNvPr id="10" name="Text Placeholder 2">
            <a:extLst>
              <a:ext uri="{FF2B5EF4-FFF2-40B4-BE49-F238E27FC236}">
                <a16:creationId xmlns:a16="http://schemas.microsoft.com/office/drawing/2014/main" id="{8F6B0467-EE62-FA42-87FD-561619A6F8F5}"/>
              </a:ext>
            </a:extLst>
          </p:cNvPr>
          <p:cNvSpPr>
            <a:spLocks noGrp="1"/>
          </p:cNvSpPr>
          <p:nvPr>
            <p:ph type="body" idx="13" hasCustomPrompt="1"/>
          </p:nvPr>
        </p:nvSpPr>
        <p:spPr>
          <a:xfrm>
            <a:off x="8343900" y="1719073"/>
            <a:ext cx="3200400" cy="273193"/>
          </a:xfrm>
        </p:spPr>
        <p:txBody>
          <a:bodyPr anchor="b"/>
          <a:lstStyle>
            <a:lvl1pPr marL="0" indent="0">
              <a:buNone/>
              <a:defRPr sz="18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Optional chart title</a:t>
            </a:r>
          </a:p>
        </p:txBody>
      </p:sp>
      <p:sp>
        <p:nvSpPr>
          <p:cNvPr id="11" name="Text Placeholder 11">
            <a:extLst>
              <a:ext uri="{FF2B5EF4-FFF2-40B4-BE49-F238E27FC236}">
                <a16:creationId xmlns:a16="http://schemas.microsoft.com/office/drawing/2014/main" id="{9FF451F5-7748-C949-A955-B66D566CC117}"/>
              </a:ext>
            </a:extLst>
          </p:cNvPr>
          <p:cNvSpPr>
            <a:spLocks noGrp="1"/>
          </p:cNvSpPr>
          <p:nvPr>
            <p:ph type="body" sz="quarter" idx="15" hasCustomPrompt="1"/>
          </p:nvPr>
        </p:nvSpPr>
        <p:spPr>
          <a:xfrm>
            <a:off x="4491989" y="5158432"/>
            <a:ext cx="3200400" cy="586732"/>
          </a:xfrm>
        </p:spPr>
        <p:txBody>
          <a:bodyPr/>
          <a:lstStyle>
            <a:lvl1pPr>
              <a:defRPr sz="1600">
                <a:solidFill>
                  <a:schemeClr val="tx1"/>
                </a:solidFill>
              </a:defRPr>
            </a:lvl1pPr>
            <a:lvl2pPr marL="4764" indent="0">
              <a:buNone/>
              <a:defRPr sz="1600"/>
            </a:lvl2pPr>
            <a:lvl3pPr>
              <a:defRPr sz="1600"/>
            </a:lvl3pPr>
            <a:lvl4pPr>
              <a:defRPr sz="1600"/>
            </a:lvl4pPr>
            <a:lvl5pPr>
              <a:defRPr sz="1600"/>
            </a:lvl5pPr>
          </a:lstStyle>
          <a:p>
            <a:pPr lvl="0"/>
            <a:r>
              <a:rPr lang="en-US"/>
              <a:t>Body copy. Keep the messaging clear, concise and to the point.</a:t>
            </a:r>
          </a:p>
        </p:txBody>
      </p:sp>
      <p:sp>
        <p:nvSpPr>
          <p:cNvPr id="12" name="Text Placeholder 11">
            <a:extLst>
              <a:ext uri="{FF2B5EF4-FFF2-40B4-BE49-F238E27FC236}">
                <a16:creationId xmlns:a16="http://schemas.microsoft.com/office/drawing/2014/main" id="{E6F2712F-0BAD-3D43-AA96-DAC8654C441C}"/>
              </a:ext>
            </a:extLst>
          </p:cNvPr>
          <p:cNvSpPr>
            <a:spLocks noGrp="1"/>
          </p:cNvSpPr>
          <p:nvPr>
            <p:ph type="body" sz="quarter" idx="16" hasCustomPrompt="1"/>
          </p:nvPr>
        </p:nvSpPr>
        <p:spPr>
          <a:xfrm>
            <a:off x="8343900" y="5158432"/>
            <a:ext cx="3200400" cy="586732"/>
          </a:xfrm>
        </p:spPr>
        <p:txBody>
          <a:bodyPr/>
          <a:lstStyle>
            <a:lvl1pPr>
              <a:defRPr sz="1600">
                <a:solidFill>
                  <a:schemeClr val="tx1"/>
                </a:solidFill>
              </a:defRPr>
            </a:lvl1pPr>
            <a:lvl2pPr marL="4764" indent="0">
              <a:buNone/>
              <a:defRPr sz="1600"/>
            </a:lvl2pPr>
            <a:lvl3pPr>
              <a:defRPr sz="1600"/>
            </a:lvl3pPr>
            <a:lvl4pPr>
              <a:defRPr sz="1600"/>
            </a:lvl4pPr>
            <a:lvl5pPr>
              <a:defRPr sz="1600"/>
            </a:lvl5pPr>
          </a:lstStyle>
          <a:p>
            <a:pPr lvl="0"/>
            <a:r>
              <a:rPr lang="en-US"/>
              <a:t>Body copy. Keep the messaging clear, concise and to the point.</a:t>
            </a:r>
          </a:p>
        </p:txBody>
      </p:sp>
      <p:sp>
        <p:nvSpPr>
          <p:cNvPr id="7" name="Title 6">
            <a:extLst>
              <a:ext uri="{FF2B5EF4-FFF2-40B4-BE49-F238E27FC236}">
                <a16:creationId xmlns:a16="http://schemas.microsoft.com/office/drawing/2014/main" id="{707704E5-505F-E644-8B15-34742134EA48}"/>
              </a:ext>
            </a:extLst>
          </p:cNvPr>
          <p:cNvSpPr>
            <a:spLocks noGrp="1"/>
          </p:cNvSpPr>
          <p:nvPr>
            <p:ph type="title"/>
          </p:nvPr>
        </p:nvSpPr>
        <p:spPr/>
        <p:txBody>
          <a:bodyPr/>
          <a:lstStyle>
            <a:lvl1pPr>
              <a:defRPr sz="3200"/>
            </a:lvl1pPr>
          </a:lstStyle>
          <a:p>
            <a:r>
              <a:rPr lang="en-US"/>
              <a:t>Click to edit Master title style</a:t>
            </a:r>
          </a:p>
        </p:txBody>
      </p:sp>
      <p:sp>
        <p:nvSpPr>
          <p:cNvPr id="5" name="Content Placeholder 4">
            <a:extLst>
              <a:ext uri="{FF2B5EF4-FFF2-40B4-BE49-F238E27FC236}">
                <a16:creationId xmlns:a16="http://schemas.microsoft.com/office/drawing/2014/main" id="{CF50F76B-FA29-B84B-8387-E972C0238586}"/>
              </a:ext>
            </a:extLst>
          </p:cNvPr>
          <p:cNvSpPr>
            <a:spLocks noGrp="1"/>
          </p:cNvSpPr>
          <p:nvPr>
            <p:ph sz="quarter" idx="18"/>
          </p:nvPr>
        </p:nvSpPr>
        <p:spPr>
          <a:xfrm>
            <a:off x="350520" y="1729029"/>
            <a:ext cx="3195638" cy="40161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D138484E-7343-7041-332B-E7EAE92B0410}"/>
              </a:ext>
            </a:extLst>
          </p:cNvPr>
          <p:cNvSpPr>
            <a:spLocks noGrp="1"/>
          </p:cNvSpPr>
          <p:nvPr>
            <p:ph type="ftr" sz="quarter" idx="19"/>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347449307"/>
      </p:ext>
    </p:extLst>
  </p:cSld>
  <p:clrMapOvr>
    <a:masterClrMapping/>
  </p:clrMapOvr>
  <p:extLst>
    <p:ext uri="{DCECCB84-F9BA-43D5-87BE-67443E8EF086}">
      <p15:sldGuideLst xmlns:p15="http://schemas.microsoft.com/office/powerpoint/2012/main">
        <p15:guide id="4" pos="2421">
          <p15:clr>
            <a:srgbClr val="FBAE40"/>
          </p15:clr>
        </p15:guide>
        <p15:guide id="5" pos="2826">
          <p15:clr>
            <a:srgbClr val="FBAE40"/>
          </p15:clr>
        </p15:guide>
        <p15:guide id="6" pos="4849">
          <p15:clr>
            <a:srgbClr val="FBAE40"/>
          </p15:clr>
        </p15:guide>
        <p15:guide id="8" pos="5254">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D978A-4E91-7243-A687-476C0D745A32}"/>
              </a:ext>
            </a:extLst>
          </p:cNvPr>
          <p:cNvSpPr>
            <a:spLocks noGrp="1"/>
          </p:cNvSpPr>
          <p:nvPr>
            <p:ph type="title" hasCustomPrompt="1"/>
          </p:nvPr>
        </p:nvSpPr>
        <p:spPr/>
        <p:txBody>
          <a:bodyPr/>
          <a:lstStyle>
            <a:lvl1pPr>
              <a:defRPr sz="3200"/>
            </a:lvl1pPr>
          </a:lstStyle>
          <a:p>
            <a:r>
              <a:rPr lang="en-US"/>
              <a:t>Click to edit table title</a:t>
            </a:r>
          </a:p>
        </p:txBody>
      </p:sp>
      <p:sp>
        <p:nvSpPr>
          <p:cNvPr id="4" name="Table Placeholder 3">
            <a:extLst>
              <a:ext uri="{FF2B5EF4-FFF2-40B4-BE49-F238E27FC236}">
                <a16:creationId xmlns:a16="http://schemas.microsoft.com/office/drawing/2014/main" id="{8DD65DAE-F216-2E49-ACAE-54335084F531}"/>
              </a:ext>
            </a:extLst>
          </p:cNvPr>
          <p:cNvSpPr>
            <a:spLocks noGrp="1"/>
          </p:cNvSpPr>
          <p:nvPr>
            <p:ph type="tbl" sz="quarter" idx="10"/>
          </p:nvPr>
        </p:nvSpPr>
        <p:spPr>
          <a:xfrm>
            <a:off x="350520" y="1719072"/>
            <a:ext cx="10902950" cy="4026091"/>
          </a:xfrm>
        </p:spPr>
        <p:txBody>
          <a:bodyPr/>
          <a:lstStyle/>
          <a:p>
            <a:r>
              <a:rPr lang="en-US"/>
              <a:t>Click icon to add table</a:t>
            </a:r>
          </a:p>
        </p:txBody>
      </p:sp>
      <p:sp>
        <p:nvSpPr>
          <p:cNvPr id="3" name="Footer Placeholder 2">
            <a:extLst>
              <a:ext uri="{FF2B5EF4-FFF2-40B4-BE49-F238E27FC236}">
                <a16:creationId xmlns:a16="http://schemas.microsoft.com/office/drawing/2014/main" id="{E32E2DDA-A74F-BF70-8D84-1087D6DC45B0}"/>
              </a:ext>
            </a:extLst>
          </p:cNvPr>
          <p:cNvSpPr>
            <a:spLocks noGrp="1"/>
          </p:cNvSpPr>
          <p:nvPr>
            <p:ph type="ftr" sz="quarter" idx="11"/>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225751913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Click to edit title</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60062353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AFC2592-4D7C-5BAA-B6EB-1931D8B6350A}"/>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3" name="Title 2">
            <a:extLst>
              <a:ext uri="{FF2B5EF4-FFF2-40B4-BE49-F238E27FC236}">
                <a16:creationId xmlns:a16="http://schemas.microsoft.com/office/drawing/2014/main" id="{2AC706AC-5DF2-6A68-AE89-0EB14E1E3DD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4009040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350520" y="1719072"/>
            <a:ext cx="5184648" cy="402336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283BAA-2DD0-4F73-A72D-9AF490563F45}"/>
              </a:ext>
            </a:extLst>
          </p:cNvPr>
          <p:cNvSpPr>
            <a:spLocks noGrp="1"/>
          </p:cNvSpPr>
          <p:nvPr>
            <p:ph sz="half" idx="2" hasCustomPrompt="1"/>
          </p:nvPr>
        </p:nvSpPr>
        <p:spPr>
          <a:xfrm>
            <a:off x="6362700" y="1719072"/>
            <a:ext cx="5184648" cy="402336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03718913-5E8E-2E44-862B-D47884C2F901}"/>
              </a:ext>
            </a:extLst>
          </p:cNvPr>
          <p:cNvSpPr>
            <a:spLocks noGrp="1"/>
          </p:cNvSpPr>
          <p:nvPr>
            <p:ph type="title" hasCustomPrompt="1"/>
          </p:nvPr>
        </p:nvSpPr>
        <p:spPr/>
        <p:txBody>
          <a:bodyPr/>
          <a:lstStyle/>
          <a:p>
            <a:r>
              <a:rPr lang="en-US"/>
              <a:t>Click to edit title</a:t>
            </a:r>
          </a:p>
        </p:txBody>
      </p:sp>
      <p:sp>
        <p:nvSpPr>
          <p:cNvPr id="7" name="Text Placeholder 11">
            <a:extLst>
              <a:ext uri="{FF2B5EF4-FFF2-40B4-BE49-F238E27FC236}">
                <a16:creationId xmlns:a16="http://schemas.microsoft.com/office/drawing/2014/main" id="{32BC4998-B6F1-DA42-B41F-97DBCEF72059}"/>
              </a:ext>
            </a:extLst>
          </p:cNvPr>
          <p:cNvSpPr>
            <a:spLocks noGrp="1"/>
          </p:cNvSpPr>
          <p:nvPr>
            <p:ph type="body" sz="quarter" idx="14" hasCustomPrompt="1"/>
          </p:nvPr>
        </p:nvSpPr>
        <p:spPr>
          <a:xfrm>
            <a:off x="350521" y="5838569"/>
            <a:ext cx="7347268" cy="274981"/>
          </a:xfrm>
        </p:spPr>
        <p:txBody>
          <a:bodyPr anchor="b"/>
          <a:lstStyle>
            <a:lvl1pPr>
              <a:defRPr sz="800">
                <a:solidFill>
                  <a:schemeClr val="tx1"/>
                </a:solidFill>
              </a:defRPr>
            </a:lvl1pPr>
            <a:lvl2pPr marL="4764" indent="0">
              <a:buNone/>
              <a:defRPr sz="1600"/>
            </a:lvl2pPr>
            <a:lvl3pPr>
              <a:defRPr sz="1600"/>
            </a:lvl3pPr>
            <a:lvl4pPr>
              <a:defRPr sz="1600"/>
            </a:lvl4pPr>
            <a:lvl5pPr>
              <a:defRPr sz="1600"/>
            </a:lvl5pPr>
          </a:lstStyle>
          <a:p>
            <a:pPr lvl="0"/>
            <a:r>
              <a:rPr lang="en-US"/>
              <a:t>Click to add a footnote for this page or delete placeholder if not in use</a:t>
            </a:r>
          </a:p>
        </p:txBody>
      </p:sp>
      <p:sp>
        <p:nvSpPr>
          <p:cNvPr id="2" name="Footer Placeholder 1">
            <a:extLst>
              <a:ext uri="{FF2B5EF4-FFF2-40B4-BE49-F238E27FC236}">
                <a16:creationId xmlns:a16="http://schemas.microsoft.com/office/drawing/2014/main" id="{5EBE4E73-5259-334F-AE3B-9FF8EABC0238}"/>
              </a:ext>
            </a:extLst>
          </p:cNvPr>
          <p:cNvSpPr>
            <a:spLocks noGrp="1"/>
          </p:cNvSpPr>
          <p:nvPr>
            <p:ph type="ftr" sz="quarter" idx="15"/>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2542502701"/>
      </p:ext>
    </p:extLst>
  </p:cSld>
  <p:clrMapOvr>
    <a:masterClrMapping/>
  </p:clrMapOvr>
  <p:extLst>
    <p:ext uri="{DCECCB84-F9BA-43D5-87BE-67443E8EF086}">
      <p15:sldGuideLst xmlns:p15="http://schemas.microsoft.com/office/powerpoint/2012/main">
        <p15:guide id="2" pos="3674">
          <p15:clr>
            <a:srgbClr val="FBAE40"/>
          </p15:clr>
        </p15:guide>
        <p15:guide id="3" pos="4001">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cSld name="1_Three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350840" y="1719072"/>
            <a:ext cx="320040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283BAA-2DD0-4F73-A72D-9AF490563F45}"/>
              </a:ext>
            </a:extLst>
          </p:cNvPr>
          <p:cNvSpPr>
            <a:spLocks noGrp="1"/>
          </p:cNvSpPr>
          <p:nvPr>
            <p:ph sz="half" idx="2" hasCustomPrompt="1"/>
          </p:nvPr>
        </p:nvSpPr>
        <p:spPr>
          <a:xfrm>
            <a:off x="4491989" y="1719072"/>
            <a:ext cx="320040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E195327D-A4B7-F745-A0BE-0958545B2B09}"/>
              </a:ext>
            </a:extLst>
          </p:cNvPr>
          <p:cNvSpPr>
            <a:spLocks noGrp="1"/>
          </p:cNvSpPr>
          <p:nvPr>
            <p:ph sz="half" idx="10" hasCustomPrompt="1"/>
          </p:nvPr>
        </p:nvSpPr>
        <p:spPr>
          <a:xfrm>
            <a:off x="8343900" y="1719072"/>
            <a:ext cx="320040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ECBECED5-E724-994C-A697-E6EB072DB612}"/>
              </a:ext>
            </a:extLst>
          </p:cNvPr>
          <p:cNvSpPr>
            <a:spLocks noGrp="1"/>
          </p:cNvSpPr>
          <p:nvPr>
            <p:ph type="title" hasCustomPrompt="1"/>
          </p:nvPr>
        </p:nvSpPr>
        <p:spPr/>
        <p:txBody>
          <a:bodyPr/>
          <a:lstStyle/>
          <a:p>
            <a:r>
              <a:rPr lang="en-US"/>
              <a:t>Click to edit title</a:t>
            </a:r>
          </a:p>
        </p:txBody>
      </p:sp>
      <p:sp>
        <p:nvSpPr>
          <p:cNvPr id="6" name="Text Placeholder 11">
            <a:extLst>
              <a:ext uri="{FF2B5EF4-FFF2-40B4-BE49-F238E27FC236}">
                <a16:creationId xmlns:a16="http://schemas.microsoft.com/office/drawing/2014/main" id="{492594FB-1602-454E-A30E-06B1DBF3544C}"/>
              </a:ext>
            </a:extLst>
          </p:cNvPr>
          <p:cNvSpPr>
            <a:spLocks noGrp="1"/>
          </p:cNvSpPr>
          <p:nvPr>
            <p:ph type="body" sz="quarter" idx="14" hasCustomPrompt="1"/>
          </p:nvPr>
        </p:nvSpPr>
        <p:spPr>
          <a:xfrm>
            <a:off x="350521" y="5838569"/>
            <a:ext cx="7058029" cy="274981"/>
          </a:xfrm>
        </p:spPr>
        <p:txBody>
          <a:bodyPr anchor="b"/>
          <a:lstStyle>
            <a:lvl1pPr>
              <a:defRPr sz="800">
                <a:solidFill>
                  <a:schemeClr val="tx1"/>
                </a:solidFill>
              </a:defRPr>
            </a:lvl1pPr>
            <a:lvl2pPr marL="4764" indent="0">
              <a:buNone/>
              <a:defRPr sz="1600"/>
            </a:lvl2pPr>
            <a:lvl3pPr>
              <a:defRPr sz="1600"/>
            </a:lvl3pPr>
            <a:lvl4pPr>
              <a:defRPr sz="1600"/>
            </a:lvl4pPr>
            <a:lvl5pPr>
              <a:defRPr sz="1600"/>
            </a:lvl5pPr>
          </a:lstStyle>
          <a:p>
            <a:pPr lvl="0"/>
            <a:r>
              <a:rPr lang="en-US"/>
              <a:t>Click to add a footnote for this page or delete placeholder if not in use</a:t>
            </a:r>
          </a:p>
        </p:txBody>
      </p:sp>
      <p:sp>
        <p:nvSpPr>
          <p:cNvPr id="2" name="Footer Placeholder 1">
            <a:extLst>
              <a:ext uri="{FF2B5EF4-FFF2-40B4-BE49-F238E27FC236}">
                <a16:creationId xmlns:a16="http://schemas.microsoft.com/office/drawing/2014/main" id="{6B01DFA6-8F9A-4F40-94EB-5AC4A5BBC72C}"/>
              </a:ext>
            </a:extLst>
          </p:cNvPr>
          <p:cNvSpPr>
            <a:spLocks noGrp="1"/>
          </p:cNvSpPr>
          <p:nvPr>
            <p:ph type="ftr" sz="quarter" idx="15"/>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4134911457"/>
      </p:ext>
    </p:extLst>
  </p:cSld>
  <p:clrMapOvr>
    <a:masterClrMapping/>
  </p:clrMapOvr>
  <p:extLst>
    <p:ext uri="{DCECCB84-F9BA-43D5-87BE-67443E8EF086}">
      <p15:sldGuideLst xmlns:p15="http://schemas.microsoft.com/office/powerpoint/2012/main">
        <p15:guide id="2" pos="397">
          <p15:clr>
            <a:srgbClr val="FBAE40"/>
          </p15:clr>
        </p15:guide>
        <p15:guide id="3" pos="2421">
          <p15:clr>
            <a:srgbClr val="FBAE40"/>
          </p15:clr>
        </p15:guide>
        <p15:guide id="4" pos="2829">
          <p15:clr>
            <a:srgbClr val="FBAE40"/>
          </p15:clr>
        </p15:guide>
        <p15:guide id="5" pos="4849">
          <p15:clr>
            <a:srgbClr val="FBAE40"/>
          </p15:clr>
        </p15:guide>
        <p15:guide id="6" pos="5258">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p:cSld name="MGB Back slide white">
    <p:bg>
      <p:bgPr>
        <a:solidFill>
          <a:schemeClr val="bg1"/>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8020C179-BE0C-9D49-90D3-2A15CB49F2C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197352" y="3027077"/>
            <a:ext cx="5797296" cy="803849"/>
          </a:xfrm>
          <a:prstGeom prst="rect">
            <a:avLst/>
          </a:prstGeom>
        </p:spPr>
      </p:pic>
    </p:spTree>
    <p:extLst>
      <p:ext uri="{BB962C8B-B14F-4D97-AF65-F5344CB8AC3E}">
        <p14:creationId xmlns:p14="http://schemas.microsoft.com/office/powerpoint/2010/main" val="242787367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p:cSld name="MGB Back slide light teal">
    <p:bg>
      <p:bgPr>
        <a:solidFill>
          <a:schemeClr val="tx2"/>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8020C179-BE0C-9D49-90D3-2A15CB49F2C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197352" y="3027077"/>
            <a:ext cx="5797296" cy="803849"/>
          </a:xfrm>
          <a:prstGeom prst="rect">
            <a:avLst/>
          </a:prstGeom>
        </p:spPr>
      </p:pic>
    </p:spTree>
    <p:extLst>
      <p:ext uri="{BB962C8B-B14F-4D97-AF65-F5344CB8AC3E}">
        <p14:creationId xmlns:p14="http://schemas.microsoft.com/office/powerpoint/2010/main" val="348243959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p:cSld name="1_MGB Back slide light teal">
    <p:bg>
      <p:bgPr>
        <a:solidFill>
          <a:srgbClr val="EAE7DD"/>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8020C179-BE0C-9D49-90D3-2A15CB49F2C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197352" y="3027077"/>
            <a:ext cx="5797296" cy="803849"/>
          </a:xfrm>
          <a:prstGeom prst="rect">
            <a:avLst/>
          </a:prstGeom>
        </p:spPr>
      </p:pic>
    </p:spTree>
    <p:extLst>
      <p:ext uri="{BB962C8B-B14F-4D97-AF65-F5344CB8AC3E}">
        <p14:creationId xmlns:p14="http://schemas.microsoft.com/office/powerpoint/2010/main" val="235513735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p:cSld name="MGB Back slide blue">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D0AFF98-2915-4976-6E0D-073E23430F78}"/>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3" name="Graphic 2">
            <a:extLst>
              <a:ext uri="{FF2B5EF4-FFF2-40B4-BE49-F238E27FC236}">
                <a16:creationId xmlns:a16="http://schemas.microsoft.com/office/drawing/2014/main" id="{FDB121D1-17F9-B178-BBEB-0AFD6AFCD59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l="12015"/>
          <a:stretch/>
        </p:blipFill>
        <p:spPr>
          <a:xfrm>
            <a:off x="3893907" y="3027077"/>
            <a:ext cx="5100741" cy="803849"/>
          </a:xfrm>
          <a:prstGeom prst="rect">
            <a:avLst/>
          </a:prstGeom>
        </p:spPr>
      </p:pic>
      <p:pic>
        <p:nvPicPr>
          <p:cNvPr id="2" name="Graphic 1">
            <a:extLst>
              <a:ext uri="{FF2B5EF4-FFF2-40B4-BE49-F238E27FC236}">
                <a16:creationId xmlns:a16="http://schemas.microsoft.com/office/drawing/2014/main" id="{F030190E-FAEB-C9FD-E0E5-4845DAA75C3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r="87985"/>
          <a:stretch/>
        </p:blipFill>
        <p:spPr>
          <a:xfrm>
            <a:off x="3197352" y="3027077"/>
            <a:ext cx="696554" cy="803849"/>
          </a:xfrm>
          <a:prstGeom prst="rect">
            <a:avLst/>
          </a:prstGeom>
        </p:spPr>
      </p:pic>
    </p:spTree>
    <p:extLst>
      <p:ext uri="{BB962C8B-B14F-4D97-AF65-F5344CB8AC3E}">
        <p14:creationId xmlns:p14="http://schemas.microsoft.com/office/powerpoint/2010/main" val="3553554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919053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p:cSld name="1_MGB Back slide blue">
    <p:bg>
      <p:bgPr>
        <a:solidFill>
          <a:srgbClr val="194165"/>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FDB121D1-17F9-B178-BBEB-0AFD6AFCD59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l="12015"/>
          <a:stretch/>
        </p:blipFill>
        <p:spPr>
          <a:xfrm>
            <a:off x="3893907" y="3027077"/>
            <a:ext cx="5100741" cy="803849"/>
          </a:xfrm>
          <a:prstGeom prst="rect">
            <a:avLst/>
          </a:prstGeom>
        </p:spPr>
      </p:pic>
      <p:pic>
        <p:nvPicPr>
          <p:cNvPr id="2" name="Graphic 1">
            <a:extLst>
              <a:ext uri="{FF2B5EF4-FFF2-40B4-BE49-F238E27FC236}">
                <a16:creationId xmlns:a16="http://schemas.microsoft.com/office/drawing/2014/main" id="{F030190E-FAEB-C9FD-E0E5-4845DAA75C3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r="87985"/>
          <a:stretch/>
        </p:blipFill>
        <p:spPr>
          <a:xfrm>
            <a:off x="3197352" y="3027077"/>
            <a:ext cx="696554" cy="803849"/>
          </a:xfrm>
          <a:prstGeom prst="rect">
            <a:avLst/>
          </a:prstGeom>
        </p:spPr>
      </p:pic>
    </p:spTree>
    <p:extLst>
      <p:ext uri="{BB962C8B-B14F-4D97-AF65-F5344CB8AC3E}">
        <p14:creationId xmlns:p14="http://schemas.microsoft.com/office/powerpoint/2010/main" val="14172722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p:cSld name="MGB_Plain Blue">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D0AFF98-2915-4976-6E0D-073E23430F78}"/>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graphicFrame>
        <p:nvGraphicFramePr>
          <p:cNvPr id="4" name="Table 3">
            <a:extLst>
              <a:ext uri="{FF2B5EF4-FFF2-40B4-BE49-F238E27FC236}">
                <a16:creationId xmlns:a16="http://schemas.microsoft.com/office/drawing/2014/main" id="{FAFBB0C2-8688-BEA5-DF4D-5877E5FC03E9}"/>
              </a:ext>
            </a:extLst>
          </p:cNvPr>
          <p:cNvGraphicFramePr/>
          <p:nvPr userDrawn="1">
            <p:extLst>
              <p:ext uri="{D42A27DB-BD31-4B8C-83A1-F6EECF244321}">
                <p14:modId xmlns:p14="http://schemas.microsoft.com/office/powerpoint/2010/main" val="157425512"/>
              </p:ext>
            </p:extLst>
          </p:nvPr>
        </p:nvGraphicFramePr>
        <p:xfrm>
          <a:off x="377694" y="1021476"/>
          <a:ext cx="11478130" cy="5090215"/>
        </p:xfrm>
        <a:graphic>
          <a:graphicData uri="http://schemas.openxmlformats.org/drawingml/2006/table">
            <a:tbl>
              <a:tblPr firstRow="1" bandRow="1">
                <a:tableStyleId>{5C22544A-7EE6-4342-B048-85BDC9FD1C3A}</a:tableStyleId>
              </a:tblPr>
              <a:tblGrid>
                <a:gridCol w="1147813">
                  <a:extLst>
                    <a:ext uri="{9D8B030D-6E8A-4147-A177-3AD203B41FA5}">
                      <a16:colId xmlns:a16="http://schemas.microsoft.com/office/drawing/2014/main" val="3264573769"/>
                    </a:ext>
                  </a:extLst>
                </a:gridCol>
                <a:gridCol w="1147813">
                  <a:extLst>
                    <a:ext uri="{9D8B030D-6E8A-4147-A177-3AD203B41FA5}">
                      <a16:colId xmlns:a16="http://schemas.microsoft.com/office/drawing/2014/main" val="1367356813"/>
                    </a:ext>
                  </a:extLst>
                </a:gridCol>
                <a:gridCol w="1147813">
                  <a:extLst>
                    <a:ext uri="{9D8B030D-6E8A-4147-A177-3AD203B41FA5}">
                      <a16:colId xmlns:a16="http://schemas.microsoft.com/office/drawing/2014/main" val="1394269763"/>
                    </a:ext>
                  </a:extLst>
                </a:gridCol>
                <a:gridCol w="1147813">
                  <a:extLst>
                    <a:ext uri="{9D8B030D-6E8A-4147-A177-3AD203B41FA5}">
                      <a16:colId xmlns:a16="http://schemas.microsoft.com/office/drawing/2014/main" val="2534594235"/>
                    </a:ext>
                  </a:extLst>
                </a:gridCol>
                <a:gridCol w="1147813">
                  <a:extLst>
                    <a:ext uri="{9D8B030D-6E8A-4147-A177-3AD203B41FA5}">
                      <a16:colId xmlns:a16="http://schemas.microsoft.com/office/drawing/2014/main" val="2223743119"/>
                    </a:ext>
                  </a:extLst>
                </a:gridCol>
                <a:gridCol w="1147813">
                  <a:extLst>
                    <a:ext uri="{9D8B030D-6E8A-4147-A177-3AD203B41FA5}">
                      <a16:colId xmlns:a16="http://schemas.microsoft.com/office/drawing/2014/main" val="3434248028"/>
                    </a:ext>
                  </a:extLst>
                </a:gridCol>
                <a:gridCol w="1147813">
                  <a:extLst>
                    <a:ext uri="{9D8B030D-6E8A-4147-A177-3AD203B41FA5}">
                      <a16:colId xmlns:a16="http://schemas.microsoft.com/office/drawing/2014/main" val="4211982883"/>
                    </a:ext>
                  </a:extLst>
                </a:gridCol>
                <a:gridCol w="1147813">
                  <a:extLst>
                    <a:ext uri="{9D8B030D-6E8A-4147-A177-3AD203B41FA5}">
                      <a16:colId xmlns:a16="http://schemas.microsoft.com/office/drawing/2014/main" val="3710382823"/>
                    </a:ext>
                  </a:extLst>
                </a:gridCol>
                <a:gridCol w="1147813">
                  <a:extLst>
                    <a:ext uri="{9D8B030D-6E8A-4147-A177-3AD203B41FA5}">
                      <a16:colId xmlns:a16="http://schemas.microsoft.com/office/drawing/2014/main" val="1074802666"/>
                    </a:ext>
                  </a:extLst>
                </a:gridCol>
                <a:gridCol w="1147813">
                  <a:extLst>
                    <a:ext uri="{9D8B030D-6E8A-4147-A177-3AD203B41FA5}">
                      <a16:colId xmlns:a16="http://schemas.microsoft.com/office/drawing/2014/main" val="23095962"/>
                    </a:ext>
                  </a:extLst>
                </a:gridCol>
              </a:tblGrid>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767718853"/>
                  </a:ext>
                </a:extLst>
              </a:tr>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743219964"/>
                  </a:ext>
                </a:extLst>
              </a:tr>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645136461"/>
                  </a:ext>
                </a:extLst>
              </a:tr>
              <a:tr h="924560">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83711069"/>
                  </a:ext>
                </a:extLst>
              </a:tr>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606229287"/>
                  </a:ext>
                </a:extLst>
              </a:tr>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426155430"/>
                  </a:ext>
                </a:extLst>
              </a:tr>
            </a:tbl>
          </a:graphicData>
        </a:graphic>
      </p:graphicFrame>
      <p:sp>
        <p:nvSpPr>
          <p:cNvPr id="6" name="Title 121">
            <a:extLst>
              <a:ext uri="{FF2B5EF4-FFF2-40B4-BE49-F238E27FC236}">
                <a16:creationId xmlns:a16="http://schemas.microsoft.com/office/drawing/2014/main" id="{07B67DAD-EF0B-23BD-B907-FEE3A3A36BB9}"/>
              </a:ext>
            </a:extLst>
          </p:cNvPr>
          <p:cNvSpPr txBox="1">
            <a:spLocks/>
          </p:cNvSpPr>
          <p:nvPr userDrawn="1"/>
        </p:nvSpPr>
        <p:spPr>
          <a:xfrm>
            <a:off x="342900" y="381000"/>
            <a:ext cx="11315700" cy="43815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a:lstStyle>
          <a:p>
            <a:r>
              <a:rPr lang="en-US" sz="3200">
                <a:solidFill>
                  <a:schemeClr val="bg1"/>
                </a:solidFill>
              </a:rPr>
              <a:t>Icons</a:t>
            </a:r>
          </a:p>
        </p:txBody>
      </p:sp>
      <p:sp>
        <p:nvSpPr>
          <p:cNvPr id="7" name="TextBox 6">
            <a:extLst>
              <a:ext uri="{FF2B5EF4-FFF2-40B4-BE49-F238E27FC236}">
                <a16:creationId xmlns:a16="http://schemas.microsoft.com/office/drawing/2014/main" id="{563911A0-B7B9-D83A-78AA-6C602F32E5A6}"/>
              </a:ext>
            </a:extLst>
          </p:cNvPr>
          <p:cNvSpPr txBox="1"/>
          <p:nvPr userDrawn="1"/>
        </p:nvSpPr>
        <p:spPr>
          <a:xfrm>
            <a:off x="11504890" y="6362188"/>
            <a:ext cx="350934" cy="153888"/>
          </a:xfrm>
          <a:prstGeom prst="rect">
            <a:avLst/>
          </a:prstGeom>
          <a:noFill/>
        </p:spPr>
        <p:txBody>
          <a:bodyPr wrap="square" lIns="0" tIns="0" rIns="0" bIns="0" rtlCol="0">
            <a:spAutoFit/>
          </a:bodyPr>
          <a:lstStyle/>
          <a:p>
            <a:pPr algn="r"/>
            <a:fld id="{A9D3C46F-8465-6948-8418-CACF6F0DE93E}" type="slidenum">
              <a:rPr lang="en-US" sz="1000" smtClean="0">
                <a:solidFill>
                  <a:schemeClr val="bg1"/>
                </a:solidFill>
              </a:rPr>
              <a:pPr algn="r"/>
              <a:t>‹#›</a:t>
            </a:fld>
            <a:endParaRPr lang="en-US" sz="1000">
              <a:solidFill>
                <a:schemeClr val="bg1"/>
              </a:solidFill>
            </a:endParaRPr>
          </a:p>
        </p:txBody>
      </p:sp>
      <p:sp>
        <p:nvSpPr>
          <p:cNvPr id="8" name="Freeform 7">
            <a:extLst>
              <a:ext uri="{FF2B5EF4-FFF2-40B4-BE49-F238E27FC236}">
                <a16:creationId xmlns:a16="http://schemas.microsoft.com/office/drawing/2014/main" id="{68FC995F-60EF-5467-2748-4123E025F174}"/>
              </a:ext>
            </a:extLst>
          </p:cNvPr>
          <p:cNvSpPr/>
          <p:nvPr userDrawn="1"/>
        </p:nvSpPr>
        <p:spPr>
          <a:xfrm>
            <a:off x="354330" y="6246683"/>
            <a:ext cx="241400" cy="345756"/>
          </a:xfrm>
          <a:custGeom>
            <a:avLst/>
            <a:gdLst>
              <a:gd name="connsiteX0" fmla="*/ 241400 w 241400"/>
              <a:gd name="connsiteY0" fmla="*/ 281835 h 345756"/>
              <a:gd name="connsiteX1" fmla="*/ 241400 w 241400"/>
              <a:gd name="connsiteY1" fmla="*/ 311912 h 345756"/>
              <a:gd name="connsiteX2" fmla="*/ 151992 w 241400"/>
              <a:gd name="connsiteY2" fmla="*/ 333806 h 345756"/>
              <a:gd name="connsiteX3" fmla="*/ 89407 w 241400"/>
              <a:gd name="connsiteY3" fmla="*/ 333806 h 345756"/>
              <a:gd name="connsiteX4" fmla="*/ 0 w 241400"/>
              <a:gd name="connsiteY4" fmla="*/ 345756 h 345756"/>
              <a:gd name="connsiteX5" fmla="*/ 0 w 241400"/>
              <a:gd name="connsiteY5" fmla="*/ 315680 h 345756"/>
              <a:gd name="connsiteX6" fmla="*/ 89407 w 241400"/>
              <a:gd name="connsiteY6" fmla="*/ 303730 h 345756"/>
              <a:gd name="connsiteX7" fmla="*/ 151992 w 241400"/>
              <a:gd name="connsiteY7" fmla="*/ 303730 h 345756"/>
              <a:gd name="connsiteX8" fmla="*/ 241400 w 241400"/>
              <a:gd name="connsiteY8" fmla="*/ 281835 h 345756"/>
              <a:gd name="connsiteX9" fmla="*/ 241400 w 241400"/>
              <a:gd name="connsiteY9" fmla="*/ 231708 h 345756"/>
              <a:gd name="connsiteX10" fmla="*/ 241400 w 241400"/>
              <a:gd name="connsiteY10" fmla="*/ 261785 h 345756"/>
              <a:gd name="connsiteX11" fmla="*/ 151992 w 241400"/>
              <a:gd name="connsiteY11" fmla="*/ 283679 h 345756"/>
              <a:gd name="connsiteX12" fmla="*/ 89407 w 241400"/>
              <a:gd name="connsiteY12" fmla="*/ 283679 h 345756"/>
              <a:gd name="connsiteX13" fmla="*/ 0 w 241400"/>
              <a:gd name="connsiteY13" fmla="*/ 295631 h 345756"/>
              <a:gd name="connsiteX14" fmla="*/ 0 w 241400"/>
              <a:gd name="connsiteY14" fmla="*/ 265553 h 345756"/>
              <a:gd name="connsiteX15" fmla="*/ 89407 w 241400"/>
              <a:gd name="connsiteY15" fmla="*/ 253603 h 345756"/>
              <a:gd name="connsiteX16" fmla="*/ 151992 w 241400"/>
              <a:gd name="connsiteY16" fmla="*/ 253603 h 345756"/>
              <a:gd name="connsiteX17" fmla="*/ 241400 w 241400"/>
              <a:gd name="connsiteY17" fmla="*/ 231708 h 345756"/>
              <a:gd name="connsiteX18" fmla="*/ 208972 w 241400"/>
              <a:gd name="connsiteY18" fmla="*/ 129529 h 345756"/>
              <a:gd name="connsiteX19" fmla="*/ 241399 w 241400"/>
              <a:gd name="connsiteY19" fmla="*/ 129529 h 345756"/>
              <a:gd name="connsiteX20" fmla="*/ 241399 w 241400"/>
              <a:gd name="connsiteY20" fmla="*/ 211987 h 345756"/>
              <a:gd name="connsiteX21" fmla="*/ 208972 w 241400"/>
              <a:gd name="connsiteY21" fmla="*/ 228655 h 345756"/>
              <a:gd name="connsiteX22" fmla="*/ 139314 w 241400"/>
              <a:gd name="connsiteY22" fmla="*/ 129529 h 345756"/>
              <a:gd name="connsiteX23" fmla="*/ 171742 w 241400"/>
              <a:gd name="connsiteY23" fmla="*/ 129529 h 345756"/>
              <a:gd name="connsiteX24" fmla="*/ 171742 w 241400"/>
              <a:gd name="connsiteY24" fmla="*/ 234032 h 345756"/>
              <a:gd name="connsiteX25" fmla="*/ 139314 w 241400"/>
              <a:gd name="connsiteY25" fmla="*/ 234032 h 345756"/>
              <a:gd name="connsiteX26" fmla="*/ 139314 w 241400"/>
              <a:gd name="connsiteY26" fmla="*/ 184360 h 345756"/>
              <a:gd name="connsiteX27" fmla="*/ 69657 w 241400"/>
              <a:gd name="connsiteY27" fmla="*/ 129529 h 345756"/>
              <a:gd name="connsiteX28" fmla="*/ 102085 w 241400"/>
              <a:gd name="connsiteY28" fmla="*/ 129529 h 345756"/>
              <a:gd name="connsiteX29" fmla="*/ 102085 w 241400"/>
              <a:gd name="connsiteY29" fmla="*/ 234032 h 345756"/>
              <a:gd name="connsiteX30" fmla="*/ 69657 w 241400"/>
              <a:gd name="connsiteY30" fmla="*/ 234032 h 345756"/>
              <a:gd name="connsiteX31" fmla="*/ 69657 w 241400"/>
              <a:gd name="connsiteY31" fmla="*/ 184360 h 345756"/>
              <a:gd name="connsiteX32" fmla="*/ 0 w 241400"/>
              <a:gd name="connsiteY32" fmla="*/ 129529 h 345756"/>
              <a:gd name="connsiteX33" fmla="*/ 32428 w 241400"/>
              <a:gd name="connsiteY33" fmla="*/ 129529 h 345756"/>
              <a:gd name="connsiteX34" fmla="*/ 32428 w 241400"/>
              <a:gd name="connsiteY34" fmla="*/ 234032 h 345756"/>
              <a:gd name="connsiteX35" fmla="*/ 0 w 241400"/>
              <a:gd name="connsiteY35" fmla="*/ 234032 h 345756"/>
              <a:gd name="connsiteX36" fmla="*/ 0 w 241400"/>
              <a:gd name="connsiteY36" fmla="*/ 184360 h 345756"/>
              <a:gd name="connsiteX37" fmla="*/ 0 w 241400"/>
              <a:gd name="connsiteY37" fmla="*/ 80523 h 345756"/>
              <a:gd name="connsiteX38" fmla="*/ 241400 w 241400"/>
              <a:gd name="connsiteY38" fmla="*/ 80523 h 345756"/>
              <a:gd name="connsiteX39" fmla="*/ 241400 w 241400"/>
              <a:gd name="connsiteY39" fmla="*/ 109957 h 345756"/>
              <a:gd name="connsiteX40" fmla="*/ 120700 w 241400"/>
              <a:gd name="connsiteY40" fmla="*/ 109957 h 345756"/>
              <a:gd name="connsiteX41" fmla="*/ 0 w 241400"/>
              <a:gd name="connsiteY41" fmla="*/ 109957 h 345756"/>
              <a:gd name="connsiteX42" fmla="*/ 120700 w 241400"/>
              <a:gd name="connsiteY42" fmla="*/ 0 h 345756"/>
              <a:gd name="connsiteX43" fmla="*/ 241400 w 241400"/>
              <a:gd name="connsiteY43" fmla="*/ 40101 h 345756"/>
              <a:gd name="connsiteX44" fmla="*/ 241400 w 241400"/>
              <a:gd name="connsiteY44" fmla="*/ 70498 h 345756"/>
              <a:gd name="connsiteX45" fmla="*/ 120700 w 241400"/>
              <a:gd name="connsiteY45" fmla="*/ 30397 h 345756"/>
              <a:gd name="connsiteX46" fmla="*/ 0 w 241400"/>
              <a:gd name="connsiteY46" fmla="*/ 70498 h 345756"/>
              <a:gd name="connsiteX47" fmla="*/ 0 w 241400"/>
              <a:gd name="connsiteY47" fmla="*/ 40101 h 345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400" h="345756">
                <a:moveTo>
                  <a:pt x="241400" y="281835"/>
                </a:moveTo>
                <a:lnTo>
                  <a:pt x="241400" y="311912"/>
                </a:lnTo>
                <a:cubicBezTo>
                  <a:pt x="240758" y="313681"/>
                  <a:pt x="229057" y="333806"/>
                  <a:pt x="151992" y="333806"/>
                </a:cubicBezTo>
                <a:lnTo>
                  <a:pt x="89407" y="333806"/>
                </a:lnTo>
                <a:cubicBezTo>
                  <a:pt x="10361" y="334411"/>
                  <a:pt x="1505" y="344664"/>
                  <a:pt x="0" y="345756"/>
                </a:cubicBezTo>
                <a:lnTo>
                  <a:pt x="0" y="315680"/>
                </a:lnTo>
                <a:cubicBezTo>
                  <a:pt x="1505" y="314588"/>
                  <a:pt x="10361" y="304335"/>
                  <a:pt x="89407" y="303730"/>
                </a:cubicBezTo>
                <a:lnTo>
                  <a:pt x="151992" y="303730"/>
                </a:lnTo>
                <a:cubicBezTo>
                  <a:pt x="229057" y="303730"/>
                  <a:pt x="240758" y="283604"/>
                  <a:pt x="241400" y="281835"/>
                </a:cubicBezTo>
                <a:close/>
                <a:moveTo>
                  <a:pt x="241400" y="231708"/>
                </a:moveTo>
                <a:lnTo>
                  <a:pt x="241400" y="261785"/>
                </a:lnTo>
                <a:cubicBezTo>
                  <a:pt x="240758" y="263554"/>
                  <a:pt x="229057" y="283679"/>
                  <a:pt x="151992" y="283679"/>
                </a:cubicBezTo>
                <a:lnTo>
                  <a:pt x="89407" y="283679"/>
                </a:lnTo>
                <a:cubicBezTo>
                  <a:pt x="10361" y="284284"/>
                  <a:pt x="1505" y="294539"/>
                  <a:pt x="0" y="295631"/>
                </a:cubicBezTo>
                <a:lnTo>
                  <a:pt x="0" y="265553"/>
                </a:lnTo>
                <a:cubicBezTo>
                  <a:pt x="1505" y="264461"/>
                  <a:pt x="10361" y="254208"/>
                  <a:pt x="89407" y="253603"/>
                </a:cubicBezTo>
                <a:lnTo>
                  <a:pt x="151992" y="253603"/>
                </a:lnTo>
                <a:cubicBezTo>
                  <a:pt x="229057" y="253603"/>
                  <a:pt x="240758" y="233478"/>
                  <a:pt x="241400" y="231708"/>
                </a:cubicBezTo>
                <a:close/>
                <a:moveTo>
                  <a:pt x="208972" y="129529"/>
                </a:moveTo>
                <a:lnTo>
                  <a:pt x="241399" y="129529"/>
                </a:lnTo>
                <a:lnTo>
                  <a:pt x="241399" y="211987"/>
                </a:lnTo>
                <a:cubicBezTo>
                  <a:pt x="240971" y="213169"/>
                  <a:pt x="235558" y="222563"/>
                  <a:pt x="208972" y="228655"/>
                </a:cubicBezTo>
                <a:close/>
                <a:moveTo>
                  <a:pt x="139314" y="129529"/>
                </a:moveTo>
                <a:lnTo>
                  <a:pt x="171742" y="129529"/>
                </a:lnTo>
                <a:lnTo>
                  <a:pt x="171742" y="234032"/>
                </a:lnTo>
                <a:lnTo>
                  <a:pt x="139314" y="234032"/>
                </a:lnTo>
                <a:lnTo>
                  <a:pt x="139314" y="184360"/>
                </a:lnTo>
                <a:close/>
                <a:moveTo>
                  <a:pt x="69657" y="129529"/>
                </a:moveTo>
                <a:lnTo>
                  <a:pt x="102085" y="129529"/>
                </a:lnTo>
                <a:lnTo>
                  <a:pt x="102085" y="234032"/>
                </a:lnTo>
                <a:lnTo>
                  <a:pt x="69657" y="234032"/>
                </a:lnTo>
                <a:lnTo>
                  <a:pt x="69657" y="184360"/>
                </a:lnTo>
                <a:close/>
                <a:moveTo>
                  <a:pt x="0" y="129529"/>
                </a:moveTo>
                <a:lnTo>
                  <a:pt x="32428" y="129529"/>
                </a:lnTo>
                <a:lnTo>
                  <a:pt x="32428" y="234032"/>
                </a:lnTo>
                <a:lnTo>
                  <a:pt x="0" y="234032"/>
                </a:lnTo>
                <a:lnTo>
                  <a:pt x="0" y="184360"/>
                </a:lnTo>
                <a:close/>
                <a:moveTo>
                  <a:pt x="0" y="80523"/>
                </a:moveTo>
                <a:lnTo>
                  <a:pt x="241400" y="80523"/>
                </a:lnTo>
                <a:lnTo>
                  <a:pt x="241400" y="109957"/>
                </a:lnTo>
                <a:lnTo>
                  <a:pt x="120700" y="109957"/>
                </a:lnTo>
                <a:lnTo>
                  <a:pt x="0" y="109957"/>
                </a:lnTo>
                <a:close/>
                <a:moveTo>
                  <a:pt x="120700" y="0"/>
                </a:moveTo>
                <a:lnTo>
                  <a:pt x="241400" y="40101"/>
                </a:lnTo>
                <a:lnTo>
                  <a:pt x="241400" y="70498"/>
                </a:lnTo>
                <a:lnTo>
                  <a:pt x="120700" y="30397"/>
                </a:lnTo>
                <a:lnTo>
                  <a:pt x="0" y="70498"/>
                </a:lnTo>
                <a:lnTo>
                  <a:pt x="0" y="40101"/>
                </a:lnTo>
                <a:close/>
              </a:path>
            </a:pathLst>
          </a:custGeom>
          <a:solidFill>
            <a:schemeClr val="bg1"/>
          </a:solidFill>
          <a:ln w="171" cap="flat">
            <a:noFill/>
            <a:prstDash val="solid"/>
            <a:miter/>
          </a:ln>
        </p:spPr>
        <p:txBody>
          <a:bodyPr rtlCol="0" anchor="ctr"/>
          <a:lstStyle/>
          <a:p>
            <a:endParaRPr lang="en-US" sz="1800"/>
          </a:p>
        </p:txBody>
      </p:sp>
    </p:spTree>
    <p:extLst>
      <p:ext uri="{BB962C8B-B14F-4D97-AF65-F5344CB8AC3E}">
        <p14:creationId xmlns:p14="http://schemas.microsoft.com/office/powerpoint/2010/main" val="75657368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MGB Plain White">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D0AFF98-2915-4976-6E0D-073E23430F7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3" name="Title 121">
            <a:extLst>
              <a:ext uri="{FF2B5EF4-FFF2-40B4-BE49-F238E27FC236}">
                <a16:creationId xmlns:a16="http://schemas.microsoft.com/office/drawing/2014/main" id="{CD19E884-EA29-CEAE-C34C-9B361D7533E8}"/>
              </a:ext>
            </a:extLst>
          </p:cNvPr>
          <p:cNvSpPr>
            <a:spLocks noGrp="1"/>
          </p:cNvSpPr>
          <p:nvPr>
            <p:ph type="title"/>
          </p:nvPr>
        </p:nvSpPr>
        <p:spPr>
          <a:xfrm>
            <a:off x="350520" y="381002"/>
            <a:ext cx="11315700" cy="438150"/>
          </a:xfrm>
        </p:spPr>
        <p:txBody>
          <a:bodyPr/>
          <a:lstStyle/>
          <a:p>
            <a:r>
              <a:rPr lang="en-US"/>
              <a:t>Click to edit Master title style</a:t>
            </a:r>
          </a:p>
        </p:txBody>
      </p:sp>
      <p:sp>
        <p:nvSpPr>
          <p:cNvPr id="4" name="TextBox 3">
            <a:extLst>
              <a:ext uri="{FF2B5EF4-FFF2-40B4-BE49-F238E27FC236}">
                <a16:creationId xmlns:a16="http://schemas.microsoft.com/office/drawing/2014/main" id="{810DEB80-222E-E7A5-196D-29A882FEFD5C}"/>
              </a:ext>
            </a:extLst>
          </p:cNvPr>
          <p:cNvSpPr txBox="1"/>
          <p:nvPr userDrawn="1"/>
        </p:nvSpPr>
        <p:spPr>
          <a:xfrm>
            <a:off x="11504890" y="6362188"/>
            <a:ext cx="350934" cy="153888"/>
          </a:xfrm>
          <a:prstGeom prst="rect">
            <a:avLst/>
          </a:prstGeom>
          <a:noFill/>
        </p:spPr>
        <p:txBody>
          <a:bodyPr wrap="square" lIns="0" tIns="0" rIns="0" bIns="0" rtlCol="0">
            <a:spAutoFit/>
          </a:bodyPr>
          <a:lstStyle/>
          <a:p>
            <a:pPr algn="r"/>
            <a:fld id="{A9D3C46F-8465-6948-8418-CACF6F0DE93E}" type="slidenum">
              <a:rPr lang="en-US" sz="1000" smtClean="0">
                <a:solidFill>
                  <a:schemeClr val="tx1"/>
                </a:solidFill>
              </a:rPr>
              <a:pPr algn="r"/>
              <a:t>‹#›</a:t>
            </a:fld>
            <a:endParaRPr lang="en-US" sz="1000">
              <a:solidFill>
                <a:schemeClr val="tx1"/>
              </a:solidFill>
            </a:endParaRPr>
          </a:p>
        </p:txBody>
      </p:sp>
      <p:sp>
        <p:nvSpPr>
          <p:cNvPr id="6" name="Freeform 5">
            <a:extLst>
              <a:ext uri="{FF2B5EF4-FFF2-40B4-BE49-F238E27FC236}">
                <a16:creationId xmlns:a16="http://schemas.microsoft.com/office/drawing/2014/main" id="{0A08D3F5-D747-F168-FEA3-843ED7824054}"/>
              </a:ext>
            </a:extLst>
          </p:cNvPr>
          <p:cNvSpPr/>
          <p:nvPr userDrawn="1"/>
        </p:nvSpPr>
        <p:spPr>
          <a:xfrm>
            <a:off x="354330" y="6246683"/>
            <a:ext cx="241400" cy="345756"/>
          </a:xfrm>
          <a:custGeom>
            <a:avLst/>
            <a:gdLst>
              <a:gd name="connsiteX0" fmla="*/ 241400 w 241400"/>
              <a:gd name="connsiteY0" fmla="*/ 281835 h 345756"/>
              <a:gd name="connsiteX1" fmla="*/ 241400 w 241400"/>
              <a:gd name="connsiteY1" fmla="*/ 311912 h 345756"/>
              <a:gd name="connsiteX2" fmla="*/ 151992 w 241400"/>
              <a:gd name="connsiteY2" fmla="*/ 333806 h 345756"/>
              <a:gd name="connsiteX3" fmla="*/ 89407 w 241400"/>
              <a:gd name="connsiteY3" fmla="*/ 333806 h 345756"/>
              <a:gd name="connsiteX4" fmla="*/ 0 w 241400"/>
              <a:gd name="connsiteY4" fmla="*/ 345756 h 345756"/>
              <a:gd name="connsiteX5" fmla="*/ 0 w 241400"/>
              <a:gd name="connsiteY5" fmla="*/ 315680 h 345756"/>
              <a:gd name="connsiteX6" fmla="*/ 89407 w 241400"/>
              <a:gd name="connsiteY6" fmla="*/ 303730 h 345756"/>
              <a:gd name="connsiteX7" fmla="*/ 151992 w 241400"/>
              <a:gd name="connsiteY7" fmla="*/ 303730 h 345756"/>
              <a:gd name="connsiteX8" fmla="*/ 241400 w 241400"/>
              <a:gd name="connsiteY8" fmla="*/ 281835 h 345756"/>
              <a:gd name="connsiteX9" fmla="*/ 241400 w 241400"/>
              <a:gd name="connsiteY9" fmla="*/ 231708 h 345756"/>
              <a:gd name="connsiteX10" fmla="*/ 241400 w 241400"/>
              <a:gd name="connsiteY10" fmla="*/ 261785 h 345756"/>
              <a:gd name="connsiteX11" fmla="*/ 151992 w 241400"/>
              <a:gd name="connsiteY11" fmla="*/ 283679 h 345756"/>
              <a:gd name="connsiteX12" fmla="*/ 89407 w 241400"/>
              <a:gd name="connsiteY12" fmla="*/ 283679 h 345756"/>
              <a:gd name="connsiteX13" fmla="*/ 0 w 241400"/>
              <a:gd name="connsiteY13" fmla="*/ 295631 h 345756"/>
              <a:gd name="connsiteX14" fmla="*/ 0 w 241400"/>
              <a:gd name="connsiteY14" fmla="*/ 265553 h 345756"/>
              <a:gd name="connsiteX15" fmla="*/ 89407 w 241400"/>
              <a:gd name="connsiteY15" fmla="*/ 253603 h 345756"/>
              <a:gd name="connsiteX16" fmla="*/ 151992 w 241400"/>
              <a:gd name="connsiteY16" fmla="*/ 253603 h 345756"/>
              <a:gd name="connsiteX17" fmla="*/ 241400 w 241400"/>
              <a:gd name="connsiteY17" fmla="*/ 231708 h 345756"/>
              <a:gd name="connsiteX18" fmla="*/ 208972 w 241400"/>
              <a:gd name="connsiteY18" fmla="*/ 129529 h 345756"/>
              <a:gd name="connsiteX19" fmla="*/ 241399 w 241400"/>
              <a:gd name="connsiteY19" fmla="*/ 129529 h 345756"/>
              <a:gd name="connsiteX20" fmla="*/ 241399 w 241400"/>
              <a:gd name="connsiteY20" fmla="*/ 211987 h 345756"/>
              <a:gd name="connsiteX21" fmla="*/ 208972 w 241400"/>
              <a:gd name="connsiteY21" fmla="*/ 228655 h 345756"/>
              <a:gd name="connsiteX22" fmla="*/ 139314 w 241400"/>
              <a:gd name="connsiteY22" fmla="*/ 129529 h 345756"/>
              <a:gd name="connsiteX23" fmla="*/ 171742 w 241400"/>
              <a:gd name="connsiteY23" fmla="*/ 129529 h 345756"/>
              <a:gd name="connsiteX24" fmla="*/ 171742 w 241400"/>
              <a:gd name="connsiteY24" fmla="*/ 234032 h 345756"/>
              <a:gd name="connsiteX25" fmla="*/ 139314 w 241400"/>
              <a:gd name="connsiteY25" fmla="*/ 234032 h 345756"/>
              <a:gd name="connsiteX26" fmla="*/ 139314 w 241400"/>
              <a:gd name="connsiteY26" fmla="*/ 184360 h 345756"/>
              <a:gd name="connsiteX27" fmla="*/ 69657 w 241400"/>
              <a:gd name="connsiteY27" fmla="*/ 129529 h 345756"/>
              <a:gd name="connsiteX28" fmla="*/ 102085 w 241400"/>
              <a:gd name="connsiteY28" fmla="*/ 129529 h 345756"/>
              <a:gd name="connsiteX29" fmla="*/ 102085 w 241400"/>
              <a:gd name="connsiteY29" fmla="*/ 234032 h 345756"/>
              <a:gd name="connsiteX30" fmla="*/ 69657 w 241400"/>
              <a:gd name="connsiteY30" fmla="*/ 234032 h 345756"/>
              <a:gd name="connsiteX31" fmla="*/ 69657 w 241400"/>
              <a:gd name="connsiteY31" fmla="*/ 184360 h 345756"/>
              <a:gd name="connsiteX32" fmla="*/ 0 w 241400"/>
              <a:gd name="connsiteY32" fmla="*/ 129529 h 345756"/>
              <a:gd name="connsiteX33" fmla="*/ 32428 w 241400"/>
              <a:gd name="connsiteY33" fmla="*/ 129529 h 345756"/>
              <a:gd name="connsiteX34" fmla="*/ 32428 w 241400"/>
              <a:gd name="connsiteY34" fmla="*/ 234032 h 345756"/>
              <a:gd name="connsiteX35" fmla="*/ 0 w 241400"/>
              <a:gd name="connsiteY35" fmla="*/ 234032 h 345756"/>
              <a:gd name="connsiteX36" fmla="*/ 0 w 241400"/>
              <a:gd name="connsiteY36" fmla="*/ 184360 h 345756"/>
              <a:gd name="connsiteX37" fmla="*/ 0 w 241400"/>
              <a:gd name="connsiteY37" fmla="*/ 80523 h 345756"/>
              <a:gd name="connsiteX38" fmla="*/ 241400 w 241400"/>
              <a:gd name="connsiteY38" fmla="*/ 80523 h 345756"/>
              <a:gd name="connsiteX39" fmla="*/ 241400 w 241400"/>
              <a:gd name="connsiteY39" fmla="*/ 109957 h 345756"/>
              <a:gd name="connsiteX40" fmla="*/ 120700 w 241400"/>
              <a:gd name="connsiteY40" fmla="*/ 109957 h 345756"/>
              <a:gd name="connsiteX41" fmla="*/ 0 w 241400"/>
              <a:gd name="connsiteY41" fmla="*/ 109957 h 345756"/>
              <a:gd name="connsiteX42" fmla="*/ 120700 w 241400"/>
              <a:gd name="connsiteY42" fmla="*/ 0 h 345756"/>
              <a:gd name="connsiteX43" fmla="*/ 241400 w 241400"/>
              <a:gd name="connsiteY43" fmla="*/ 40101 h 345756"/>
              <a:gd name="connsiteX44" fmla="*/ 241400 w 241400"/>
              <a:gd name="connsiteY44" fmla="*/ 70498 h 345756"/>
              <a:gd name="connsiteX45" fmla="*/ 120700 w 241400"/>
              <a:gd name="connsiteY45" fmla="*/ 30397 h 345756"/>
              <a:gd name="connsiteX46" fmla="*/ 0 w 241400"/>
              <a:gd name="connsiteY46" fmla="*/ 70498 h 345756"/>
              <a:gd name="connsiteX47" fmla="*/ 0 w 241400"/>
              <a:gd name="connsiteY47" fmla="*/ 40101 h 345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400" h="345756">
                <a:moveTo>
                  <a:pt x="241400" y="281835"/>
                </a:moveTo>
                <a:lnTo>
                  <a:pt x="241400" y="311912"/>
                </a:lnTo>
                <a:cubicBezTo>
                  <a:pt x="240758" y="313681"/>
                  <a:pt x="229057" y="333806"/>
                  <a:pt x="151992" y="333806"/>
                </a:cubicBezTo>
                <a:lnTo>
                  <a:pt x="89407" y="333806"/>
                </a:lnTo>
                <a:cubicBezTo>
                  <a:pt x="10361" y="334411"/>
                  <a:pt x="1505" y="344664"/>
                  <a:pt x="0" y="345756"/>
                </a:cubicBezTo>
                <a:lnTo>
                  <a:pt x="0" y="315680"/>
                </a:lnTo>
                <a:cubicBezTo>
                  <a:pt x="1505" y="314588"/>
                  <a:pt x="10361" y="304335"/>
                  <a:pt x="89407" y="303730"/>
                </a:cubicBezTo>
                <a:lnTo>
                  <a:pt x="151992" y="303730"/>
                </a:lnTo>
                <a:cubicBezTo>
                  <a:pt x="229057" y="303730"/>
                  <a:pt x="240758" y="283604"/>
                  <a:pt x="241400" y="281835"/>
                </a:cubicBezTo>
                <a:close/>
                <a:moveTo>
                  <a:pt x="241400" y="231708"/>
                </a:moveTo>
                <a:lnTo>
                  <a:pt x="241400" y="261785"/>
                </a:lnTo>
                <a:cubicBezTo>
                  <a:pt x="240758" y="263554"/>
                  <a:pt x="229057" y="283679"/>
                  <a:pt x="151992" y="283679"/>
                </a:cubicBezTo>
                <a:lnTo>
                  <a:pt x="89407" y="283679"/>
                </a:lnTo>
                <a:cubicBezTo>
                  <a:pt x="10361" y="284284"/>
                  <a:pt x="1505" y="294539"/>
                  <a:pt x="0" y="295631"/>
                </a:cubicBezTo>
                <a:lnTo>
                  <a:pt x="0" y="265553"/>
                </a:lnTo>
                <a:cubicBezTo>
                  <a:pt x="1505" y="264461"/>
                  <a:pt x="10361" y="254208"/>
                  <a:pt x="89407" y="253603"/>
                </a:cubicBezTo>
                <a:lnTo>
                  <a:pt x="151992" y="253603"/>
                </a:lnTo>
                <a:cubicBezTo>
                  <a:pt x="229057" y="253603"/>
                  <a:pt x="240758" y="233478"/>
                  <a:pt x="241400" y="231708"/>
                </a:cubicBezTo>
                <a:close/>
                <a:moveTo>
                  <a:pt x="208972" y="129529"/>
                </a:moveTo>
                <a:lnTo>
                  <a:pt x="241399" y="129529"/>
                </a:lnTo>
                <a:lnTo>
                  <a:pt x="241399" y="211987"/>
                </a:lnTo>
                <a:cubicBezTo>
                  <a:pt x="240971" y="213169"/>
                  <a:pt x="235558" y="222563"/>
                  <a:pt x="208972" y="228655"/>
                </a:cubicBezTo>
                <a:close/>
                <a:moveTo>
                  <a:pt x="139314" y="129529"/>
                </a:moveTo>
                <a:lnTo>
                  <a:pt x="171742" y="129529"/>
                </a:lnTo>
                <a:lnTo>
                  <a:pt x="171742" y="234032"/>
                </a:lnTo>
                <a:lnTo>
                  <a:pt x="139314" y="234032"/>
                </a:lnTo>
                <a:lnTo>
                  <a:pt x="139314" y="184360"/>
                </a:lnTo>
                <a:close/>
                <a:moveTo>
                  <a:pt x="69657" y="129529"/>
                </a:moveTo>
                <a:lnTo>
                  <a:pt x="102085" y="129529"/>
                </a:lnTo>
                <a:lnTo>
                  <a:pt x="102085" y="234032"/>
                </a:lnTo>
                <a:lnTo>
                  <a:pt x="69657" y="234032"/>
                </a:lnTo>
                <a:lnTo>
                  <a:pt x="69657" y="184360"/>
                </a:lnTo>
                <a:close/>
                <a:moveTo>
                  <a:pt x="0" y="129529"/>
                </a:moveTo>
                <a:lnTo>
                  <a:pt x="32428" y="129529"/>
                </a:lnTo>
                <a:lnTo>
                  <a:pt x="32428" y="234032"/>
                </a:lnTo>
                <a:lnTo>
                  <a:pt x="0" y="234032"/>
                </a:lnTo>
                <a:lnTo>
                  <a:pt x="0" y="184360"/>
                </a:lnTo>
                <a:close/>
                <a:moveTo>
                  <a:pt x="0" y="80523"/>
                </a:moveTo>
                <a:lnTo>
                  <a:pt x="241400" y="80523"/>
                </a:lnTo>
                <a:lnTo>
                  <a:pt x="241400" y="109957"/>
                </a:lnTo>
                <a:lnTo>
                  <a:pt x="120700" y="109957"/>
                </a:lnTo>
                <a:lnTo>
                  <a:pt x="0" y="109957"/>
                </a:lnTo>
                <a:close/>
                <a:moveTo>
                  <a:pt x="120700" y="0"/>
                </a:moveTo>
                <a:lnTo>
                  <a:pt x="241400" y="40101"/>
                </a:lnTo>
                <a:lnTo>
                  <a:pt x="241400" y="70498"/>
                </a:lnTo>
                <a:lnTo>
                  <a:pt x="120700" y="30397"/>
                </a:lnTo>
                <a:lnTo>
                  <a:pt x="0" y="70498"/>
                </a:lnTo>
                <a:lnTo>
                  <a:pt x="0" y="40101"/>
                </a:lnTo>
                <a:close/>
              </a:path>
            </a:pathLst>
          </a:custGeom>
          <a:solidFill>
            <a:srgbClr val="009CA6"/>
          </a:solidFill>
          <a:ln w="171" cap="flat">
            <a:noFill/>
            <a:prstDash val="solid"/>
            <a:miter/>
          </a:ln>
        </p:spPr>
        <p:txBody>
          <a:bodyPr rtlCol="0" anchor="ctr"/>
          <a:lstStyle/>
          <a:p>
            <a:endParaRPr lang="en-US" sz="1800"/>
          </a:p>
        </p:txBody>
      </p:sp>
      <p:graphicFrame>
        <p:nvGraphicFramePr>
          <p:cNvPr id="7" name="Table 6">
            <a:extLst>
              <a:ext uri="{FF2B5EF4-FFF2-40B4-BE49-F238E27FC236}">
                <a16:creationId xmlns:a16="http://schemas.microsoft.com/office/drawing/2014/main" id="{6D2E29B9-33D5-82BA-D6FF-8A1CEEC87471}"/>
              </a:ext>
            </a:extLst>
          </p:cNvPr>
          <p:cNvGraphicFramePr/>
          <p:nvPr userDrawn="1">
            <p:extLst>
              <p:ext uri="{D42A27DB-BD31-4B8C-83A1-F6EECF244321}">
                <p14:modId xmlns:p14="http://schemas.microsoft.com/office/powerpoint/2010/main" val="1175891811"/>
              </p:ext>
            </p:extLst>
          </p:nvPr>
        </p:nvGraphicFramePr>
        <p:xfrm>
          <a:off x="377694" y="1021476"/>
          <a:ext cx="11478130" cy="5090215"/>
        </p:xfrm>
        <a:graphic>
          <a:graphicData uri="http://schemas.openxmlformats.org/drawingml/2006/table">
            <a:tbl>
              <a:tblPr firstRow="1" bandRow="1">
                <a:tableStyleId>{5C22544A-7EE6-4342-B048-85BDC9FD1C3A}</a:tableStyleId>
              </a:tblPr>
              <a:tblGrid>
                <a:gridCol w="1147813">
                  <a:extLst>
                    <a:ext uri="{9D8B030D-6E8A-4147-A177-3AD203B41FA5}">
                      <a16:colId xmlns:a16="http://schemas.microsoft.com/office/drawing/2014/main" val="3264573769"/>
                    </a:ext>
                  </a:extLst>
                </a:gridCol>
                <a:gridCol w="1147813">
                  <a:extLst>
                    <a:ext uri="{9D8B030D-6E8A-4147-A177-3AD203B41FA5}">
                      <a16:colId xmlns:a16="http://schemas.microsoft.com/office/drawing/2014/main" val="1367356813"/>
                    </a:ext>
                  </a:extLst>
                </a:gridCol>
                <a:gridCol w="1147813">
                  <a:extLst>
                    <a:ext uri="{9D8B030D-6E8A-4147-A177-3AD203B41FA5}">
                      <a16:colId xmlns:a16="http://schemas.microsoft.com/office/drawing/2014/main" val="1394269763"/>
                    </a:ext>
                  </a:extLst>
                </a:gridCol>
                <a:gridCol w="1147813">
                  <a:extLst>
                    <a:ext uri="{9D8B030D-6E8A-4147-A177-3AD203B41FA5}">
                      <a16:colId xmlns:a16="http://schemas.microsoft.com/office/drawing/2014/main" val="2534594235"/>
                    </a:ext>
                  </a:extLst>
                </a:gridCol>
                <a:gridCol w="1147813">
                  <a:extLst>
                    <a:ext uri="{9D8B030D-6E8A-4147-A177-3AD203B41FA5}">
                      <a16:colId xmlns:a16="http://schemas.microsoft.com/office/drawing/2014/main" val="2223743119"/>
                    </a:ext>
                  </a:extLst>
                </a:gridCol>
                <a:gridCol w="1147813">
                  <a:extLst>
                    <a:ext uri="{9D8B030D-6E8A-4147-A177-3AD203B41FA5}">
                      <a16:colId xmlns:a16="http://schemas.microsoft.com/office/drawing/2014/main" val="3434248028"/>
                    </a:ext>
                  </a:extLst>
                </a:gridCol>
                <a:gridCol w="1147813">
                  <a:extLst>
                    <a:ext uri="{9D8B030D-6E8A-4147-A177-3AD203B41FA5}">
                      <a16:colId xmlns:a16="http://schemas.microsoft.com/office/drawing/2014/main" val="4211982883"/>
                    </a:ext>
                  </a:extLst>
                </a:gridCol>
                <a:gridCol w="1147813">
                  <a:extLst>
                    <a:ext uri="{9D8B030D-6E8A-4147-A177-3AD203B41FA5}">
                      <a16:colId xmlns:a16="http://schemas.microsoft.com/office/drawing/2014/main" val="3710382823"/>
                    </a:ext>
                  </a:extLst>
                </a:gridCol>
                <a:gridCol w="1147813">
                  <a:extLst>
                    <a:ext uri="{9D8B030D-6E8A-4147-A177-3AD203B41FA5}">
                      <a16:colId xmlns:a16="http://schemas.microsoft.com/office/drawing/2014/main" val="1074802666"/>
                    </a:ext>
                  </a:extLst>
                </a:gridCol>
                <a:gridCol w="1147813">
                  <a:extLst>
                    <a:ext uri="{9D8B030D-6E8A-4147-A177-3AD203B41FA5}">
                      <a16:colId xmlns:a16="http://schemas.microsoft.com/office/drawing/2014/main" val="23095962"/>
                    </a:ext>
                  </a:extLst>
                </a:gridCol>
              </a:tblGrid>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767718853"/>
                  </a:ext>
                </a:extLst>
              </a:tr>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743219964"/>
                  </a:ext>
                </a:extLst>
              </a:tr>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645136461"/>
                  </a:ext>
                </a:extLst>
              </a:tr>
              <a:tr h="924560">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83711069"/>
                  </a:ext>
                </a:extLst>
              </a:tr>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606229287"/>
                  </a:ext>
                </a:extLst>
              </a:tr>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426155430"/>
                  </a:ext>
                </a:extLst>
              </a:tr>
            </a:tbl>
          </a:graphicData>
        </a:graphic>
      </p:graphicFrame>
    </p:spTree>
    <p:extLst>
      <p:ext uri="{BB962C8B-B14F-4D97-AF65-F5344CB8AC3E}">
        <p14:creationId xmlns:p14="http://schemas.microsoft.com/office/powerpoint/2010/main" val="10751993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MGB nterior Layout">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0E5473F-D95C-3441-AFDD-17B108761141}"/>
              </a:ext>
            </a:extLst>
          </p:cNvPr>
          <p:cNvSpPr>
            <a:spLocks noGrp="1"/>
          </p:cNvSpPr>
          <p:nvPr>
            <p:ph type="ftr" sz="quarter" idx="15"/>
          </p:nvPr>
        </p:nvSpPr>
        <p:spPr/>
        <p:txBody>
          <a:bodyPr/>
          <a:lstStyle/>
          <a:p>
            <a:r>
              <a:rPr lang="en-US"/>
              <a:t>Edit entity or department by going to Insert &gt; Header &amp; Footer   |   Confidential—do not copy or distribute</a:t>
            </a:r>
          </a:p>
        </p:txBody>
      </p:sp>
      <p:pic>
        <p:nvPicPr>
          <p:cNvPr id="5" name="Picture 4">
            <a:extLst>
              <a:ext uri="{FF2B5EF4-FFF2-40B4-BE49-F238E27FC236}">
                <a16:creationId xmlns:a16="http://schemas.microsoft.com/office/drawing/2014/main" id="{1BA06D46-6603-EAC1-97F0-FAB2E7F669B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033497" y="1807284"/>
            <a:ext cx="6128935" cy="3447525"/>
          </a:xfrm>
          <a:prstGeom prst="rect">
            <a:avLst/>
          </a:prstGeom>
        </p:spPr>
      </p:pic>
      <p:sp>
        <p:nvSpPr>
          <p:cNvPr id="6" name="Rectangle 5">
            <a:extLst>
              <a:ext uri="{FF2B5EF4-FFF2-40B4-BE49-F238E27FC236}">
                <a16:creationId xmlns:a16="http://schemas.microsoft.com/office/drawing/2014/main" id="{D84ECE16-6F0A-F720-626A-625C2BE96414}"/>
              </a:ext>
            </a:extLst>
          </p:cNvPr>
          <p:cNvSpPr/>
          <p:nvPr userDrawn="1"/>
        </p:nvSpPr>
        <p:spPr>
          <a:xfrm>
            <a:off x="641350" y="4173416"/>
            <a:ext cx="2019548" cy="1107996"/>
          </a:xfrm>
          <a:prstGeom prst="rect">
            <a:avLst/>
          </a:prstGeom>
        </p:spPr>
        <p:txBody>
          <a:bodyPr wrap="square" lIns="0" tIns="0" rIns="0" bIns="0">
            <a:spAutoFit/>
          </a:bodyPr>
          <a:lstStyle/>
          <a:p>
            <a:pPr marL="0" lvl="1" algn="r"/>
            <a:r>
              <a:rPr lang="en-US" sz="1200">
                <a:ea typeface="Calibri"/>
              </a:rPr>
              <a:t>Master guides have been placed in this template to help objects align correctly. Toggle the guides on and off by typing “Alt + F9” (PC) or “Command + Option + Control + G” (Mac). </a:t>
            </a:r>
          </a:p>
        </p:txBody>
      </p:sp>
      <p:cxnSp>
        <p:nvCxnSpPr>
          <p:cNvPr id="7" name="Straight Connector 6">
            <a:extLst>
              <a:ext uri="{FF2B5EF4-FFF2-40B4-BE49-F238E27FC236}">
                <a16:creationId xmlns:a16="http://schemas.microsoft.com/office/drawing/2014/main" id="{129270F4-20C7-649A-8F6B-95A9F60B46A2}"/>
              </a:ext>
            </a:extLst>
          </p:cNvPr>
          <p:cNvCxnSpPr>
            <a:cxnSpLocks/>
          </p:cNvCxnSpPr>
          <p:nvPr userDrawn="1"/>
        </p:nvCxnSpPr>
        <p:spPr>
          <a:xfrm flipH="1">
            <a:off x="2763897" y="2660967"/>
            <a:ext cx="238967" cy="0"/>
          </a:xfrm>
          <a:prstGeom prst="line">
            <a:avLst/>
          </a:prstGeom>
          <a:ln w="12700" cmpd="sng">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5E6D06CD-FDE1-3814-8DDB-B6F9963656A4}"/>
              </a:ext>
            </a:extLst>
          </p:cNvPr>
          <p:cNvSpPr/>
          <p:nvPr userDrawn="1"/>
        </p:nvSpPr>
        <p:spPr>
          <a:xfrm>
            <a:off x="949358" y="2566328"/>
            <a:ext cx="1711540" cy="184666"/>
          </a:xfrm>
          <a:prstGeom prst="rect">
            <a:avLst/>
          </a:prstGeom>
        </p:spPr>
        <p:txBody>
          <a:bodyPr wrap="square" lIns="0" tIns="0" rIns="0" bIns="0">
            <a:spAutoFit/>
          </a:bodyPr>
          <a:lstStyle/>
          <a:p>
            <a:pPr marL="0" lvl="1" algn="r"/>
            <a:r>
              <a:rPr lang="en-US" sz="1200">
                <a:ea typeface="Calibri"/>
              </a:rPr>
              <a:t>Body text starts here.</a:t>
            </a:r>
          </a:p>
        </p:txBody>
      </p:sp>
      <p:sp>
        <p:nvSpPr>
          <p:cNvPr id="9" name="TextBox 8">
            <a:extLst>
              <a:ext uri="{FF2B5EF4-FFF2-40B4-BE49-F238E27FC236}">
                <a16:creationId xmlns:a16="http://schemas.microsoft.com/office/drawing/2014/main" id="{ABE3AB98-F79A-A7C4-E1A9-C8D2E7C2D19F}"/>
              </a:ext>
            </a:extLst>
          </p:cNvPr>
          <p:cNvSpPr txBox="1"/>
          <p:nvPr userDrawn="1"/>
        </p:nvSpPr>
        <p:spPr>
          <a:xfrm>
            <a:off x="6791698" y="1342451"/>
            <a:ext cx="1406802" cy="451625"/>
          </a:xfrm>
          <a:prstGeom prst="rect">
            <a:avLst/>
          </a:prstGeom>
          <a:noFill/>
        </p:spPr>
        <p:txBody>
          <a:bodyPr wrap="square" lIns="0" tIns="0" rIns="0" bIns="0" rtlCol="0">
            <a:noAutofit/>
          </a:bodyPr>
          <a:lstStyle/>
          <a:p>
            <a:pPr defTabSz="914172"/>
            <a:r>
              <a:rPr lang="en-US" sz="1200">
                <a:ea typeface="Calibri"/>
              </a:rPr>
              <a:t>Do not place content in the margins.</a:t>
            </a:r>
            <a:endParaRPr lang="en-US" sz="1200" kern="0"/>
          </a:p>
        </p:txBody>
      </p:sp>
      <p:sp>
        <p:nvSpPr>
          <p:cNvPr id="10" name="Rectangle 9">
            <a:extLst>
              <a:ext uri="{FF2B5EF4-FFF2-40B4-BE49-F238E27FC236}">
                <a16:creationId xmlns:a16="http://schemas.microsoft.com/office/drawing/2014/main" id="{6132BF91-2E4B-8DC0-FF4E-68F68C38EDEC}"/>
              </a:ext>
            </a:extLst>
          </p:cNvPr>
          <p:cNvSpPr/>
          <p:nvPr userDrawn="1"/>
        </p:nvSpPr>
        <p:spPr>
          <a:xfrm>
            <a:off x="9339464" y="3264867"/>
            <a:ext cx="2228941" cy="1661993"/>
          </a:xfrm>
          <a:prstGeom prst="rect">
            <a:avLst/>
          </a:prstGeom>
          <a:noFill/>
        </p:spPr>
        <p:txBody>
          <a:bodyPr wrap="square" lIns="0" tIns="0" rIns="0" bIns="0" rtlCol="0" anchor="b">
            <a:spAutoFit/>
          </a:bodyPr>
          <a:lstStyle/>
          <a:p>
            <a:pPr defTabSz="914172"/>
            <a:r>
              <a:rPr lang="en-US" sz="1200" b="1"/>
              <a:t>Editing the footer</a:t>
            </a:r>
          </a:p>
          <a:p>
            <a:pPr marL="171459" indent="-171459" defTabSz="914172">
              <a:buFont typeface="Arial" panose="020B0604020202020204" pitchFamily="34" charset="0"/>
              <a:buChar char="•"/>
            </a:pPr>
            <a:r>
              <a:rPr lang="en-US" sz="1200"/>
              <a:t>Go to Insert &gt; Header &amp; Footer.</a:t>
            </a:r>
          </a:p>
          <a:p>
            <a:pPr marL="171459" indent="-171459" defTabSz="914172">
              <a:buFont typeface="Arial" panose="020B0604020202020204" pitchFamily="34" charset="0"/>
              <a:buChar char="•"/>
            </a:pPr>
            <a:r>
              <a:rPr lang="en-US" sz="1200"/>
              <a:t>In footer type entity or department as needed, or simply remove the placeholder copy. </a:t>
            </a:r>
          </a:p>
          <a:p>
            <a:pPr marL="171459" indent="-171459" defTabSz="914172">
              <a:buFont typeface="Arial" panose="020B0604020202020204" pitchFamily="34" charset="0"/>
              <a:buChar char="•"/>
            </a:pPr>
            <a:r>
              <a:rPr lang="en-US" sz="1200"/>
              <a:t>Leave the “Confidential…” copy as formatted, unless it is not necessary.</a:t>
            </a:r>
          </a:p>
          <a:p>
            <a:pPr marL="171459" indent="-171459" defTabSz="914172">
              <a:buFont typeface="Arial" panose="020B0604020202020204" pitchFamily="34" charset="0"/>
              <a:buChar char="•"/>
            </a:pPr>
            <a:r>
              <a:rPr lang="en-US" sz="1200"/>
              <a:t>Select “Apply to All.”</a:t>
            </a:r>
          </a:p>
        </p:txBody>
      </p:sp>
      <p:sp>
        <p:nvSpPr>
          <p:cNvPr id="11" name="TextBox 10">
            <a:extLst>
              <a:ext uri="{FF2B5EF4-FFF2-40B4-BE49-F238E27FC236}">
                <a16:creationId xmlns:a16="http://schemas.microsoft.com/office/drawing/2014/main" id="{7ECE7D6C-D81A-00E8-51DC-C9367180F39D}"/>
              </a:ext>
            </a:extLst>
          </p:cNvPr>
          <p:cNvSpPr txBox="1"/>
          <p:nvPr userDrawn="1"/>
        </p:nvSpPr>
        <p:spPr>
          <a:xfrm>
            <a:off x="4288774" y="5388461"/>
            <a:ext cx="3100586" cy="738664"/>
          </a:xfrm>
          <a:prstGeom prst="rect">
            <a:avLst/>
          </a:prstGeom>
          <a:noFill/>
        </p:spPr>
        <p:txBody>
          <a:bodyPr wrap="square" lIns="0" tIns="0" bIns="0" rtlCol="0">
            <a:spAutoFit/>
          </a:bodyPr>
          <a:lstStyle/>
          <a:p>
            <a:pPr marL="0" marR="0" lvl="0" indent="0" algn="l" defTabSz="914446" rtl="0" eaLnBrk="1" fontAlgn="auto" latinLnBrk="0" hangingPunct="1">
              <a:lnSpc>
                <a:spcPct val="100000"/>
              </a:lnSpc>
              <a:spcBef>
                <a:spcPts val="0"/>
              </a:spcBef>
              <a:spcAft>
                <a:spcPts val="600"/>
              </a:spcAft>
              <a:buClrTx/>
              <a:buSzTx/>
              <a:buFontTx/>
              <a:buNone/>
              <a:tabLst/>
              <a:defRPr/>
            </a:pPr>
            <a:r>
              <a:rPr kumimoji="0" lang="en-US" sz="1200" b="1" i="0" u="none" strike="noStrike" kern="1200" cap="none" spc="0" normalizeH="0" baseline="0" noProof="0">
                <a:ln>
                  <a:noFill/>
                </a:ln>
                <a:effectLst/>
                <a:uLnTx/>
                <a:uFillTx/>
                <a:ea typeface="+mn-ea"/>
                <a:cs typeface="Arial"/>
              </a:rPr>
              <a:t>Footnote/source placeholder </a:t>
            </a:r>
            <a:br>
              <a:rPr kumimoji="0" lang="en-US" sz="1200" b="0" i="0" u="none" strike="noStrike" kern="1200" cap="none" spc="0" normalizeH="0" baseline="0" noProof="0">
                <a:ln>
                  <a:noFill/>
                </a:ln>
                <a:effectLst/>
                <a:uLnTx/>
                <a:uFillTx/>
                <a:ea typeface="+mn-ea"/>
                <a:cs typeface="Arial"/>
              </a:rPr>
            </a:br>
            <a:r>
              <a:rPr lang="en-US" sz="1200">
                <a:cs typeface="Arial"/>
              </a:rPr>
              <a:t>Edit this </a:t>
            </a:r>
            <a:r>
              <a:rPr kumimoji="0" lang="en-US" sz="1200" b="0" i="0" u="none" strike="noStrike" kern="1200" cap="none" spc="0" normalizeH="0" baseline="0" noProof="0">
                <a:ln>
                  <a:noFill/>
                </a:ln>
                <a:effectLst/>
                <a:uLnTx/>
                <a:uFillTx/>
                <a:ea typeface="+mn-ea"/>
                <a:cs typeface="Arial"/>
              </a:rPr>
              <a:t>text as needed.</a:t>
            </a:r>
            <a:br>
              <a:rPr kumimoji="0" lang="en-US" sz="1200" b="0" i="0" u="none" strike="noStrike" kern="1200" cap="none" spc="0" normalizeH="0" baseline="0" noProof="0">
                <a:ln>
                  <a:noFill/>
                </a:ln>
                <a:effectLst/>
                <a:uLnTx/>
                <a:uFillTx/>
                <a:ea typeface="+mn-ea"/>
                <a:cs typeface="Arial"/>
              </a:rPr>
            </a:br>
            <a:r>
              <a:rPr kumimoji="0" lang="en-US" sz="1200" b="0" i="0" u="none" strike="noStrike" kern="1200" cap="none" spc="0" normalizeH="0" baseline="0" noProof="0">
                <a:ln>
                  <a:noFill/>
                </a:ln>
                <a:effectLst/>
                <a:uLnTx/>
                <a:uFillTx/>
                <a:ea typeface="+mn-ea"/>
                <a:cs typeface="Arial"/>
              </a:rPr>
              <a:t>Do not resize or reposition the text box.</a:t>
            </a:r>
            <a:br>
              <a:rPr lang="en-US" sz="1200">
                <a:cs typeface="Arial"/>
              </a:rPr>
            </a:br>
            <a:r>
              <a:rPr lang="en-US" sz="1200">
                <a:cs typeface="Arial"/>
              </a:rPr>
              <a:t>Delete placeholder if not in use.</a:t>
            </a:r>
            <a:endParaRPr kumimoji="0" lang="en-US" sz="1200" b="0" i="0" u="none" strike="noStrike" kern="1200" cap="none" spc="0" normalizeH="0" baseline="0" noProof="0">
              <a:ln>
                <a:noFill/>
              </a:ln>
              <a:effectLst/>
              <a:uLnTx/>
              <a:uFillTx/>
              <a:ea typeface="+mn-ea"/>
              <a:cs typeface="Arial"/>
            </a:endParaRPr>
          </a:p>
        </p:txBody>
      </p:sp>
      <p:sp>
        <p:nvSpPr>
          <p:cNvPr id="12" name="Rectangle 11">
            <a:extLst>
              <a:ext uri="{FF2B5EF4-FFF2-40B4-BE49-F238E27FC236}">
                <a16:creationId xmlns:a16="http://schemas.microsoft.com/office/drawing/2014/main" id="{AAFA40F7-8730-42B6-8F83-8F9289946259}"/>
              </a:ext>
            </a:extLst>
          </p:cNvPr>
          <p:cNvSpPr/>
          <p:nvPr userDrawn="1"/>
        </p:nvSpPr>
        <p:spPr>
          <a:xfrm>
            <a:off x="3046036" y="1802830"/>
            <a:ext cx="173736" cy="3454212"/>
          </a:xfrm>
          <a:prstGeom prst="rect">
            <a:avLst/>
          </a:prstGeom>
          <a:solidFill>
            <a:srgbClr val="D9D9D9">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3" name="Rectangle 12">
            <a:extLst>
              <a:ext uri="{FF2B5EF4-FFF2-40B4-BE49-F238E27FC236}">
                <a16:creationId xmlns:a16="http://schemas.microsoft.com/office/drawing/2014/main" id="{849BA22B-0819-2F09-87F9-1BB58303832F}"/>
              </a:ext>
            </a:extLst>
          </p:cNvPr>
          <p:cNvSpPr/>
          <p:nvPr userDrawn="1"/>
        </p:nvSpPr>
        <p:spPr>
          <a:xfrm>
            <a:off x="8992403" y="1802830"/>
            <a:ext cx="173736" cy="3454212"/>
          </a:xfrm>
          <a:prstGeom prst="rect">
            <a:avLst/>
          </a:prstGeom>
          <a:solidFill>
            <a:srgbClr val="D9D9D9">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4" name="Rectangle 13">
            <a:extLst>
              <a:ext uri="{FF2B5EF4-FFF2-40B4-BE49-F238E27FC236}">
                <a16:creationId xmlns:a16="http://schemas.microsoft.com/office/drawing/2014/main" id="{C84AC857-F351-C9FC-207B-317AA35C6BFB}"/>
              </a:ext>
            </a:extLst>
          </p:cNvPr>
          <p:cNvSpPr/>
          <p:nvPr userDrawn="1"/>
        </p:nvSpPr>
        <p:spPr>
          <a:xfrm>
            <a:off x="3212684" y="1801720"/>
            <a:ext cx="5776007" cy="203798"/>
          </a:xfrm>
          <a:prstGeom prst="rect">
            <a:avLst/>
          </a:prstGeom>
          <a:solidFill>
            <a:srgbClr val="D9D9D9">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5" name="Rectangle 14">
            <a:extLst>
              <a:ext uri="{FF2B5EF4-FFF2-40B4-BE49-F238E27FC236}">
                <a16:creationId xmlns:a16="http://schemas.microsoft.com/office/drawing/2014/main" id="{642330CB-9369-FF24-68B3-5E6A22DEFF64}"/>
              </a:ext>
            </a:extLst>
          </p:cNvPr>
          <p:cNvSpPr/>
          <p:nvPr userDrawn="1"/>
        </p:nvSpPr>
        <p:spPr>
          <a:xfrm>
            <a:off x="3212684" y="4879509"/>
            <a:ext cx="5776007" cy="377529"/>
          </a:xfrm>
          <a:prstGeom prst="rect">
            <a:avLst/>
          </a:prstGeom>
          <a:solidFill>
            <a:srgbClr val="D9D9D9">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cxnSp>
        <p:nvCxnSpPr>
          <p:cNvPr id="16" name="Straight Connector 15">
            <a:extLst>
              <a:ext uri="{FF2B5EF4-FFF2-40B4-BE49-F238E27FC236}">
                <a16:creationId xmlns:a16="http://schemas.microsoft.com/office/drawing/2014/main" id="{362F1F79-14F7-7D30-0F40-B0811E10460E}"/>
              </a:ext>
            </a:extLst>
          </p:cNvPr>
          <p:cNvCxnSpPr>
            <a:cxnSpLocks/>
          </p:cNvCxnSpPr>
          <p:nvPr userDrawn="1"/>
        </p:nvCxnSpPr>
        <p:spPr>
          <a:xfrm flipV="1">
            <a:off x="4164012" y="4925534"/>
            <a:ext cx="0" cy="1191104"/>
          </a:xfrm>
          <a:prstGeom prst="line">
            <a:avLst/>
          </a:prstGeom>
          <a:ln w="12700" cmpd="sng">
            <a:solidFill>
              <a:schemeClr val="tx1"/>
            </a:solidFill>
            <a:headEnd type="none"/>
            <a:tailEnd type="oval"/>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AA7E004F-7A1B-43EB-72FF-996F376A8FD5}"/>
              </a:ext>
            </a:extLst>
          </p:cNvPr>
          <p:cNvGrpSpPr/>
          <p:nvPr userDrawn="1"/>
        </p:nvGrpSpPr>
        <p:grpSpPr>
          <a:xfrm>
            <a:off x="2763896" y="4183016"/>
            <a:ext cx="633770" cy="157480"/>
            <a:chOff x="1072776" y="4260357"/>
            <a:chExt cx="723102" cy="157480"/>
          </a:xfrm>
        </p:grpSpPr>
        <p:sp>
          <p:nvSpPr>
            <p:cNvPr id="18" name="Oval 17">
              <a:extLst>
                <a:ext uri="{FF2B5EF4-FFF2-40B4-BE49-F238E27FC236}">
                  <a16:creationId xmlns:a16="http://schemas.microsoft.com/office/drawing/2014/main" id="{8569C5EB-0052-6443-B643-D2FFEC182014}"/>
                </a:ext>
              </a:extLst>
            </p:cNvPr>
            <p:cNvSpPr/>
            <p:nvPr/>
          </p:nvSpPr>
          <p:spPr>
            <a:xfrm>
              <a:off x="1618078" y="4260357"/>
              <a:ext cx="177800" cy="157480"/>
            </a:xfrm>
            <a:prstGeom prst="ellipse">
              <a:avLst/>
            </a:prstGeom>
            <a:ln w="12700" cmpd="sng">
              <a:solidFill>
                <a:schemeClr val="tx1"/>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b="1">
                <a:solidFill>
                  <a:schemeClr val="tx1"/>
                </a:solidFill>
                <a:cs typeface="Arial" panose="020B0604020202020204" pitchFamily="34" charset="0"/>
              </a:endParaRPr>
            </a:p>
          </p:txBody>
        </p:sp>
        <p:cxnSp>
          <p:nvCxnSpPr>
            <p:cNvPr id="19" name="Straight Connector 18">
              <a:extLst>
                <a:ext uri="{FF2B5EF4-FFF2-40B4-BE49-F238E27FC236}">
                  <a16:creationId xmlns:a16="http://schemas.microsoft.com/office/drawing/2014/main" id="{C86A6543-1FF8-4E24-51EC-D0E1BE3A8C8A}"/>
                </a:ext>
              </a:extLst>
            </p:cNvPr>
            <p:cNvCxnSpPr>
              <a:cxnSpLocks/>
              <a:stCxn id="18" idx="2"/>
            </p:cNvCxnSpPr>
            <p:nvPr/>
          </p:nvCxnSpPr>
          <p:spPr>
            <a:xfrm flipH="1">
              <a:off x="1072776" y="4339097"/>
              <a:ext cx="545302" cy="0"/>
            </a:xfrm>
            <a:prstGeom prst="line">
              <a:avLst/>
            </a:prstGeom>
            <a:ln w="12700" cmpd="sng">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0" name="Elbow Connector 19">
            <a:extLst>
              <a:ext uri="{FF2B5EF4-FFF2-40B4-BE49-F238E27FC236}">
                <a16:creationId xmlns:a16="http://schemas.microsoft.com/office/drawing/2014/main" id="{5AC2AF72-444D-704D-0941-2E819F7A3AF9}"/>
              </a:ext>
            </a:extLst>
          </p:cNvPr>
          <p:cNvCxnSpPr>
            <a:cxnSpLocks/>
            <a:stCxn id="10" idx="2"/>
          </p:cNvCxnSpPr>
          <p:nvPr userDrawn="1"/>
        </p:nvCxnSpPr>
        <p:spPr>
          <a:xfrm rot="5400000">
            <a:off x="9047260" y="3777975"/>
            <a:ext cx="257790" cy="2555560"/>
          </a:xfrm>
          <a:prstGeom prst="bentConnector2">
            <a:avLst/>
          </a:prstGeom>
          <a:ln w="12700">
            <a:solidFill>
              <a:schemeClr val="tx1"/>
            </a:solidFill>
            <a:tailEnd type="ova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E4D3532-2BCF-ADA3-BB3C-4BEAFAC99883}"/>
              </a:ext>
            </a:extLst>
          </p:cNvPr>
          <p:cNvCxnSpPr>
            <a:cxnSpLocks/>
          </p:cNvCxnSpPr>
          <p:nvPr userDrawn="1"/>
        </p:nvCxnSpPr>
        <p:spPr>
          <a:xfrm flipV="1">
            <a:off x="6718526" y="1369534"/>
            <a:ext cx="0" cy="521557"/>
          </a:xfrm>
          <a:prstGeom prst="line">
            <a:avLst/>
          </a:prstGeom>
          <a:ln w="12700" cmpd="sng">
            <a:solidFill>
              <a:schemeClr val="tx1"/>
            </a:solidFill>
            <a:headEnd type="oval"/>
          </a:ln>
        </p:spPr>
        <p:style>
          <a:lnRef idx="1">
            <a:schemeClr val="accent1"/>
          </a:lnRef>
          <a:fillRef idx="0">
            <a:schemeClr val="accent1"/>
          </a:fillRef>
          <a:effectRef idx="0">
            <a:schemeClr val="accent1"/>
          </a:effectRef>
          <a:fontRef idx="minor">
            <a:schemeClr val="tx1"/>
          </a:fontRef>
        </p:style>
      </p:cxnSp>
      <p:sp>
        <p:nvSpPr>
          <p:cNvPr id="22" name="Title 4">
            <a:extLst>
              <a:ext uri="{FF2B5EF4-FFF2-40B4-BE49-F238E27FC236}">
                <a16:creationId xmlns:a16="http://schemas.microsoft.com/office/drawing/2014/main" id="{F2D073D0-9BE3-63B0-8F6D-BBAFF0E92533}"/>
              </a:ext>
            </a:extLst>
          </p:cNvPr>
          <p:cNvSpPr>
            <a:spLocks noGrp="1"/>
          </p:cNvSpPr>
          <p:nvPr>
            <p:ph type="title" idx="4294967295"/>
          </p:nvPr>
        </p:nvSpPr>
        <p:spPr>
          <a:xfrm>
            <a:off x="347472" y="384048"/>
            <a:ext cx="11315700" cy="438150"/>
          </a:xfrm>
        </p:spPr>
        <p:txBody>
          <a:bodyPr/>
          <a:lstStyle/>
          <a:p>
            <a:r>
              <a:rPr lang="en-US"/>
              <a:t>Click to edit Master title style</a:t>
            </a:r>
          </a:p>
        </p:txBody>
      </p:sp>
    </p:spTree>
    <p:extLst>
      <p:ext uri="{BB962C8B-B14F-4D97-AF65-F5344CB8AC3E}">
        <p14:creationId xmlns:p14="http://schemas.microsoft.com/office/powerpoint/2010/main" val="642566899"/>
      </p:ext>
    </p:extLst>
  </p:cSld>
  <p:clrMapOvr>
    <a:masterClrMapping/>
  </p:clrMapOvr>
  <p:extLst>
    <p:ext uri="{DCECCB84-F9BA-43D5-87BE-67443E8EF086}">
      <p15:sldGuideLst xmlns:p15="http://schemas.microsoft.com/office/powerpoint/2012/main">
        <p15:guide id="2" pos="401">
          <p15:clr>
            <a:srgbClr val="FBAE40"/>
          </p15:clr>
        </p15:guide>
        <p15:guide id="3" pos="7274">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MGB Brand colors">
    <p:spTree>
      <p:nvGrpSpPr>
        <p:cNvPr id="1" name=""/>
        <p:cNvGrpSpPr/>
        <p:nvPr/>
      </p:nvGrpSpPr>
      <p:grpSpPr>
        <a:xfrm>
          <a:off x="0" y="0"/>
          <a:ext cx="0" cy="0"/>
          <a:chOff x="0" y="0"/>
          <a:chExt cx="0" cy="0"/>
        </a:xfrm>
      </p:grpSpPr>
      <p:sp>
        <p:nvSpPr>
          <p:cNvPr id="150" name="TextBox 149">
            <a:extLst>
              <a:ext uri="{FF2B5EF4-FFF2-40B4-BE49-F238E27FC236}">
                <a16:creationId xmlns:a16="http://schemas.microsoft.com/office/drawing/2014/main" id="{A18A3D62-573A-0339-624E-2017E602C7D9}"/>
              </a:ext>
            </a:extLst>
          </p:cNvPr>
          <p:cNvSpPr txBox="1"/>
          <p:nvPr userDrawn="1"/>
        </p:nvSpPr>
        <p:spPr>
          <a:xfrm>
            <a:off x="359503" y="1482837"/>
            <a:ext cx="3421187" cy="4034813"/>
          </a:xfrm>
          <a:prstGeom prst="rect">
            <a:avLst/>
          </a:prstGeom>
          <a:noFill/>
          <a:ln w="25400">
            <a:noFill/>
          </a:ln>
        </p:spPr>
        <p:txBody>
          <a:bodyPr wrap="square" lIns="0" rtlCol="0">
            <a:noAutofit/>
          </a:bodyPr>
          <a:lstStyle/>
          <a:p>
            <a:pPr marL="0" indent="0" algn="l" defTabSz="914446" rtl="0" eaLnBrk="1" latinLnBrk="0" hangingPunct="1">
              <a:lnSpc>
                <a:spcPct val="100000"/>
              </a:lnSpc>
              <a:spcBef>
                <a:spcPts val="0"/>
              </a:spcBef>
              <a:buFont typeface="Arial" panose="020B0604020202020204" pitchFamily="34" charset="0"/>
              <a:buNone/>
            </a:pPr>
            <a:r>
              <a:rPr lang="en-US" sz="2000" b="0" kern="1200">
                <a:solidFill>
                  <a:schemeClr val="tx1"/>
                </a:solidFill>
                <a:latin typeface="+mn-lt"/>
                <a:ea typeface="+mn-ea"/>
                <a:cs typeface="+mn-cs"/>
              </a:rPr>
              <a:t>Lead with our primary colors, teal and blue. Use accent colors sparingly. Make sure to follow the prescribed color specifications.</a:t>
            </a:r>
          </a:p>
          <a:p>
            <a:endParaRPr lang="en-US" sz="1800"/>
          </a:p>
          <a:p>
            <a:r>
              <a:rPr lang="en-US" sz="1400" b="1" kern="1200">
                <a:solidFill>
                  <a:schemeClr val="tx1"/>
                </a:solidFill>
                <a:latin typeface="+mn-lt"/>
                <a:ea typeface="+mn-ea"/>
                <a:cs typeface="+mn-cs"/>
              </a:rPr>
              <a:t>Important: </a:t>
            </a:r>
          </a:p>
          <a:p>
            <a:pPr marL="0" indent="0" algn="l" defTabSz="914446" rtl="0" eaLnBrk="1" latinLnBrk="0" hangingPunct="1">
              <a:lnSpc>
                <a:spcPct val="100000"/>
              </a:lnSpc>
              <a:spcBef>
                <a:spcPts val="0"/>
              </a:spcBef>
              <a:buFont typeface="Arial" panose="020B0604020202020204" pitchFamily="34" charset="0"/>
              <a:buNone/>
            </a:pPr>
            <a:r>
              <a:rPr lang="en-US" sz="1400" b="0" kern="1200">
                <a:solidFill>
                  <a:schemeClr val="tx1"/>
                </a:solidFill>
                <a:latin typeface="+mn-lt"/>
                <a:ea typeface="+mn-ea"/>
                <a:cs typeface="+mn-cs"/>
              </a:rPr>
              <a:t>Our colors appear as presets in the top menu/s, but do not use the automatic tints provided by PowerPoint. These colors are not part of the brand palette.</a:t>
            </a:r>
          </a:p>
        </p:txBody>
      </p:sp>
      <p:sp>
        <p:nvSpPr>
          <p:cNvPr id="88" name="Title 3">
            <a:extLst>
              <a:ext uri="{FF2B5EF4-FFF2-40B4-BE49-F238E27FC236}">
                <a16:creationId xmlns:a16="http://schemas.microsoft.com/office/drawing/2014/main" id="{B0DC776C-BA61-B8BA-1039-8BA1AA94525E}"/>
              </a:ext>
            </a:extLst>
          </p:cNvPr>
          <p:cNvSpPr>
            <a:spLocks noGrp="1"/>
          </p:cNvSpPr>
          <p:nvPr>
            <p:ph type="title" idx="4294967295" hasCustomPrompt="1"/>
          </p:nvPr>
        </p:nvSpPr>
        <p:spPr>
          <a:xfrm>
            <a:off x="347472" y="384048"/>
            <a:ext cx="11315700" cy="438150"/>
          </a:xfrm>
        </p:spPr>
        <p:txBody>
          <a:bodyPr/>
          <a:lstStyle/>
          <a:p>
            <a:r>
              <a:rPr lang="en-US"/>
              <a:t>Color palette</a:t>
            </a:r>
          </a:p>
        </p:txBody>
      </p:sp>
      <p:sp>
        <p:nvSpPr>
          <p:cNvPr id="120" name="Content Placeholder 2">
            <a:extLst>
              <a:ext uri="{FF2B5EF4-FFF2-40B4-BE49-F238E27FC236}">
                <a16:creationId xmlns:a16="http://schemas.microsoft.com/office/drawing/2014/main" id="{8FAC76BB-B2E0-BDF7-F0FE-C478E77B706D}"/>
              </a:ext>
            </a:extLst>
          </p:cNvPr>
          <p:cNvSpPr txBox="1"/>
          <p:nvPr userDrawn="1"/>
        </p:nvSpPr>
        <p:spPr>
          <a:xfrm>
            <a:off x="1950721" y="4794470"/>
            <a:ext cx="1507140" cy="409478"/>
          </a:xfrm>
          <a:prstGeom prst="rect">
            <a:avLst/>
          </a:prstGeom>
        </p:spPr>
        <p:txBody>
          <a:bodyPr vert="horz" lIns="0" tIns="0" rIns="0" bIns="0" rtlCol="0" anchor="ctr">
            <a:noAutofit/>
          </a:bodyPr>
          <a:lstStyle>
            <a:lvl1pPr marL="0" indent="0" algn="l" defTabSz="914400" rtl="0" eaLnBrk="1" latinLnBrk="0" hangingPunct="1">
              <a:spcBef>
                <a:spcPts val="1200"/>
              </a:spcBef>
              <a:spcAft>
                <a:spcPts val="0"/>
              </a:spcAft>
              <a:buClrTx/>
              <a:buFontTx/>
              <a:buNone/>
              <a:tabLst>
                <a:tab pos="1201738" algn="l"/>
              </a:tabLst>
              <a:defRPr sz="1800" b="0" i="0" kern="1200">
                <a:solidFill>
                  <a:schemeClr val="tx2"/>
                </a:solidFill>
                <a:latin typeface="Open Sans Light"/>
                <a:ea typeface="+mn-ea"/>
                <a:cs typeface="Open Sans Light"/>
              </a:defRPr>
            </a:lvl1pPr>
            <a:lvl2pPr marL="200025" indent="-200025" algn="l" defTabSz="914400" rtl="0" eaLnBrk="1" latinLnBrk="0" hangingPunct="1">
              <a:spcBef>
                <a:spcPts val="600"/>
              </a:spcBef>
              <a:spcAft>
                <a:spcPts val="0"/>
              </a:spcAft>
              <a:buClrTx/>
              <a:buFont typeface="Arial" pitchFamily="34" charset="0"/>
              <a:buChar char="•"/>
              <a:tabLst>
                <a:tab pos="1201738" algn="l"/>
              </a:tabLst>
              <a:defRPr sz="1800" b="0" i="0" kern="1200">
                <a:solidFill>
                  <a:schemeClr val="tx2"/>
                </a:solidFill>
                <a:latin typeface="Open Sans Light"/>
                <a:ea typeface="+mn-ea"/>
                <a:cs typeface="Open Sans Light"/>
              </a:defRPr>
            </a:lvl2pPr>
            <a:lvl3pPr marL="398463" indent="-200025" algn="l" defTabSz="914400" rtl="0" eaLnBrk="1" latinLnBrk="0" hangingPunct="1">
              <a:spcBef>
                <a:spcPts val="300"/>
              </a:spcBef>
              <a:spcAft>
                <a:spcPts val="0"/>
              </a:spcAft>
              <a:buClrTx/>
              <a:buFont typeface="Lucida Grande"/>
              <a:buChar char="-"/>
              <a:tabLst>
                <a:tab pos="1201738" algn="l"/>
              </a:tabLst>
              <a:defRPr sz="1800" b="0" i="0" kern="1200">
                <a:solidFill>
                  <a:schemeClr val="tx2"/>
                </a:solidFill>
                <a:latin typeface="Open Sans Light"/>
                <a:ea typeface="+mn-ea"/>
                <a:cs typeface="Open Sans Light"/>
              </a:defRPr>
            </a:lvl3pPr>
            <a:lvl4pPr marL="622300" indent="-200025" algn="l" defTabSz="914400" rtl="0" eaLnBrk="1" latinLnBrk="0" hangingPunct="1">
              <a:spcBef>
                <a:spcPts val="300"/>
              </a:spcBef>
              <a:spcAft>
                <a:spcPts val="0"/>
              </a:spcAft>
              <a:buClrTx/>
              <a:buFont typeface="Arial" pitchFamily="34" charset="0"/>
              <a:buChar char="•"/>
              <a:tabLst>
                <a:tab pos="1201738" algn="l"/>
              </a:tabLst>
              <a:defRPr sz="1800" b="0" i="0" kern="1200">
                <a:solidFill>
                  <a:schemeClr val="tx2"/>
                </a:solidFill>
                <a:latin typeface="Open Sans Light"/>
                <a:ea typeface="+mn-ea"/>
                <a:cs typeface="Open Sans Light"/>
              </a:defRPr>
            </a:lvl4pPr>
            <a:lvl5pPr marL="806450" indent="-182563" algn="l" defTabSz="914400" rtl="0" eaLnBrk="1" latinLnBrk="0" hangingPunct="1">
              <a:spcBef>
                <a:spcPts val="300"/>
              </a:spcBef>
              <a:spcAft>
                <a:spcPts val="0"/>
              </a:spcAft>
              <a:buClrTx/>
              <a:buFont typeface="Lucida Grande"/>
              <a:buChar char="-"/>
              <a:tabLst>
                <a:tab pos="1201738" algn="l"/>
              </a:tabLst>
              <a:defRPr sz="1800" b="0" i="0" kern="1200">
                <a:solidFill>
                  <a:schemeClr val="tx2"/>
                </a:solidFill>
                <a:latin typeface="Open Sans Light"/>
                <a:ea typeface="+mn-ea"/>
                <a:cs typeface="Open Sans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defTabSz="456781" fontAlgn="base">
              <a:spcAft>
                <a:spcPts val="600"/>
              </a:spcAft>
            </a:pPr>
            <a:r>
              <a:rPr lang="en-US" sz="1200">
                <a:solidFill>
                  <a:srgbClr val="CC0000"/>
                </a:solidFill>
                <a:latin typeface="+mn-lt"/>
                <a:cs typeface="Arial" panose="020B0604020202020204" pitchFamily="34" charset="0"/>
              </a:rPr>
              <a:t>Do not use these colors.</a:t>
            </a:r>
          </a:p>
        </p:txBody>
      </p:sp>
      <p:sp>
        <p:nvSpPr>
          <p:cNvPr id="122" name="Rectangle 121">
            <a:extLst>
              <a:ext uri="{FF2B5EF4-FFF2-40B4-BE49-F238E27FC236}">
                <a16:creationId xmlns:a16="http://schemas.microsoft.com/office/drawing/2014/main" id="{DE3A6B00-42B9-B985-1913-F3B9C4884FD6}"/>
              </a:ext>
            </a:extLst>
          </p:cNvPr>
          <p:cNvSpPr/>
          <p:nvPr/>
        </p:nvSpPr>
        <p:spPr>
          <a:xfrm>
            <a:off x="4202432" y="1865349"/>
            <a:ext cx="879777" cy="692727"/>
          </a:xfrm>
          <a:prstGeom prst="rect">
            <a:avLst/>
          </a:prstGeom>
          <a:solidFill>
            <a:srgbClr val="01828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23" name="Rectangle 122">
            <a:extLst>
              <a:ext uri="{FF2B5EF4-FFF2-40B4-BE49-F238E27FC236}">
                <a16:creationId xmlns:a16="http://schemas.microsoft.com/office/drawing/2014/main" id="{B398584D-CE3F-8AEF-1FCA-85C8413BE99F}"/>
              </a:ext>
            </a:extLst>
          </p:cNvPr>
          <p:cNvSpPr/>
          <p:nvPr/>
        </p:nvSpPr>
        <p:spPr>
          <a:xfrm>
            <a:off x="5267666" y="1865349"/>
            <a:ext cx="879777" cy="6927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24" name="Rectangle 123">
            <a:extLst>
              <a:ext uri="{FF2B5EF4-FFF2-40B4-BE49-F238E27FC236}">
                <a16:creationId xmlns:a16="http://schemas.microsoft.com/office/drawing/2014/main" id="{10472008-7C52-1E8C-9A39-84C3F23B5168}"/>
              </a:ext>
            </a:extLst>
          </p:cNvPr>
          <p:cNvSpPr/>
          <p:nvPr/>
        </p:nvSpPr>
        <p:spPr>
          <a:xfrm>
            <a:off x="6332900" y="1865349"/>
            <a:ext cx="879778" cy="69272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25" name="Rectangle 124">
            <a:extLst>
              <a:ext uri="{FF2B5EF4-FFF2-40B4-BE49-F238E27FC236}">
                <a16:creationId xmlns:a16="http://schemas.microsoft.com/office/drawing/2014/main" id="{11B5A22C-836A-263F-B90E-F563EAA889E6}"/>
              </a:ext>
            </a:extLst>
          </p:cNvPr>
          <p:cNvSpPr/>
          <p:nvPr/>
        </p:nvSpPr>
        <p:spPr>
          <a:xfrm>
            <a:off x="7398136" y="1865349"/>
            <a:ext cx="879778" cy="692727"/>
          </a:xfrm>
          <a:prstGeom prst="rect">
            <a:avLst/>
          </a:prstGeom>
          <a:solidFill>
            <a:schemeClr val="bg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26" name="Rectangle 125">
            <a:extLst>
              <a:ext uri="{FF2B5EF4-FFF2-40B4-BE49-F238E27FC236}">
                <a16:creationId xmlns:a16="http://schemas.microsoft.com/office/drawing/2014/main" id="{6D13BBEE-8D6C-8024-4DDC-A14098B3F65D}"/>
              </a:ext>
            </a:extLst>
          </p:cNvPr>
          <p:cNvSpPr/>
          <p:nvPr/>
        </p:nvSpPr>
        <p:spPr>
          <a:xfrm>
            <a:off x="8463374" y="1865349"/>
            <a:ext cx="879778" cy="6927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27" name="Rectangle 126">
            <a:extLst>
              <a:ext uri="{FF2B5EF4-FFF2-40B4-BE49-F238E27FC236}">
                <a16:creationId xmlns:a16="http://schemas.microsoft.com/office/drawing/2014/main" id="{38E3E820-5AF0-AF7C-FF6C-390E2A59DFE1}"/>
              </a:ext>
            </a:extLst>
          </p:cNvPr>
          <p:cNvSpPr/>
          <p:nvPr/>
        </p:nvSpPr>
        <p:spPr>
          <a:xfrm>
            <a:off x="7391146" y="5368878"/>
            <a:ext cx="879778" cy="692727"/>
          </a:xfrm>
          <a:prstGeom prst="rect">
            <a:avLst/>
          </a:prstGeom>
          <a:solidFill>
            <a:srgbClr val="9B86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28" name="Rectangle 127">
            <a:extLst>
              <a:ext uri="{FF2B5EF4-FFF2-40B4-BE49-F238E27FC236}">
                <a16:creationId xmlns:a16="http://schemas.microsoft.com/office/drawing/2014/main" id="{4766E1B4-F330-623C-5A53-99EECC0DAB80}"/>
              </a:ext>
            </a:extLst>
          </p:cNvPr>
          <p:cNvSpPr/>
          <p:nvPr/>
        </p:nvSpPr>
        <p:spPr>
          <a:xfrm>
            <a:off x="5264538" y="3671918"/>
            <a:ext cx="879778" cy="69272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29" name="Rectangle 128">
            <a:extLst>
              <a:ext uri="{FF2B5EF4-FFF2-40B4-BE49-F238E27FC236}">
                <a16:creationId xmlns:a16="http://schemas.microsoft.com/office/drawing/2014/main" id="{A42194C2-1437-C0AB-E484-A654645F39D7}"/>
              </a:ext>
            </a:extLst>
          </p:cNvPr>
          <p:cNvSpPr/>
          <p:nvPr/>
        </p:nvSpPr>
        <p:spPr>
          <a:xfrm>
            <a:off x="6329774" y="3676444"/>
            <a:ext cx="879778" cy="69272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30" name="Rectangle 129">
            <a:extLst>
              <a:ext uri="{FF2B5EF4-FFF2-40B4-BE49-F238E27FC236}">
                <a16:creationId xmlns:a16="http://schemas.microsoft.com/office/drawing/2014/main" id="{60969A8D-2728-E105-4619-2A5863EE1F28}"/>
              </a:ext>
            </a:extLst>
          </p:cNvPr>
          <p:cNvSpPr/>
          <p:nvPr/>
        </p:nvSpPr>
        <p:spPr>
          <a:xfrm>
            <a:off x="7395008" y="3676444"/>
            <a:ext cx="879778" cy="69272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31" name="TextBox 130">
            <a:extLst>
              <a:ext uri="{FF2B5EF4-FFF2-40B4-BE49-F238E27FC236}">
                <a16:creationId xmlns:a16="http://schemas.microsoft.com/office/drawing/2014/main" id="{385F3CCC-47F2-6A7A-BD90-F45333C4583C}"/>
              </a:ext>
            </a:extLst>
          </p:cNvPr>
          <p:cNvSpPr txBox="1"/>
          <p:nvPr/>
        </p:nvSpPr>
        <p:spPr>
          <a:xfrm>
            <a:off x="4202430" y="2565924"/>
            <a:ext cx="870852" cy="507831"/>
          </a:xfrm>
          <a:prstGeom prst="rect">
            <a:avLst/>
          </a:prstGeom>
          <a:noFill/>
        </p:spPr>
        <p:txBody>
          <a:bodyPr wrap="square" lIns="0" rIns="0" rtlCol="0">
            <a:spAutoFit/>
          </a:bodyPr>
          <a:lstStyle>
            <a:defPPr>
              <a:defRPr lang="en-US"/>
            </a:defPPr>
            <a:lvl1pPr>
              <a:defRPr sz="900"/>
            </a:lvl1pPr>
          </a:lstStyle>
          <a:p>
            <a:r>
              <a:rPr lang="en-US" sz="900"/>
              <a:t>Teal</a:t>
            </a:r>
          </a:p>
          <a:p>
            <a:r>
              <a:rPr lang="en-US" sz="900"/>
              <a:t>RGB 1, 130, 142</a:t>
            </a:r>
          </a:p>
          <a:p>
            <a:r>
              <a:rPr lang="en-US" sz="900"/>
              <a:t>HEX #01828E</a:t>
            </a:r>
          </a:p>
        </p:txBody>
      </p:sp>
      <p:sp>
        <p:nvSpPr>
          <p:cNvPr id="132" name="TextBox 131">
            <a:extLst>
              <a:ext uri="{FF2B5EF4-FFF2-40B4-BE49-F238E27FC236}">
                <a16:creationId xmlns:a16="http://schemas.microsoft.com/office/drawing/2014/main" id="{11CDFA37-DF80-B428-651F-6D6A1CF989CF}"/>
              </a:ext>
            </a:extLst>
          </p:cNvPr>
          <p:cNvSpPr txBox="1"/>
          <p:nvPr/>
        </p:nvSpPr>
        <p:spPr>
          <a:xfrm>
            <a:off x="5276590" y="2565924"/>
            <a:ext cx="870852" cy="507831"/>
          </a:xfrm>
          <a:prstGeom prst="rect">
            <a:avLst/>
          </a:prstGeom>
          <a:noFill/>
        </p:spPr>
        <p:txBody>
          <a:bodyPr wrap="square" lIns="0" rIns="0" rtlCol="0">
            <a:spAutoFit/>
          </a:bodyPr>
          <a:lstStyle>
            <a:defPPr>
              <a:defRPr lang="en-US"/>
            </a:defPPr>
            <a:lvl1pPr>
              <a:defRPr sz="900"/>
            </a:lvl1pPr>
          </a:lstStyle>
          <a:p>
            <a:r>
              <a:rPr lang="en-US" sz="900"/>
              <a:t>Blue</a:t>
            </a:r>
          </a:p>
          <a:p>
            <a:r>
              <a:rPr lang="en-US" sz="900"/>
              <a:t>RGB 0, 58, 150</a:t>
            </a:r>
          </a:p>
          <a:p>
            <a:r>
              <a:rPr lang="en-US" sz="900"/>
              <a:t>HEX #003A96</a:t>
            </a:r>
          </a:p>
        </p:txBody>
      </p:sp>
      <p:sp>
        <p:nvSpPr>
          <p:cNvPr id="133" name="TextBox 132">
            <a:extLst>
              <a:ext uri="{FF2B5EF4-FFF2-40B4-BE49-F238E27FC236}">
                <a16:creationId xmlns:a16="http://schemas.microsoft.com/office/drawing/2014/main" id="{3603BE58-7C1B-7B21-E960-F523BB11EAD5}"/>
              </a:ext>
            </a:extLst>
          </p:cNvPr>
          <p:cNvSpPr txBox="1"/>
          <p:nvPr/>
        </p:nvSpPr>
        <p:spPr>
          <a:xfrm>
            <a:off x="6352721" y="2565924"/>
            <a:ext cx="870852" cy="507831"/>
          </a:xfrm>
          <a:prstGeom prst="rect">
            <a:avLst/>
          </a:prstGeom>
          <a:noFill/>
        </p:spPr>
        <p:txBody>
          <a:bodyPr wrap="square" lIns="0" rIns="0" rtlCol="0">
            <a:spAutoFit/>
          </a:bodyPr>
          <a:lstStyle>
            <a:defPPr>
              <a:defRPr lang="en-US"/>
            </a:defPPr>
            <a:lvl1pPr>
              <a:defRPr sz="900"/>
            </a:lvl1pPr>
          </a:lstStyle>
          <a:p>
            <a:r>
              <a:rPr lang="en-US" sz="900"/>
              <a:t>Light teal</a:t>
            </a:r>
          </a:p>
          <a:p>
            <a:r>
              <a:rPr lang="en-US" sz="900"/>
              <a:t>RGB 177, 228, 227</a:t>
            </a:r>
          </a:p>
          <a:p>
            <a:r>
              <a:rPr lang="en-US" sz="900"/>
              <a:t>HEX #B1E4E3</a:t>
            </a:r>
          </a:p>
        </p:txBody>
      </p:sp>
      <p:sp>
        <p:nvSpPr>
          <p:cNvPr id="134" name="TextBox 133">
            <a:extLst>
              <a:ext uri="{FF2B5EF4-FFF2-40B4-BE49-F238E27FC236}">
                <a16:creationId xmlns:a16="http://schemas.microsoft.com/office/drawing/2014/main" id="{8A6B8248-0F57-806E-AC7A-E12CA88D9F22}"/>
              </a:ext>
            </a:extLst>
          </p:cNvPr>
          <p:cNvSpPr txBox="1"/>
          <p:nvPr/>
        </p:nvSpPr>
        <p:spPr>
          <a:xfrm>
            <a:off x="7410190" y="2565924"/>
            <a:ext cx="870852" cy="507831"/>
          </a:xfrm>
          <a:prstGeom prst="rect">
            <a:avLst/>
          </a:prstGeom>
          <a:noFill/>
        </p:spPr>
        <p:txBody>
          <a:bodyPr wrap="square" lIns="0" rIns="0" rtlCol="0">
            <a:spAutoFit/>
          </a:bodyPr>
          <a:lstStyle>
            <a:defPPr>
              <a:defRPr lang="en-US"/>
            </a:defPPr>
            <a:lvl1pPr>
              <a:defRPr sz="900"/>
            </a:lvl1pPr>
          </a:lstStyle>
          <a:p>
            <a:r>
              <a:rPr lang="en-US" sz="900"/>
              <a:t>White</a:t>
            </a:r>
          </a:p>
          <a:p>
            <a:r>
              <a:rPr lang="en-US" sz="900"/>
              <a:t>RGB 255, 255, 255</a:t>
            </a:r>
          </a:p>
          <a:p>
            <a:r>
              <a:rPr lang="en-US" sz="900"/>
              <a:t>HEX #FFFFFF</a:t>
            </a:r>
          </a:p>
        </p:txBody>
      </p:sp>
      <p:sp>
        <p:nvSpPr>
          <p:cNvPr id="135" name="TextBox 134">
            <a:extLst>
              <a:ext uri="{FF2B5EF4-FFF2-40B4-BE49-F238E27FC236}">
                <a16:creationId xmlns:a16="http://schemas.microsoft.com/office/drawing/2014/main" id="{C50E4703-D840-66B5-B95F-9694213793A0}"/>
              </a:ext>
            </a:extLst>
          </p:cNvPr>
          <p:cNvSpPr txBox="1"/>
          <p:nvPr/>
        </p:nvSpPr>
        <p:spPr>
          <a:xfrm>
            <a:off x="8473880" y="2565923"/>
            <a:ext cx="870852" cy="507831"/>
          </a:xfrm>
          <a:prstGeom prst="rect">
            <a:avLst/>
          </a:prstGeom>
          <a:noFill/>
        </p:spPr>
        <p:txBody>
          <a:bodyPr wrap="square" lIns="0" rIns="0" rtlCol="0">
            <a:spAutoFit/>
          </a:bodyPr>
          <a:lstStyle>
            <a:defPPr>
              <a:defRPr lang="en-US"/>
            </a:defPPr>
            <a:lvl1pPr>
              <a:defRPr sz="900"/>
            </a:lvl1pPr>
          </a:lstStyle>
          <a:p>
            <a:r>
              <a:rPr lang="en-US" sz="900"/>
              <a:t>Black</a:t>
            </a:r>
          </a:p>
          <a:p>
            <a:r>
              <a:rPr lang="en-US" sz="900"/>
              <a:t>RGB 0, 0, 0</a:t>
            </a:r>
          </a:p>
          <a:p>
            <a:r>
              <a:rPr lang="en-US" sz="900"/>
              <a:t>HEX #000000</a:t>
            </a:r>
          </a:p>
        </p:txBody>
      </p:sp>
      <p:sp>
        <p:nvSpPr>
          <p:cNvPr id="136" name="TextBox 135">
            <a:extLst>
              <a:ext uri="{FF2B5EF4-FFF2-40B4-BE49-F238E27FC236}">
                <a16:creationId xmlns:a16="http://schemas.microsoft.com/office/drawing/2014/main" id="{3C94ACD2-4451-0001-CE89-59A741C29E7A}"/>
              </a:ext>
            </a:extLst>
          </p:cNvPr>
          <p:cNvSpPr txBox="1"/>
          <p:nvPr/>
        </p:nvSpPr>
        <p:spPr>
          <a:xfrm>
            <a:off x="7391146" y="6061604"/>
            <a:ext cx="870852" cy="507831"/>
          </a:xfrm>
          <a:prstGeom prst="rect">
            <a:avLst/>
          </a:prstGeom>
          <a:noFill/>
        </p:spPr>
        <p:txBody>
          <a:bodyPr wrap="square" lIns="0" rIns="0" rtlCol="0">
            <a:spAutoFit/>
          </a:bodyPr>
          <a:lstStyle/>
          <a:p>
            <a:r>
              <a:rPr lang="en-US" sz="900"/>
              <a:t>Iris</a:t>
            </a:r>
          </a:p>
          <a:p>
            <a:r>
              <a:rPr lang="en-US" sz="900"/>
              <a:t>RGB</a:t>
            </a:r>
          </a:p>
          <a:p>
            <a:r>
              <a:rPr lang="en-US" sz="900"/>
              <a:t>HEX #9B86B8</a:t>
            </a:r>
          </a:p>
        </p:txBody>
      </p:sp>
      <p:sp>
        <p:nvSpPr>
          <p:cNvPr id="137" name="TextBox 136">
            <a:extLst>
              <a:ext uri="{FF2B5EF4-FFF2-40B4-BE49-F238E27FC236}">
                <a16:creationId xmlns:a16="http://schemas.microsoft.com/office/drawing/2014/main" id="{273B8536-E4B1-B03B-4B82-AD59C2A205B3}"/>
              </a:ext>
            </a:extLst>
          </p:cNvPr>
          <p:cNvSpPr txBox="1"/>
          <p:nvPr/>
        </p:nvSpPr>
        <p:spPr>
          <a:xfrm>
            <a:off x="5273462" y="4364645"/>
            <a:ext cx="870852" cy="507831"/>
          </a:xfrm>
          <a:prstGeom prst="rect">
            <a:avLst/>
          </a:prstGeom>
          <a:noFill/>
        </p:spPr>
        <p:txBody>
          <a:bodyPr wrap="square" lIns="0" rIns="0" rtlCol="0">
            <a:spAutoFit/>
          </a:bodyPr>
          <a:lstStyle>
            <a:defPPr>
              <a:defRPr lang="en-US"/>
            </a:defPPr>
            <a:lvl1pPr>
              <a:defRPr sz="900"/>
            </a:lvl1pPr>
          </a:lstStyle>
          <a:p>
            <a:r>
              <a:rPr lang="en-US" sz="900"/>
              <a:t>Mango</a:t>
            </a:r>
          </a:p>
          <a:p>
            <a:r>
              <a:rPr lang="en-US" sz="900"/>
              <a:t>RGB 255, 200, 58</a:t>
            </a:r>
          </a:p>
          <a:p>
            <a:r>
              <a:rPr lang="en-US" sz="900"/>
              <a:t>HEX #FFC83A</a:t>
            </a:r>
          </a:p>
        </p:txBody>
      </p:sp>
      <p:sp>
        <p:nvSpPr>
          <p:cNvPr id="138" name="TextBox 137">
            <a:extLst>
              <a:ext uri="{FF2B5EF4-FFF2-40B4-BE49-F238E27FC236}">
                <a16:creationId xmlns:a16="http://schemas.microsoft.com/office/drawing/2014/main" id="{FF895C1C-11E6-BE23-AB22-7B6B393ED0C1}"/>
              </a:ext>
            </a:extLst>
          </p:cNvPr>
          <p:cNvSpPr txBox="1"/>
          <p:nvPr/>
        </p:nvSpPr>
        <p:spPr>
          <a:xfrm>
            <a:off x="6349593" y="4364645"/>
            <a:ext cx="870852" cy="507831"/>
          </a:xfrm>
          <a:prstGeom prst="rect">
            <a:avLst/>
          </a:prstGeom>
          <a:noFill/>
        </p:spPr>
        <p:txBody>
          <a:bodyPr wrap="square" lIns="0" rIns="0" rtlCol="0">
            <a:spAutoFit/>
          </a:bodyPr>
          <a:lstStyle>
            <a:defPPr>
              <a:defRPr lang="en-US"/>
            </a:defPPr>
            <a:lvl1pPr>
              <a:defRPr sz="900"/>
            </a:lvl1pPr>
          </a:lstStyle>
          <a:p>
            <a:r>
              <a:rPr lang="en-US" sz="900"/>
              <a:t>Amber</a:t>
            </a:r>
          </a:p>
          <a:p>
            <a:r>
              <a:rPr lang="en-US" sz="900"/>
              <a:t>RGB 223, 109, 82</a:t>
            </a:r>
          </a:p>
          <a:p>
            <a:r>
              <a:rPr lang="en-US" sz="900"/>
              <a:t>HEX #DF6D52</a:t>
            </a:r>
          </a:p>
        </p:txBody>
      </p:sp>
      <p:sp>
        <p:nvSpPr>
          <p:cNvPr id="139" name="TextBox 138">
            <a:extLst>
              <a:ext uri="{FF2B5EF4-FFF2-40B4-BE49-F238E27FC236}">
                <a16:creationId xmlns:a16="http://schemas.microsoft.com/office/drawing/2014/main" id="{7632BB0B-06F8-1F40-9927-AC1D7C8B71AD}"/>
              </a:ext>
            </a:extLst>
          </p:cNvPr>
          <p:cNvSpPr txBox="1"/>
          <p:nvPr/>
        </p:nvSpPr>
        <p:spPr>
          <a:xfrm>
            <a:off x="7407062" y="4364645"/>
            <a:ext cx="870852" cy="507831"/>
          </a:xfrm>
          <a:prstGeom prst="rect">
            <a:avLst/>
          </a:prstGeom>
          <a:noFill/>
        </p:spPr>
        <p:txBody>
          <a:bodyPr wrap="square" lIns="0" rIns="0" rtlCol="0">
            <a:spAutoFit/>
          </a:bodyPr>
          <a:lstStyle>
            <a:defPPr>
              <a:defRPr lang="en-US"/>
            </a:defPPr>
            <a:lvl1pPr>
              <a:defRPr sz="900"/>
            </a:lvl1pPr>
          </a:lstStyle>
          <a:p>
            <a:r>
              <a:rPr lang="en-US" sz="900"/>
              <a:t>Fern</a:t>
            </a:r>
          </a:p>
          <a:p>
            <a:r>
              <a:rPr lang="en-US" sz="900"/>
              <a:t>RGB 131, 211, 127</a:t>
            </a:r>
          </a:p>
          <a:p>
            <a:r>
              <a:rPr lang="en-US" sz="900"/>
              <a:t>HEX #</a:t>
            </a:r>
            <a:r>
              <a:rPr lang="en-US" sz="900" cap="all"/>
              <a:t>83d37f</a:t>
            </a:r>
            <a:endParaRPr lang="en-US" sz="900"/>
          </a:p>
        </p:txBody>
      </p:sp>
      <p:sp>
        <p:nvSpPr>
          <p:cNvPr id="140" name="Rectangle 139">
            <a:extLst>
              <a:ext uri="{FF2B5EF4-FFF2-40B4-BE49-F238E27FC236}">
                <a16:creationId xmlns:a16="http://schemas.microsoft.com/office/drawing/2014/main" id="{F28953BA-6F89-1BAD-AC1D-BED7B2944F28}"/>
              </a:ext>
            </a:extLst>
          </p:cNvPr>
          <p:cNvSpPr/>
          <p:nvPr/>
        </p:nvSpPr>
        <p:spPr>
          <a:xfrm>
            <a:off x="9528610" y="1865349"/>
            <a:ext cx="879778" cy="69272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41" name="TextBox 140">
            <a:extLst>
              <a:ext uri="{FF2B5EF4-FFF2-40B4-BE49-F238E27FC236}">
                <a16:creationId xmlns:a16="http://schemas.microsoft.com/office/drawing/2014/main" id="{2D7D33A9-5BB6-9E8C-1035-3DCE3A8908F4}"/>
              </a:ext>
            </a:extLst>
          </p:cNvPr>
          <p:cNvSpPr txBox="1"/>
          <p:nvPr/>
        </p:nvSpPr>
        <p:spPr>
          <a:xfrm>
            <a:off x="9539117" y="2565924"/>
            <a:ext cx="870852" cy="507831"/>
          </a:xfrm>
          <a:prstGeom prst="rect">
            <a:avLst/>
          </a:prstGeom>
          <a:noFill/>
        </p:spPr>
        <p:txBody>
          <a:bodyPr wrap="square" lIns="0" rIns="0" rtlCol="0">
            <a:spAutoFit/>
          </a:bodyPr>
          <a:lstStyle>
            <a:defPPr>
              <a:defRPr lang="en-US"/>
            </a:defPPr>
            <a:lvl1pPr>
              <a:defRPr sz="900"/>
            </a:lvl1pPr>
          </a:lstStyle>
          <a:p>
            <a:r>
              <a:rPr lang="en-US" sz="900"/>
              <a:t>Gray</a:t>
            </a:r>
          </a:p>
          <a:p>
            <a:r>
              <a:rPr lang="en-US" sz="900"/>
              <a:t>RGB 171, 176, 173</a:t>
            </a:r>
          </a:p>
          <a:p>
            <a:r>
              <a:rPr lang="en-US" sz="900"/>
              <a:t>HEX #ABB0AD</a:t>
            </a:r>
          </a:p>
        </p:txBody>
      </p:sp>
      <p:sp>
        <p:nvSpPr>
          <p:cNvPr id="2" name="TextBox 1">
            <a:extLst>
              <a:ext uri="{FF2B5EF4-FFF2-40B4-BE49-F238E27FC236}">
                <a16:creationId xmlns:a16="http://schemas.microsoft.com/office/drawing/2014/main" id="{FF17EE85-C178-BBE4-5C18-0515D16B55C6}"/>
              </a:ext>
            </a:extLst>
          </p:cNvPr>
          <p:cNvSpPr txBox="1"/>
          <p:nvPr userDrawn="1"/>
        </p:nvSpPr>
        <p:spPr>
          <a:xfrm>
            <a:off x="4205701" y="1482837"/>
            <a:ext cx="3421187" cy="298257"/>
          </a:xfrm>
          <a:prstGeom prst="rect">
            <a:avLst/>
          </a:prstGeom>
          <a:noFill/>
          <a:ln w="25400">
            <a:noFill/>
          </a:ln>
        </p:spPr>
        <p:txBody>
          <a:bodyPr wrap="square" lIns="0" tIns="0" rtlCol="0">
            <a:noAutofit/>
          </a:bodyPr>
          <a:lstStyle/>
          <a:p>
            <a:pPr marL="0" indent="0" algn="l" defTabSz="914446" rtl="0" eaLnBrk="1" latinLnBrk="0" hangingPunct="1">
              <a:lnSpc>
                <a:spcPct val="100000"/>
              </a:lnSpc>
              <a:spcBef>
                <a:spcPts val="0"/>
              </a:spcBef>
              <a:buFont typeface="Arial" panose="020B0604020202020204" pitchFamily="34" charset="0"/>
              <a:buNone/>
            </a:pPr>
            <a:r>
              <a:rPr lang="en-US" sz="2000" b="1" kern="1200">
                <a:solidFill>
                  <a:schemeClr val="tx1"/>
                </a:solidFill>
                <a:latin typeface="+mn-lt"/>
                <a:ea typeface="+mn-ea"/>
                <a:cs typeface="+mn-cs"/>
              </a:rPr>
              <a:t>Primary colors</a:t>
            </a:r>
          </a:p>
        </p:txBody>
      </p:sp>
      <p:sp>
        <p:nvSpPr>
          <p:cNvPr id="7" name="TextBox 6">
            <a:extLst>
              <a:ext uri="{FF2B5EF4-FFF2-40B4-BE49-F238E27FC236}">
                <a16:creationId xmlns:a16="http://schemas.microsoft.com/office/drawing/2014/main" id="{38BAD55C-0DB7-CD8E-7335-84C527723216}"/>
              </a:ext>
            </a:extLst>
          </p:cNvPr>
          <p:cNvSpPr txBox="1"/>
          <p:nvPr userDrawn="1"/>
        </p:nvSpPr>
        <p:spPr>
          <a:xfrm>
            <a:off x="4205701" y="3281157"/>
            <a:ext cx="3421187" cy="298257"/>
          </a:xfrm>
          <a:prstGeom prst="rect">
            <a:avLst/>
          </a:prstGeom>
          <a:noFill/>
          <a:ln w="25400">
            <a:noFill/>
          </a:ln>
        </p:spPr>
        <p:txBody>
          <a:bodyPr wrap="square" lIns="0" tIns="0" rtlCol="0">
            <a:noAutofit/>
          </a:bodyPr>
          <a:lstStyle/>
          <a:p>
            <a:pPr marL="0" indent="0" algn="l" defTabSz="914446" rtl="0" eaLnBrk="1" latinLnBrk="0" hangingPunct="1">
              <a:lnSpc>
                <a:spcPct val="100000"/>
              </a:lnSpc>
              <a:spcBef>
                <a:spcPts val="0"/>
              </a:spcBef>
              <a:buFont typeface="Arial" panose="020B0604020202020204" pitchFamily="34" charset="0"/>
              <a:buNone/>
            </a:pPr>
            <a:r>
              <a:rPr lang="en-US" sz="2000" b="1" kern="1200">
                <a:solidFill>
                  <a:schemeClr val="tx1"/>
                </a:solidFill>
                <a:latin typeface="+mn-lt"/>
                <a:ea typeface="+mn-ea"/>
                <a:cs typeface="+mn-cs"/>
              </a:rPr>
              <a:t>Secondary colors</a:t>
            </a:r>
            <a:endParaRPr lang="en-US" sz="2400"/>
          </a:p>
        </p:txBody>
      </p:sp>
      <p:sp>
        <p:nvSpPr>
          <p:cNvPr id="9" name="TextBox 8">
            <a:extLst>
              <a:ext uri="{FF2B5EF4-FFF2-40B4-BE49-F238E27FC236}">
                <a16:creationId xmlns:a16="http://schemas.microsoft.com/office/drawing/2014/main" id="{59BD3F8B-7151-8095-7CBF-3FBC5A29129D}"/>
              </a:ext>
            </a:extLst>
          </p:cNvPr>
          <p:cNvSpPr txBox="1"/>
          <p:nvPr userDrawn="1"/>
        </p:nvSpPr>
        <p:spPr>
          <a:xfrm>
            <a:off x="8501242" y="3695115"/>
            <a:ext cx="2857926" cy="646331"/>
          </a:xfrm>
          <a:prstGeom prst="rect">
            <a:avLst/>
          </a:prstGeom>
          <a:noFill/>
        </p:spPr>
        <p:txBody>
          <a:bodyPr wrap="square" lIns="0" tIns="0" rIns="0" bIns="0" rtlCol="0">
            <a:spAutoFit/>
          </a:bodyPr>
          <a:lstStyle/>
          <a:p>
            <a:pPr marL="0" indent="0" algn="l" defTabSz="914446" rtl="0" eaLnBrk="1" latinLnBrk="0" hangingPunct="1">
              <a:lnSpc>
                <a:spcPct val="100000"/>
              </a:lnSpc>
              <a:spcBef>
                <a:spcPts val="0"/>
              </a:spcBef>
              <a:buFont typeface="Arial" panose="020B0604020202020204" pitchFamily="34" charset="0"/>
              <a:buNone/>
            </a:pPr>
            <a:r>
              <a:rPr lang="en-US" sz="1400" b="1" kern="1200">
                <a:solidFill>
                  <a:schemeClr val="tx1"/>
                </a:solidFill>
                <a:latin typeface="+mn-lt"/>
                <a:ea typeface="+mn-ea"/>
                <a:cs typeface="+mn-cs"/>
              </a:rPr>
              <a:t>Note: </a:t>
            </a:r>
            <a:r>
              <a:rPr lang="en-US" sz="1400" b="0" kern="1200">
                <a:solidFill>
                  <a:schemeClr val="tx1"/>
                </a:solidFill>
                <a:latin typeface="+mn-lt"/>
                <a:ea typeface="+mn-ea"/>
                <a:cs typeface="+mn-cs"/>
              </a:rPr>
              <a:t>In this template, these colors appear automatically in the PowerPoint color pull-down menu.</a:t>
            </a:r>
            <a:endParaRPr lang="en-US" sz="1400"/>
          </a:p>
        </p:txBody>
      </p:sp>
      <p:sp>
        <p:nvSpPr>
          <p:cNvPr id="11" name="Rectangle 10">
            <a:extLst>
              <a:ext uri="{FF2B5EF4-FFF2-40B4-BE49-F238E27FC236}">
                <a16:creationId xmlns:a16="http://schemas.microsoft.com/office/drawing/2014/main" id="{04A777C5-C204-5A90-3FB5-3C0203148CB5}"/>
              </a:ext>
            </a:extLst>
          </p:cNvPr>
          <p:cNvSpPr/>
          <p:nvPr userDrawn="1"/>
        </p:nvSpPr>
        <p:spPr>
          <a:xfrm>
            <a:off x="4211026" y="5367194"/>
            <a:ext cx="879778" cy="692727"/>
          </a:xfrm>
          <a:prstGeom prst="rect">
            <a:avLst/>
          </a:prstGeom>
          <a:solidFill>
            <a:srgbClr val="EAE7D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2" name="TextBox 11">
            <a:extLst>
              <a:ext uri="{FF2B5EF4-FFF2-40B4-BE49-F238E27FC236}">
                <a16:creationId xmlns:a16="http://schemas.microsoft.com/office/drawing/2014/main" id="{4CDB798B-D738-CD56-2500-2013A9020520}"/>
              </a:ext>
            </a:extLst>
          </p:cNvPr>
          <p:cNvSpPr txBox="1"/>
          <p:nvPr userDrawn="1"/>
        </p:nvSpPr>
        <p:spPr>
          <a:xfrm>
            <a:off x="4221532" y="6067769"/>
            <a:ext cx="870852" cy="507831"/>
          </a:xfrm>
          <a:prstGeom prst="rect">
            <a:avLst/>
          </a:prstGeom>
          <a:noFill/>
        </p:spPr>
        <p:txBody>
          <a:bodyPr wrap="square" lIns="0" rIns="0" rtlCol="0">
            <a:spAutoFit/>
          </a:bodyPr>
          <a:lstStyle>
            <a:defPPr>
              <a:defRPr lang="en-US"/>
            </a:defPPr>
            <a:lvl1pPr>
              <a:defRPr sz="900"/>
            </a:lvl1pPr>
          </a:lstStyle>
          <a:p>
            <a:r>
              <a:rPr lang="en-US" sz="900"/>
              <a:t>Bone</a:t>
            </a:r>
          </a:p>
          <a:p>
            <a:r>
              <a:rPr lang="en-US" sz="900"/>
              <a:t>RGB 234, 231, 221</a:t>
            </a:r>
          </a:p>
          <a:p>
            <a:r>
              <a:rPr lang="en-US" sz="900"/>
              <a:t>HEX #EAE7DD</a:t>
            </a:r>
          </a:p>
        </p:txBody>
      </p:sp>
      <p:sp>
        <p:nvSpPr>
          <p:cNvPr id="15" name="Rectangle 14">
            <a:extLst>
              <a:ext uri="{FF2B5EF4-FFF2-40B4-BE49-F238E27FC236}">
                <a16:creationId xmlns:a16="http://schemas.microsoft.com/office/drawing/2014/main" id="{3BD5D67B-AB21-6279-E510-FEED6B2D5819}"/>
              </a:ext>
            </a:extLst>
          </p:cNvPr>
          <p:cNvSpPr/>
          <p:nvPr userDrawn="1"/>
        </p:nvSpPr>
        <p:spPr>
          <a:xfrm>
            <a:off x="4211026" y="3671918"/>
            <a:ext cx="879778" cy="692727"/>
          </a:xfrm>
          <a:prstGeom prst="rect">
            <a:avLst/>
          </a:prstGeom>
          <a:solidFill>
            <a:srgbClr val="55B9D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6" name="TextBox 15">
            <a:extLst>
              <a:ext uri="{FF2B5EF4-FFF2-40B4-BE49-F238E27FC236}">
                <a16:creationId xmlns:a16="http://schemas.microsoft.com/office/drawing/2014/main" id="{8D311748-83C6-A272-E4EC-5B8959DE5BE2}"/>
              </a:ext>
            </a:extLst>
          </p:cNvPr>
          <p:cNvSpPr txBox="1"/>
          <p:nvPr userDrawn="1"/>
        </p:nvSpPr>
        <p:spPr>
          <a:xfrm>
            <a:off x="4211025" y="4364645"/>
            <a:ext cx="870852" cy="507831"/>
          </a:xfrm>
          <a:prstGeom prst="rect">
            <a:avLst/>
          </a:prstGeom>
          <a:noFill/>
        </p:spPr>
        <p:txBody>
          <a:bodyPr wrap="square" lIns="0" rIns="0" rtlCol="0">
            <a:spAutoFit/>
          </a:bodyPr>
          <a:lstStyle/>
          <a:p>
            <a:r>
              <a:rPr lang="en-US" sz="900"/>
              <a:t>Sky</a:t>
            </a:r>
          </a:p>
          <a:p>
            <a:r>
              <a:rPr lang="en-US" sz="900"/>
              <a:t>RGB 85, 185, 212</a:t>
            </a:r>
          </a:p>
          <a:p>
            <a:r>
              <a:rPr lang="en-US" sz="900"/>
              <a:t>HEX #</a:t>
            </a:r>
            <a:r>
              <a:rPr lang="en-US" sz="900" cap="all"/>
              <a:t>55b9d4</a:t>
            </a:r>
            <a:endParaRPr lang="en-US" sz="900"/>
          </a:p>
        </p:txBody>
      </p:sp>
      <p:sp>
        <p:nvSpPr>
          <p:cNvPr id="17" name="Rectangle 16">
            <a:extLst>
              <a:ext uri="{FF2B5EF4-FFF2-40B4-BE49-F238E27FC236}">
                <a16:creationId xmlns:a16="http://schemas.microsoft.com/office/drawing/2014/main" id="{D7481BC8-B635-2B86-D256-64D845212EA9}"/>
              </a:ext>
            </a:extLst>
          </p:cNvPr>
          <p:cNvSpPr/>
          <p:nvPr userDrawn="1"/>
        </p:nvSpPr>
        <p:spPr>
          <a:xfrm>
            <a:off x="8475332" y="5368878"/>
            <a:ext cx="879778" cy="692727"/>
          </a:xfrm>
          <a:prstGeom prst="rect">
            <a:avLst/>
          </a:prstGeom>
          <a:solidFill>
            <a:srgbClr val="BC343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8" name="TextBox 17">
            <a:extLst>
              <a:ext uri="{FF2B5EF4-FFF2-40B4-BE49-F238E27FC236}">
                <a16:creationId xmlns:a16="http://schemas.microsoft.com/office/drawing/2014/main" id="{AC42BD57-AEB5-EF1D-43D6-590193A0381F}"/>
              </a:ext>
            </a:extLst>
          </p:cNvPr>
          <p:cNvSpPr txBox="1"/>
          <p:nvPr userDrawn="1"/>
        </p:nvSpPr>
        <p:spPr>
          <a:xfrm>
            <a:off x="8485838" y="6069452"/>
            <a:ext cx="870852" cy="507831"/>
          </a:xfrm>
          <a:prstGeom prst="rect">
            <a:avLst/>
          </a:prstGeom>
          <a:noFill/>
        </p:spPr>
        <p:txBody>
          <a:bodyPr wrap="square" lIns="0" rIns="0" rtlCol="0">
            <a:spAutoFit/>
          </a:bodyPr>
          <a:lstStyle>
            <a:defPPr>
              <a:defRPr lang="en-US"/>
            </a:defPPr>
            <a:lvl1pPr>
              <a:defRPr sz="900"/>
            </a:lvl1pPr>
          </a:lstStyle>
          <a:p>
            <a:r>
              <a:rPr lang="en-US" sz="900"/>
              <a:t>Red</a:t>
            </a:r>
          </a:p>
          <a:p>
            <a:r>
              <a:rPr lang="en-US" sz="900"/>
              <a:t>RGB 188, 52, 62</a:t>
            </a:r>
          </a:p>
          <a:p>
            <a:r>
              <a:rPr lang="en-US" sz="900"/>
              <a:t>#BC343E</a:t>
            </a:r>
          </a:p>
        </p:txBody>
      </p:sp>
      <p:sp>
        <p:nvSpPr>
          <p:cNvPr id="21" name="Rectangle 20">
            <a:extLst>
              <a:ext uri="{FF2B5EF4-FFF2-40B4-BE49-F238E27FC236}">
                <a16:creationId xmlns:a16="http://schemas.microsoft.com/office/drawing/2014/main" id="{A0FDBC74-B8BF-77EC-7F87-DD704F9B9CDC}"/>
              </a:ext>
            </a:extLst>
          </p:cNvPr>
          <p:cNvSpPr/>
          <p:nvPr userDrawn="1"/>
        </p:nvSpPr>
        <p:spPr>
          <a:xfrm>
            <a:off x="9527071" y="5367194"/>
            <a:ext cx="879737" cy="692727"/>
          </a:xfrm>
          <a:prstGeom prst="rect">
            <a:avLst/>
          </a:prstGeom>
          <a:solidFill>
            <a:srgbClr val="19416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22" name="TextBox 21">
            <a:extLst>
              <a:ext uri="{FF2B5EF4-FFF2-40B4-BE49-F238E27FC236}">
                <a16:creationId xmlns:a16="http://schemas.microsoft.com/office/drawing/2014/main" id="{92A908C0-9E75-9F95-3351-34938309F9B8}"/>
              </a:ext>
            </a:extLst>
          </p:cNvPr>
          <p:cNvSpPr txBox="1"/>
          <p:nvPr userDrawn="1"/>
        </p:nvSpPr>
        <p:spPr>
          <a:xfrm>
            <a:off x="9537578" y="6067769"/>
            <a:ext cx="870811" cy="507831"/>
          </a:xfrm>
          <a:prstGeom prst="rect">
            <a:avLst/>
          </a:prstGeom>
          <a:noFill/>
        </p:spPr>
        <p:txBody>
          <a:bodyPr wrap="square" lIns="0" rIns="0" rtlCol="0">
            <a:spAutoFit/>
          </a:bodyPr>
          <a:lstStyle>
            <a:defPPr>
              <a:defRPr lang="en-US"/>
            </a:defPPr>
            <a:lvl1pPr>
              <a:defRPr sz="900"/>
            </a:lvl1pPr>
          </a:lstStyle>
          <a:p>
            <a:r>
              <a:rPr lang="en-US" sz="900"/>
              <a:t>Ocean</a:t>
            </a:r>
          </a:p>
          <a:p>
            <a:r>
              <a:rPr lang="en-US" sz="900"/>
              <a:t>RGB 25, 65, 101</a:t>
            </a:r>
          </a:p>
          <a:p>
            <a:r>
              <a:rPr lang="en-US" sz="900"/>
              <a:t>HEX #194165</a:t>
            </a:r>
          </a:p>
        </p:txBody>
      </p:sp>
      <p:sp>
        <p:nvSpPr>
          <p:cNvPr id="3" name="TextBox 2">
            <a:extLst>
              <a:ext uri="{FF2B5EF4-FFF2-40B4-BE49-F238E27FC236}">
                <a16:creationId xmlns:a16="http://schemas.microsoft.com/office/drawing/2014/main" id="{C87842DA-BD63-CE51-50CA-232925274584}"/>
              </a:ext>
            </a:extLst>
          </p:cNvPr>
          <p:cNvSpPr txBox="1"/>
          <p:nvPr userDrawn="1"/>
        </p:nvSpPr>
        <p:spPr>
          <a:xfrm>
            <a:off x="4202430" y="5061673"/>
            <a:ext cx="2857926" cy="215444"/>
          </a:xfrm>
          <a:prstGeom prst="rect">
            <a:avLst/>
          </a:prstGeom>
          <a:noFill/>
        </p:spPr>
        <p:txBody>
          <a:bodyPr wrap="square" lIns="0" tIns="0" rIns="0" bIns="0" rtlCol="0">
            <a:spAutoFit/>
          </a:bodyPr>
          <a:lstStyle/>
          <a:p>
            <a:pPr marL="0" indent="0" algn="l" defTabSz="914446" rtl="0" eaLnBrk="1" latinLnBrk="0" hangingPunct="1">
              <a:lnSpc>
                <a:spcPct val="100000"/>
              </a:lnSpc>
              <a:spcBef>
                <a:spcPts val="0"/>
              </a:spcBef>
              <a:buFont typeface="Arial" panose="020B0604020202020204" pitchFamily="34" charset="0"/>
              <a:buNone/>
            </a:pPr>
            <a:r>
              <a:rPr lang="en-US" sz="1400" b="1" kern="1200">
                <a:solidFill>
                  <a:schemeClr val="tx1"/>
                </a:solidFill>
                <a:latin typeface="+mn-lt"/>
                <a:ea typeface="+mn-ea"/>
                <a:cs typeface="+mn-cs"/>
              </a:rPr>
              <a:t>Alternative background color</a:t>
            </a:r>
            <a:endParaRPr lang="en-US" sz="1400"/>
          </a:p>
        </p:txBody>
      </p:sp>
      <p:sp>
        <p:nvSpPr>
          <p:cNvPr id="4" name="TextBox 3">
            <a:extLst>
              <a:ext uri="{FF2B5EF4-FFF2-40B4-BE49-F238E27FC236}">
                <a16:creationId xmlns:a16="http://schemas.microsoft.com/office/drawing/2014/main" id="{E7B0D2B9-D0B6-A569-ACC5-58BE03BEDD51}"/>
              </a:ext>
            </a:extLst>
          </p:cNvPr>
          <p:cNvSpPr txBox="1"/>
          <p:nvPr userDrawn="1"/>
        </p:nvSpPr>
        <p:spPr>
          <a:xfrm>
            <a:off x="7391146" y="5085409"/>
            <a:ext cx="4074949" cy="215444"/>
          </a:xfrm>
          <a:prstGeom prst="rect">
            <a:avLst/>
          </a:prstGeom>
          <a:noFill/>
        </p:spPr>
        <p:txBody>
          <a:bodyPr wrap="square" lIns="0" tIns="0" rIns="0" bIns="0" rtlCol="0">
            <a:spAutoFit/>
          </a:bodyPr>
          <a:lstStyle/>
          <a:p>
            <a:pPr marL="0" indent="0" algn="l" defTabSz="914446" rtl="0" eaLnBrk="1" latinLnBrk="0" hangingPunct="1">
              <a:lnSpc>
                <a:spcPct val="100000"/>
              </a:lnSpc>
              <a:spcBef>
                <a:spcPts val="0"/>
              </a:spcBef>
              <a:buFont typeface="Arial" panose="020B0604020202020204" pitchFamily="34" charset="0"/>
              <a:buNone/>
            </a:pPr>
            <a:r>
              <a:rPr lang="en-US" sz="1400" b="1" kern="1200">
                <a:solidFill>
                  <a:schemeClr val="tx1"/>
                </a:solidFill>
                <a:latin typeface="+mn-lt"/>
                <a:ea typeface="+mn-ea"/>
                <a:cs typeface="+mn-cs"/>
              </a:rPr>
              <a:t>Tertiary colors</a:t>
            </a:r>
            <a:r>
              <a:rPr lang="en-US" sz="1400" b="0" kern="1200">
                <a:solidFill>
                  <a:schemeClr val="tx1"/>
                </a:solidFill>
                <a:latin typeface="+mn-lt"/>
                <a:ea typeface="+mn-ea"/>
                <a:cs typeface="+mn-cs"/>
              </a:rPr>
              <a:t>—use only when absolutely necessary</a:t>
            </a:r>
            <a:endParaRPr lang="en-US" sz="1400" b="0"/>
          </a:p>
        </p:txBody>
      </p:sp>
      <p:pic>
        <p:nvPicPr>
          <p:cNvPr id="6" name="Picture 5" descr="A screenshot of a color chart&#10;&#10;AI-generated content may be incorrect.">
            <a:extLst>
              <a:ext uri="{FF2B5EF4-FFF2-40B4-BE49-F238E27FC236}">
                <a16:creationId xmlns:a16="http://schemas.microsoft.com/office/drawing/2014/main" id="{FC82B53D-AF3F-6B47-C45B-8BF5AAC68E4E}"/>
              </a:ext>
            </a:extLst>
          </p:cNvPr>
          <p:cNvPicPr>
            <a:picLocks noChangeAspect="1"/>
          </p:cNvPicPr>
          <p:nvPr userDrawn="1"/>
        </p:nvPicPr>
        <p:blipFill>
          <a:blip r:embed="rId2"/>
          <a:stretch>
            <a:fillRect/>
          </a:stretch>
        </p:blipFill>
        <p:spPr>
          <a:xfrm>
            <a:off x="359499" y="4541590"/>
            <a:ext cx="1494039" cy="1471054"/>
          </a:xfrm>
          <a:prstGeom prst="rect">
            <a:avLst/>
          </a:prstGeom>
        </p:spPr>
      </p:pic>
      <p:sp>
        <p:nvSpPr>
          <p:cNvPr id="8" name="Rectangle 7">
            <a:extLst>
              <a:ext uri="{FF2B5EF4-FFF2-40B4-BE49-F238E27FC236}">
                <a16:creationId xmlns:a16="http://schemas.microsoft.com/office/drawing/2014/main" id="{062BFA8B-2084-642F-2CBA-C446744C9ACC}"/>
              </a:ext>
            </a:extLst>
          </p:cNvPr>
          <p:cNvSpPr/>
          <p:nvPr userDrawn="1"/>
        </p:nvSpPr>
        <p:spPr>
          <a:xfrm>
            <a:off x="359494" y="4882001"/>
            <a:ext cx="1491070" cy="1130643"/>
          </a:xfrm>
          <a:prstGeom prst="rect">
            <a:avLst/>
          </a:prstGeom>
          <a:noFill/>
          <a:ln w="25400">
            <a:solidFill>
              <a:srgbClr val="BC343E"/>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cxnSp>
        <p:nvCxnSpPr>
          <p:cNvPr id="13" name="Straight Connector 12">
            <a:extLst>
              <a:ext uri="{FF2B5EF4-FFF2-40B4-BE49-F238E27FC236}">
                <a16:creationId xmlns:a16="http://schemas.microsoft.com/office/drawing/2014/main" id="{32DEB511-EC6F-82CA-3944-9406DBA076DA}"/>
              </a:ext>
            </a:extLst>
          </p:cNvPr>
          <p:cNvCxnSpPr>
            <a:cxnSpLocks/>
          </p:cNvCxnSpPr>
          <p:nvPr userDrawn="1"/>
        </p:nvCxnSpPr>
        <p:spPr>
          <a:xfrm>
            <a:off x="359494" y="4882001"/>
            <a:ext cx="1487459" cy="1130643"/>
          </a:xfrm>
          <a:prstGeom prst="line">
            <a:avLst/>
          </a:prstGeom>
          <a:ln w="25400">
            <a:solidFill>
              <a:srgbClr val="BC343E"/>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4BEA468-A171-0A93-C483-5011DF0C3267}"/>
              </a:ext>
            </a:extLst>
          </p:cNvPr>
          <p:cNvCxnSpPr>
            <a:cxnSpLocks/>
          </p:cNvCxnSpPr>
          <p:nvPr userDrawn="1"/>
        </p:nvCxnSpPr>
        <p:spPr>
          <a:xfrm flipH="1">
            <a:off x="359494" y="4882001"/>
            <a:ext cx="1487459" cy="1130643"/>
          </a:xfrm>
          <a:prstGeom prst="line">
            <a:avLst/>
          </a:prstGeom>
          <a:ln w="25400">
            <a:solidFill>
              <a:srgbClr val="BC343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2862970"/>
      </p:ext>
    </p:extLst>
  </p:cSld>
  <p:clrMapOvr>
    <a:masterClrMapping/>
  </p:clrMapOvr>
  <p:extLst>
    <p:ext uri="{DCECCB84-F9BA-43D5-87BE-67443E8EF086}">
      <p15:sldGuideLst xmlns:p15="http://schemas.microsoft.com/office/powerpoint/2012/main">
        <p15:guide id="2" pos="401">
          <p15:clr>
            <a:srgbClr val="FBAE40"/>
          </p15:clr>
        </p15:guide>
        <p15:guide id="3" pos="7274">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Digital brand center">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F728741-DB45-B5A8-1C39-8FBC61FE6F7C}"/>
              </a:ext>
            </a:extLst>
          </p:cNvPr>
          <p:cNvSpPr txBox="1"/>
          <p:nvPr userDrawn="1"/>
        </p:nvSpPr>
        <p:spPr>
          <a:xfrm>
            <a:off x="342900" y="1501342"/>
            <a:ext cx="5212981" cy="4839786"/>
          </a:xfrm>
          <a:prstGeom prst="rect">
            <a:avLst/>
          </a:prstGeom>
          <a:noFill/>
        </p:spPr>
        <p:txBody>
          <a:bodyPr wrap="square" lIns="0" tIns="0" rIns="0" bIns="0" rtlCol="0">
            <a:spAutoFit/>
          </a:bodyPr>
          <a:lstStyle/>
          <a:p>
            <a:pPr algn="l" fontAlgn="ctr">
              <a:spcAft>
                <a:spcPts val="600"/>
              </a:spcAft>
            </a:pPr>
            <a:r>
              <a:rPr lang="en-US" sz="1800" b="1" i="0" u="none" strike="noStrike">
                <a:solidFill>
                  <a:srgbClr val="001D35"/>
                </a:solidFill>
                <a:effectLst/>
              </a:rPr>
              <a:t>Select the image:</a:t>
            </a:r>
            <a:r>
              <a:rPr lang="en-US" sz="1800" b="0" i="0" u="none" strike="noStrike">
                <a:solidFill>
                  <a:srgbClr val="001D35"/>
                </a:solidFill>
                <a:effectLst/>
              </a:rPr>
              <a:t> Click directly on the image you want to change. </a:t>
            </a:r>
          </a:p>
          <a:p>
            <a:pPr algn="l">
              <a:spcAft>
                <a:spcPts val="600"/>
              </a:spcAft>
            </a:pPr>
            <a:r>
              <a:rPr lang="en-US" sz="1800" b="1" i="0" u="none" strike="noStrike">
                <a:solidFill>
                  <a:srgbClr val="001D35"/>
                </a:solidFill>
                <a:effectLst/>
              </a:rPr>
              <a:t>Access "Change Picture":</a:t>
            </a:r>
            <a:endParaRPr lang="en-US" sz="1800" b="0" i="0" u="none" strike="noStrike">
              <a:solidFill>
                <a:srgbClr val="001D35"/>
              </a:solidFill>
              <a:effectLst/>
            </a:endParaRPr>
          </a:p>
          <a:p>
            <a:pPr marL="231787" lvl="1" indent="-222261" algn="l" fontAlgn="ctr">
              <a:spcAft>
                <a:spcPts val="600"/>
              </a:spcAft>
              <a:buFont typeface="Arial" panose="020B0604020202020204" pitchFamily="34" charset="0"/>
              <a:buChar char="•"/>
            </a:pPr>
            <a:r>
              <a:rPr lang="en-US" sz="1800" b="1" i="0" u="none" strike="noStrike">
                <a:solidFill>
                  <a:srgbClr val="001D35"/>
                </a:solidFill>
                <a:effectLst/>
              </a:rPr>
              <a:t>Right-click on the selected image:</a:t>
            </a:r>
            <a:r>
              <a:rPr lang="en-US" sz="1800" b="0" i="0" u="none" strike="noStrike">
                <a:solidFill>
                  <a:srgbClr val="001D35"/>
                </a:solidFill>
                <a:effectLst/>
              </a:rPr>
              <a:t> This will bring up a context menu. </a:t>
            </a:r>
          </a:p>
          <a:p>
            <a:pPr marL="231787" lvl="1" indent="-222261" algn="l" fontAlgn="ctr">
              <a:spcAft>
                <a:spcPts val="1500"/>
              </a:spcAft>
              <a:buFont typeface="Arial" panose="020B0604020202020204" pitchFamily="34" charset="0"/>
              <a:buChar char="•"/>
            </a:pPr>
            <a:r>
              <a:rPr lang="en-US" sz="1800" b="1" i="0" u="none" strike="noStrike">
                <a:solidFill>
                  <a:srgbClr val="001D35"/>
                </a:solidFill>
                <a:effectLst/>
              </a:rPr>
              <a:t>Select "Change Picture":</a:t>
            </a:r>
            <a:r>
              <a:rPr lang="en-US" sz="1800" b="0" i="0" u="none" strike="noStrike">
                <a:solidFill>
                  <a:srgbClr val="001D35"/>
                </a:solidFill>
                <a:effectLst/>
              </a:rPr>
              <a:t> Choose this option from the menu. </a:t>
            </a:r>
          </a:p>
          <a:p>
            <a:pPr algn="l">
              <a:spcAft>
                <a:spcPts val="600"/>
              </a:spcAft>
            </a:pPr>
            <a:r>
              <a:rPr lang="en-US" sz="1800" b="1" i="0" u="none" strike="noStrike">
                <a:solidFill>
                  <a:srgbClr val="001D35"/>
                </a:solidFill>
                <a:effectLst/>
              </a:rPr>
              <a:t>Choose your new image:</a:t>
            </a:r>
            <a:endParaRPr lang="en-US" sz="1800" b="0" i="0" u="none" strike="noStrike">
              <a:solidFill>
                <a:srgbClr val="001D35"/>
              </a:solidFill>
              <a:effectLst/>
            </a:endParaRPr>
          </a:p>
          <a:p>
            <a:pPr marL="231787" lvl="1" indent="-222261" algn="l" fontAlgn="ctr">
              <a:spcAft>
                <a:spcPts val="600"/>
              </a:spcAft>
              <a:buFont typeface="Arial" panose="020B0604020202020204" pitchFamily="34" charset="0"/>
              <a:buChar char="•"/>
            </a:pPr>
            <a:r>
              <a:rPr lang="en-US" sz="1800" b="1" i="0" u="none" strike="noStrike">
                <a:solidFill>
                  <a:srgbClr val="001D35"/>
                </a:solidFill>
                <a:effectLst/>
              </a:rPr>
              <a:t>Browse to the location:</a:t>
            </a:r>
            <a:r>
              <a:rPr lang="en-US" sz="1800" b="0" i="0" u="none" strike="noStrike">
                <a:solidFill>
                  <a:srgbClr val="001D35"/>
                </a:solidFill>
                <a:effectLst/>
              </a:rPr>
              <a:t> Use the file explorer to locate the new image you want to insert. </a:t>
            </a:r>
          </a:p>
          <a:p>
            <a:pPr marL="231787" lvl="1" indent="-222261" algn="l" fontAlgn="ctr">
              <a:spcAft>
                <a:spcPts val="1500"/>
              </a:spcAft>
              <a:buFont typeface="Arial" panose="020B0604020202020204" pitchFamily="34" charset="0"/>
              <a:buChar char="•"/>
            </a:pPr>
            <a:r>
              <a:rPr lang="en-US" sz="1800" b="1" i="0" u="none" strike="noStrike">
                <a:solidFill>
                  <a:srgbClr val="001D35"/>
                </a:solidFill>
                <a:effectLst/>
              </a:rPr>
              <a:t>Select the image:</a:t>
            </a:r>
            <a:r>
              <a:rPr lang="en-US" sz="1800" b="0" i="0" u="none" strike="noStrike">
                <a:solidFill>
                  <a:srgbClr val="001D35"/>
                </a:solidFill>
                <a:effectLst/>
              </a:rPr>
              <a:t> Click on the desired image file. </a:t>
            </a:r>
          </a:p>
          <a:p>
            <a:pPr algn="l">
              <a:spcAft>
                <a:spcPts val="1500"/>
              </a:spcAft>
            </a:pPr>
            <a:r>
              <a:rPr lang="en-US" sz="1800" b="1" i="0" u="none" strike="noStrike">
                <a:solidFill>
                  <a:srgbClr val="001D35"/>
                </a:solidFill>
                <a:effectLst/>
              </a:rPr>
              <a:t>Insert the new image:</a:t>
            </a:r>
            <a:r>
              <a:rPr lang="en-US" sz="1800" b="0" i="0" u="none" strike="noStrike">
                <a:solidFill>
                  <a:srgbClr val="001D35"/>
                </a:solidFill>
                <a:effectLst/>
              </a:rPr>
              <a:t> Click "Insert" to replace the old image with the new one. </a:t>
            </a:r>
          </a:p>
          <a:p>
            <a:endParaRPr lang="en-US" sz="1800"/>
          </a:p>
        </p:txBody>
      </p:sp>
      <p:pic>
        <p:nvPicPr>
          <p:cNvPr id="8" name="Picture 7" descr="A screenshot of a computer&#10;&#10;Description automatically generated">
            <a:extLst>
              <a:ext uri="{FF2B5EF4-FFF2-40B4-BE49-F238E27FC236}">
                <a16:creationId xmlns:a16="http://schemas.microsoft.com/office/drawing/2014/main" id="{C8075C7D-82A1-288E-3A07-845BAC13739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751296" y="1781944"/>
            <a:ext cx="3307104" cy="2208864"/>
          </a:xfrm>
          <a:prstGeom prst="rect">
            <a:avLst/>
          </a:prstGeom>
        </p:spPr>
      </p:pic>
      <p:pic>
        <p:nvPicPr>
          <p:cNvPr id="9" name="Picture 8" descr="A screenshot of a computer menu&#10;&#10;Description automatically generated">
            <a:extLst>
              <a:ext uri="{FF2B5EF4-FFF2-40B4-BE49-F238E27FC236}">
                <a16:creationId xmlns:a16="http://schemas.microsoft.com/office/drawing/2014/main" id="{CD0597EE-8701-CE3C-3D3F-ECC00D4EF82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718094" y="4333417"/>
            <a:ext cx="4660900" cy="1558448"/>
          </a:xfrm>
          <a:prstGeom prst="rect">
            <a:avLst/>
          </a:prstGeom>
        </p:spPr>
      </p:pic>
      <p:sp>
        <p:nvSpPr>
          <p:cNvPr id="10" name="TextBox 9">
            <a:extLst>
              <a:ext uri="{FF2B5EF4-FFF2-40B4-BE49-F238E27FC236}">
                <a16:creationId xmlns:a16="http://schemas.microsoft.com/office/drawing/2014/main" id="{3BCBC416-AB1C-A3AD-F335-9D0F113047B9}"/>
              </a:ext>
            </a:extLst>
          </p:cNvPr>
          <p:cNvSpPr txBox="1"/>
          <p:nvPr userDrawn="1"/>
        </p:nvSpPr>
        <p:spPr>
          <a:xfrm>
            <a:off x="6923204" y="1501343"/>
            <a:ext cx="4189387" cy="276999"/>
          </a:xfrm>
          <a:prstGeom prst="rect">
            <a:avLst/>
          </a:prstGeom>
          <a:noFill/>
        </p:spPr>
        <p:txBody>
          <a:bodyPr wrap="square" lIns="0" tIns="0" rIns="0" bIns="0" rtlCol="0">
            <a:spAutoFit/>
          </a:bodyPr>
          <a:lstStyle/>
          <a:p>
            <a:r>
              <a:rPr lang="en-US" sz="1800" b="1">
                <a:solidFill>
                  <a:srgbClr val="003A96"/>
                </a:solidFill>
              </a:rPr>
              <a:t>On the Picture Tools Format tab</a:t>
            </a:r>
          </a:p>
        </p:txBody>
      </p:sp>
      <p:sp>
        <p:nvSpPr>
          <p:cNvPr id="11" name="TextBox 10">
            <a:extLst>
              <a:ext uri="{FF2B5EF4-FFF2-40B4-BE49-F238E27FC236}">
                <a16:creationId xmlns:a16="http://schemas.microsoft.com/office/drawing/2014/main" id="{2715CBAA-1E1D-AE3D-D7E5-B0115C676D32}"/>
              </a:ext>
            </a:extLst>
          </p:cNvPr>
          <p:cNvSpPr txBox="1"/>
          <p:nvPr userDrawn="1"/>
        </p:nvSpPr>
        <p:spPr>
          <a:xfrm>
            <a:off x="6923204" y="4117944"/>
            <a:ext cx="4189387" cy="276999"/>
          </a:xfrm>
          <a:prstGeom prst="rect">
            <a:avLst/>
          </a:prstGeom>
          <a:noFill/>
        </p:spPr>
        <p:txBody>
          <a:bodyPr wrap="square" lIns="0" tIns="0" rIns="0" bIns="0" rtlCol="0">
            <a:spAutoFit/>
          </a:bodyPr>
          <a:lstStyle/>
          <a:p>
            <a:r>
              <a:rPr lang="en-US" sz="1800" b="1">
                <a:solidFill>
                  <a:srgbClr val="003A96"/>
                </a:solidFill>
              </a:rPr>
              <a:t>From the right-click menu</a:t>
            </a:r>
          </a:p>
        </p:txBody>
      </p:sp>
      <p:sp>
        <p:nvSpPr>
          <p:cNvPr id="12" name="Title 3">
            <a:extLst>
              <a:ext uri="{FF2B5EF4-FFF2-40B4-BE49-F238E27FC236}">
                <a16:creationId xmlns:a16="http://schemas.microsoft.com/office/drawing/2014/main" id="{067C5B95-B105-4F13-1078-851DC43A6F73}"/>
              </a:ext>
            </a:extLst>
          </p:cNvPr>
          <p:cNvSpPr txBox="1">
            <a:spLocks/>
          </p:cNvSpPr>
          <p:nvPr userDrawn="1"/>
        </p:nvSpPr>
        <p:spPr>
          <a:xfrm>
            <a:off x="342900" y="381000"/>
            <a:ext cx="11315700" cy="43815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a:lstStyle>
          <a:p>
            <a:r>
              <a:rPr lang="en-US" sz="3200"/>
              <a:t>How to change photos</a:t>
            </a:r>
          </a:p>
        </p:txBody>
      </p:sp>
    </p:spTree>
    <p:extLst>
      <p:ext uri="{BB962C8B-B14F-4D97-AF65-F5344CB8AC3E}">
        <p14:creationId xmlns:p14="http://schemas.microsoft.com/office/powerpoint/2010/main" val="2429816894"/>
      </p:ext>
    </p:extLst>
  </p:cSld>
  <p:clrMapOvr>
    <a:masterClrMapping/>
  </p:clrMapOvr>
  <p:extLst>
    <p:ext uri="{DCECCB84-F9BA-43D5-87BE-67443E8EF086}">
      <p15:sldGuideLst xmlns:p15="http://schemas.microsoft.com/office/powerpoint/2012/main">
        <p15:guide id="2" pos="401">
          <p15:clr>
            <a:srgbClr val="FBAE40"/>
          </p15:clr>
        </p15:guide>
        <p15:guide id="3" pos="7274">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1_Title and Content">
    <p:bg>
      <p:bgPr>
        <a:solidFill>
          <a:schemeClr val="tx2">
            <a:alpha val="30000"/>
          </a:schemeClr>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538985321"/>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a:xfrm>
            <a:off x="1060076" y="745728"/>
            <a:ext cx="10902950" cy="661731"/>
          </a:xfrm>
        </p:spPr>
        <p:txBody>
          <a:bodyPr anchor="b" anchorCtr="0"/>
          <a:lstStyle>
            <a:lvl1pPr>
              <a:defRPr sz="2800"/>
            </a:lvl1pPr>
          </a:lstStyle>
          <a:p>
            <a:r>
              <a:rPr lang="en-US"/>
              <a:t>Click to edit title</a:t>
            </a:r>
          </a:p>
        </p:txBody>
      </p:sp>
      <p:sp>
        <p:nvSpPr>
          <p:cNvPr id="8" name="Text Placeholder 11">
            <a:extLst>
              <a:ext uri="{FF2B5EF4-FFF2-40B4-BE49-F238E27FC236}">
                <a16:creationId xmlns:a16="http://schemas.microsoft.com/office/drawing/2014/main" id="{7898C508-098E-8641-956A-DD8F7B008BD4}"/>
              </a:ext>
            </a:extLst>
          </p:cNvPr>
          <p:cNvSpPr>
            <a:spLocks noGrp="1"/>
          </p:cNvSpPr>
          <p:nvPr>
            <p:ph type="body" sz="quarter" idx="14" hasCustomPrompt="1"/>
          </p:nvPr>
        </p:nvSpPr>
        <p:spPr>
          <a:xfrm>
            <a:off x="1060076" y="6308566"/>
            <a:ext cx="7058029" cy="274981"/>
          </a:xfrm>
        </p:spPr>
        <p:txBody>
          <a:bodyPr anchor="b"/>
          <a:lstStyle>
            <a:lvl1pPr>
              <a:defRPr sz="800">
                <a:solidFill>
                  <a:schemeClr val="tx1"/>
                </a:solidFill>
              </a:defRPr>
            </a:lvl1pPr>
            <a:lvl2pPr marL="4764" indent="0">
              <a:buNone/>
              <a:defRPr sz="1600"/>
            </a:lvl2pPr>
            <a:lvl3pPr>
              <a:defRPr sz="1600"/>
            </a:lvl3pPr>
            <a:lvl4pPr>
              <a:defRPr sz="1600"/>
            </a:lvl4pPr>
            <a:lvl5pPr>
              <a:defRPr sz="1600"/>
            </a:lvl5pPr>
          </a:lstStyle>
          <a:p>
            <a:pPr lvl="0"/>
            <a:r>
              <a:rPr lang="en-US"/>
              <a:t>Click to add a footnote for this page or delete placeholder if not in use</a:t>
            </a:r>
          </a:p>
        </p:txBody>
      </p:sp>
      <p:sp>
        <p:nvSpPr>
          <p:cNvPr id="6" name="Rounded Rectangle 5">
            <a:extLst>
              <a:ext uri="{FF2B5EF4-FFF2-40B4-BE49-F238E27FC236}">
                <a16:creationId xmlns:a16="http://schemas.microsoft.com/office/drawing/2014/main" id="{DD86875D-4C3C-3D27-3039-B51B5D32AB82}"/>
              </a:ext>
            </a:extLst>
          </p:cNvPr>
          <p:cNvSpPr/>
          <p:nvPr/>
        </p:nvSpPr>
        <p:spPr>
          <a:xfrm>
            <a:off x="-395046" y="259150"/>
            <a:ext cx="1266291" cy="122002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0" name="Text Placeholder 11">
            <a:extLst>
              <a:ext uri="{FF2B5EF4-FFF2-40B4-BE49-F238E27FC236}">
                <a16:creationId xmlns:a16="http://schemas.microsoft.com/office/drawing/2014/main" id="{D971659A-8124-2D4B-9108-F79FB97F4F24}"/>
              </a:ext>
            </a:extLst>
          </p:cNvPr>
          <p:cNvSpPr>
            <a:spLocks noGrp="1"/>
          </p:cNvSpPr>
          <p:nvPr>
            <p:ph type="body" sz="quarter" idx="16" hasCustomPrompt="1"/>
          </p:nvPr>
        </p:nvSpPr>
        <p:spPr>
          <a:xfrm>
            <a:off x="112433" y="694877"/>
            <a:ext cx="642270" cy="669416"/>
          </a:xfrm>
        </p:spPr>
        <p:txBody>
          <a:bodyPr anchor="b" anchorCtr="0"/>
          <a:lstStyle>
            <a:lvl1pPr algn="r">
              <a:defRPr sz="1000">
                <a:solidFill>
                  <a:schemeClr val="bg1"/>
                </a:solidFill>
              </a:defRPr>
            </a:lvl1pPr>
            <a:lvl2pPr marL="4764" indent="0">
              <a:buNone/>
              <a:defRPr sz="1600"/>
            </a:lvl2pPr>
            <a:lvl3pPr>
              <a:defRPr sz="1600"/>
            </a:lvl3pPr>
            <a:lvl4pPr>
              <a:defRPr sz="1600"/>
            </a:lvl4pPr>
            <a:lvl5pPr>
              <a:defRPr sz="1600"/>
            </a:lvl5pPr>
          </a:lstStyle>
          <a:p>
            <a:pPr lvl="0"/>
            <a:r>
              <a:rPr lang="en-US"/>
              <a:t>Click to add a section title</a:t>
            </a:r>
          </a:p>
        </p:txBody>
      </p:sp>
    </p:spTree>
    <p:extLst>
      <p:ext uri="{BB962C8B-B14F-4D97-AF65-F5344CB8AC3E}">
        <p14:creationId xmlns:p14="http://schemas.microsoft.com/office/powerpoint/2010/main" val="3047984588"/>
      </p:ext>
    </p:extLst>
  </p:cSld>
  <p:clrMapOvr>
    <a:masterClrMapping/>
  </p:clrMapOvr>
  <p:extLst>
    <p:ext uri="{DCECCB84-F9BA-43D5-87BE-67443E8EF086}">
      <p15:sldGuideLst xmlns:p15="http://schemas.microsoft.com/office/powerpoint/2012/main">
        <p15:guide id="1" orient="horz" pos="840">
          <p15:clr>
            <a:srgbClr val="FBAE40"/>
          </p15:clr>
        </p15:guide>
        <p15:guide id="2" pos="672">
          <p15:clr>
            <a:srgbClr val="FBAE40"/>
          </p15:clr>
        </p15:guide>
        <p15:guide id="3" orient="horz" pos="1416">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p>
            <a:r>
              <a:rPr lang="en-US"/>
              <a:t>Click to edit title</a:t>
            </a:r>
          </a:p>
        </p:txBody>
      </p:sp>
      <p:sp>
        <p:nvSpPr>
          <p:cNvPr id="3" name="Text Placeholder 11">
            <a:extLst>
              <a:ext uri="{FF2B5EF4-FFF2-40B4-BE49-F238E27FC236}">
                <a16:creationId xmlns:a16="http://schemas.microsoft.com/office/drawing/2014/main" id="{B63015DA-BAD6-D641-B5F3-2ED5079D3C95}"/>
              </a:ext>
            </a:extLst>
          </p:cNvPr>
          <p:cNvSpPr>
            <a:spLocks noGrp="1"/>
          </p:cNvSpPr>
          <p:nvPr>
            <p:ph type="body" sz="quarter" idx="14" hasCustomPrompt="1"/>
          </p:nvPr>
        </p:nvSpPr>
        <p:spPr>
          <a:xfrm>
            <a:off x="350521" y="5838569"/>
            <a:ext cx="7058029" cy="274981"/>
          </a:xfrm>
        </p:spPr>
        <p:txBody>
          <a:bodyPr anchor="b"/>
          <a:lstStyle>
            <a:lvl1pPr>
              <a:defRPr sz="800" b="0">
                <a:solidFill>
                  <a:schemeClr val="tx1"/>
                </a:solidFill>
              </a:defRPr>
            </a:lvl1pPr>
            <a:lvl2pPr marL="4764" indent="0">
              <a:buNone/>
              <a:defRPr sz="1600"/>
            </a:lvl2pPr>
            <a:lvl3pPr>
              <a:defRPr sz="1600"/>
            </a:lvl3pPr>
            <a:lvl4pPr>
              <a:defRPr sz="1600"/>
            </a:lvl4pPr>
            <a:lvl5pPr>
              <a:defRPr sz="1600"/>
            </a:lvl5pPr>
          </a:lstStyle>
          <a:p>
            <a:pPr lvl="0"/>
            <a:r>
              <a:rPr lang="en-US"/>
              <a:t>Click to add a footnote for this page or delete placeholder if not in use</a:t>
            </a:r>
          </a:p>
        </p:txBody>
      </p:sp>
      <p:sp>
        <p:nvSpPr>
          <p:cNvPr id="4" name="Footer Placeholder 3">
            <a:extLst>
              <a:ext uri="{FF2B5EF4-FFF2-40B4-BE49-F238E27FC236}">
                <a16:creationId xmlns:a16="http://schemas.microsoft.com/office/drawing/2014/main" id="{70E5473F-D95C-3441-AFDD-17B108761141}"/>
              </a:ext>
            </a:extLst>
          </p:cNvPr>
          <p:cNvSpPr>
            <a:spLocks noGrp="1"/>
          </p:cNvSpPr>
          <p:nvPr>
            <p:ph type="ftr" sz="quarter" idx="15"/>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3293668493"/>
      </p:ext>
    </p:extLst>
  </p:cSld>
  <p:clrMapOvr>
    <a:masterClrMapping/>
  </p:clrMapOvr>
  <p:extLst>
    <p:ext uri="{DCECCB84-F9BA-43D5-87BE-67443E8EF086}">
      <p15:sldGuideLst xmlns:p15="http://schemas.microsoft.com/office/powerpoint/2012/main">
        <p15:guide id="2" pos="401">
          <p15:clr>
            <a:srgbClr val="FBAE40"/>
          </p15:clr>
        </p15:guide>
        <p15:guide id="3" pos="7274">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LargeImage+Caption">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57E0900D-B761-8442-955C-FA163B7C7CFA}"/>
              </a:ext>
            </a:extLst>
          </p:cNvPr>
          <p:cNvPicPr>
            <a:picLocks noChangeAspect="1"/>
          </p:cNvPicPr>
          <p:nvPr userDrawn="1"/>
        </p:nvPicPr>
        <p:blipFill rotWithShape="1">
          <a:blip r:embed="rId2"/>
          <a:srcRect l="-52" t="-91" r="70021" b="-1"/>
          <a:stretch/>
        </p:blipFill>
        <p:spPr>
          <a:xfrm>
            <a:off x="1" y="1"/>
            <a:ext cx="3657600" cy="6851649"/>
          </a:xfrm>
          <a:prstGeom prst="rect">
            <a:avLst/>
          </a:prstGeom>
        </p:spPr>
      </p:pic>
      <p:sp>
        <p:nvSpPr>
          <p:cNvPr id="2" name="Title 1">
            <a:extLst>
              <a:ext uri="{FF2B5EF4-FFF2-40B4-BE49-F238E27FC236}">
                <a16:creationId xmlns:a16="http://schemas.microsoft.com/office/drawing/2014/main" id="{B3E86AE2-C12B-2144-B784-06409477643E}"/>
              </a:ext>
            </a:extLst>
          </p:cNvPr>
          <p:cNvSpPr>
            <a:spLocks noGrp="1"/>
          </p:cNvSpPr>
          <p:nvPr>
            <p:ph type="title" hasCustomPrompt="1"/>
          </p:nvPr>
        </p:nvSpPr>
        <p:spPr>
          <a:xfrm>
            <a:off x="457201" y="548642"/>
            <a:ext cx="2751328" cy="2987935"/>
          </a:xfrm>
          <a:prstGeom prst="rect">
            <a:avLst/>
          </a:prstGeom>
        </p:spPr>
        <p:txBody>
          <a:bodyPr anchor="b">
            <a:normAutofit/>
          </a:bodyPr>
          <a:lstStyle>
            <a:lvl1pPr>
              <a:defRPr sz="2000" b="0" i="0">
                <a:solidFill>
                  <a:schemeClr val="bg1"/>
                </a:solidFill>
                <a:latin typeface="Arial" panose="020B0604020202020204" pitchFamily="34" charset="0"/>
                <a:cs typeface="Arial" panose="020B0604020202020204" pitchFamily="34" charset="0"/>
              </a:defRPr>
            </a:lvl1pPr>
          </a:lstStyle>
          <a:p>
            <a:r>
              <a:rPr lang="en-US"/>
              <a:t>Click to edit Master title style lorem ipsum lorem ipsum photo caption</a:t>
            </a:r>
          </a:p>
        </p:txBody>
      </p:sp>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3657601" y="1"/>
            <a:ext cx="8534400" cy="6858000"/>
          </a:xfrm>
        </p:spPr>
        <p:txBody>
          <a:bodyPr/>
          <a:lstStyle>
            <a:lvl1pPr marL="0" indent="0">
              <a:buNone/>
              <a:defRPr sz="3200"/>
            </a:lvl1pPr>
            <a:lvl2pPr marL="457201" indent="0">
              <a:buNone/>
              <a:defRPr sz="2800"/>
            </a:lvl2pPr>
            <a:lvl3pPr marL="914400" indent="0">
              <a:buNone/>
              <a:defRPr sz="2400"/>
            </a:lvl3pPr>
            <a:lvl4pPr marL="1371601" indent="0">
              <a:buNone/>
              <a:defRPr sz="2000"/>
            </a:lvl4pPr>
            <a:lvl5pPr marL="1828801" indent="0">
              <a:buNone/>
              <a:defRPr sz="2000"/>
            </a:lvl5pPr>
            <a:lvl6pPr marL="2286000" indent="0">
              <a:buNone/>
              <a:defRPr sz="2000"/>
            </a:lvl6pPr>
            <a:lvl7pPr marL="2743199" indent="0">
              <a:buNone/>
              <a:defRPr sz="2000"/>
            </a:lvl7pPr>
            <a:lvl8pPr marL="3200400" indent="0">
              <a:buNone/>
              <a:defRPr sz="2000"/>
            </a:lvl8pPr>
            <a:lvl9pPr marL="3657601" indent="0">
              <a:buNone/>
              <a:defRPr sz="2000"/>
            </a:lvl9pPr>
          </a:lstStyle>
          <a:p>
            <a:r>
              <a:rPr lang="en-US"/>
              <a:t>Click icon to add picture</a:t>
            </a:r>
          </a:p>
        </p:txBody>
      </p:sp>
      <p:sp>
        <p:nvSpPr>
          <p:cNvPr id="5" name="Triangle 4">
            <a:extLst>
              <a:ext uri="{FF2B5EF4-FFF2-40B4-BE49-F238E27FC236}">
                <a16:creationId xmlns:a16="http://schemas.microsoft.com/office/drawing/2014/main" id="{12E805CD-2B62-1D49-9D46-8BDAF2BFA49B}"/>
              </a:ext>
            </a:extLst>
          </p:cNvPr>
          <p:cNvSpPr/>
          <p:nvPr userDrawn="1"/>
        </p:nvSpPr>
        <p:spPr>
          <a:xfrm rot="5400000">
            <a:off x="3117088" y="3720514"/>
            <a:ext cx="182880" cy="182880"/>
          </a:xfrm>
          <a:prstGeom prst="triangl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solidFill>
                <a:schemeClr val="accent3"/>
              </a:solidFill>
            </a:endParaRPr>
          </a:p>
        </p:txBody>
      </p:sp>
    </p:spTree>
    <p:extLst>
      <p:ext uri="{BB962C8B-B14F-4D97-AF65-F5344CB8AC3E}">
        <p14:creationId xmlns:p14="http://schemas.microsoft.com/office/powerpoint/2010/main" val="360424905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C5181-3FA0-AD42-8E13-57C0B3C05F91}"/>
              </a:ext>
            </a:extLst>
          </p:cNvPr>
          <p:cNvSpPr>
            <a:spLocks noGrp="1"/>
          </p:cNvSpPr>
          <p:nvPr>
            <p:ph type="ctrTitle"/>
          </p:nvPr>
        </p:nvSpPr>
        <p:spPr>
          <a:xfrm>
            <a:off x="1524000" y="950425"/>
            <a:ext cx="9144000" cy="2387600"/>
          </a:xfrm>
          <a:prstGeom prst="rect">
            <a:avLst/>
          </a:prstGeom>
        </p:spPr>
        <p:txBody>
          <a:bodyPr anchor="b"/>
          <a:lstStyle>
            <a:lvl1pPr algn="ctr">
              <a:defRPr sz="6000" b="1" i="0">
                <a:solidFill>
                  <a:schemeClr val="bg1"/>
                </a:solidFill>
                <a:latin typeface="Arial Black" panose="020B0604020202020204" pitchFamily="34" charset="0"/>
                <a:cs typeface="Arial Black" panose="020B06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128D5C79-B6B2-EC41-B895-75479BC66990}"/>
              </a:ext>
            </a:extLst>
          </p:cNvPr>
          <p:cNvSpPr>
            <a:spLocks noGrp="1"/>
          </p:cNvSpPr>
          <p:nvPr>
            <p:ph type="subTitle" idx="1"/>
          </p:nvPr>
        </p:nvSpPr>
        <p:spPr>
          <a:xfrm>
            <a:off x="1524000" y="3519977"/>
            <a:ext cx="9144000" cy="729331"/>
          </a:xfrm>
        </p:spPr>
        <p:txBody>
          <a:bodyPr>
            <a:normAutofit/>
          </a:bodyPr>
          <a:lstStyle>
            <a:lvl1pPr marL="0" indent="0" algn="ctr">
              <a:buNone/>
              <a:defRPr sz="2400" i="0">
                <a:solidFill>
                  <a:schemeClr val="bg1"/>
                </a:solidFill>
                <a:latin typeface="Arial" panose="020B0604020202020204" pitchFamily="34" charset="0"/>
                <a:cs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8" name="Text Placeholder 7">
            <a:extLst>
              <a:ext uri="{FF2B5EF4-FFF2-40B4-BE49-F238E27FC236}">
                <a16:creationId xmlns:a16="http://schemas.microsoft.com/office/drawing/2014/main" id="{E6D60042-FB4E-E64B-9CD6-98FFAD1B45A7}"/>
              </a:ext>
            </a:extLst>
          </p:cNvPr>
          <p:cNvSpPr>
            <a:spLocks noGrp="1"/>
          </p:cNvSpPr>
          <p:nvPr>
            <p:ph type="body" sz="quarter" idx="10" hasCustomPrompt="1"/>
          </p:nvPr>
        </p:nvSpPr>
        <p:spPr>
          <a:xfrm>
            <a:off x="1524000" y="6306472"/>
            <a:ext cx="9144000" cy="551528"/>
          </a:xfrm>
        </p:spPr>
        <p:txBody>
          <a:bodyPr>
            <a:normAutofit/>
          </a:bodyPr>
          <a:lstStyle>
            <a:lvl1pPr marL="0" indent="0" algn="ctr">
              <a:buNone/>
              <a:defRPr sz="1200" b="1" i="0" spc="133" baseline="0">
                <a:solidFill>
                  <a:schemeClr val="bg1"/>
                </a:solidFill>
                <a:latin typeface="Arial Black" panose="020B0604020202020204" pitchFamily="34" charset="0"/>
                <a:cs typeface="Arial Black" panose="020B0604020202020204" pitchFamily="34" charset="0"/>
              </a:defRPr>
            </a:lvl1pPr>
            <a:lvl2pPr marL="457177" indent="0">
              <a:buNone/>
              <a:defRPr/>
            </a:lvl2pPr>
          </a:lstStyle>
          <a:p>
            <a:pPr lvl="0"/>
            <a:r>
              <a:rPr lang="en-US"/>
              <a:t>DATE OF PRESENTATION  |  LOCATION OF PRESENTATION</a:t>
            </a:r>
          </a:p>
        </p:txBody>
      </p:sp>
      <p:grpSp>
        <p:nvGrpSpPr>
          <p:cNvPr id="7" name="Group 6">
            <a:extLst>
              <a:ext uri="{FF2B5EF4-FFF2-40B4-BE49-F238E27FC236}">
                <a16:creationId xmlns:a16="http://schemas.microsoft.com/office/drawing/2014/main" id="{6498C7F6-36E0-F3B8-ACC3-B1D97416CDFF}"/>
              </a:ext>
            </a:extLst>
          </p:cNvPr>
          <p:cNvGrpSpPr/>
          <p:nvPr userDrawn="1"/>
        </p:nvGrpSpPr>
        <p:grpSpPr>
          <a:xfrm>
            <a:off x="3393702" y="4585356"/>
            <a:ext cx="7344219" cy="1322219"/>
            <a:chOff x="2596662" y="4723790"/>
            <a:chExt cx="7344219" cy="1322219"/>
          </a:xfrm>
        </p:grpSpPr>
        <p:pic>
          <p:nvPicPr>
            <p:cNvPr id="6" name="Picture 5" descr="A picture containing text, clipart&#10;&#10;Description automatically generated">
              <a:extLst>
                <a:ext uri="{FF2B5EF4-FFF2-40B4-BE49-F238E27FC236}">
                  <a16:creationId xmlns:a16="http://schemas.microsoft.com/office/drawing/2014/main" id="{E20E2DEC-A81F-B34C-9637-7809EFDF3FA3}"/>
                </a:ext>
              </a:extLst>
            </p:cNvPr>
            <p:cNvPicPr>
              <a:picLocks noChangeAspect="1"/>
            </p:cNvPicPr>
            <p:nvPr userDrawn="1"/>
          </p:nvPicPr>
          <p:blipFill>
            <a:blip r:embed="rId3"/>
            <a:stretch>
              <a:fillRect/>
            </a:stretch>
          </p:blipFill>
          <p:spPr>
            <a:xfrm>
              <a:off x="2596662" y="4770233"/>
              <a:ext cx="4419600" cy="1015314"/>
            </a:xfrm>
            <a:prstGeom prst="rect">
              <a:avLst/>
            </a:prstGeom>
          </p:spPr>
        </p:pic>
        <p:pic>
          <p:nvPicPr>
            <p:cNvPr id="5" name="Picture 4" descr="A black and white logo with white text&#10;&#10;Description automatically generated">
              <a:extLst>
                <a:ext uri="{FF2B5EF4-FFF2-40B4-BE49-F238E27FC236}">
                  <a16:creationId xmlns:a16="http://schemas.microsoft.com/office/drawing/2014/main" id="{4A19DA74-B5FB-67D2-67A1-660B3DBF00EE}"/>
                </a:ext>
              </a:extLst>
            </p:cNvPr>
            <p:cNvPicPr>
              <a:picLocks noChangeAspect="1"/>
            </p:cNvPicPr>
            <p:nvPr userDrawn="1"/>
          </p:nvPicPr>
          <p:blipFill>
            <a:blip r:embed="rId4"/>
            <a:stretch>
              <a:fillRect/>
            </a:stretch>
          </p:blipFill>
          <p:spPr>
            <a:xfrm>
              <a:off x="7303476" y="4723790"/>
              <a:ext cx="2637405" cy="1322219"/>
            </a:xfrm>
            <a:prstGeom prst="rect">
              <a:avLst/>
            </a:prstGeom>
          </p:spPr>
        </p:pic>
      </p:grpSp>
      <p:pic>
        <p:nvPicPr>
          <p:cNvPr id="14" name="Picture 13" descr="A blue and yellow logo with a scale&#10;&#10;Description automatically generated">
            <a:extLst>
              <a:ext uri="{FF2B5EF4-FFF2-40B4-BE49-F238E27FC236}">
                <a16:creationId xmlns:a16="http://schemas.microsoft.com/office/drawing/2014/main" id="{052D8086-0A1F-59D4-BB89-536E6D42192B}"/>
              </a:ext>
            </a:extLst>
          </p:cNvPr>
          <p:cNvPicPr>
            <a:picLocks noChangeAspect="1"/>
          </p:cNvPicPr>
          <p:nvPr userDrawn="1"/>
        </p:nvPicPr>
        <p:blipFill>
          <a:blip r:embed="rId5"/>
          <a:stretch>
            <a:fillRect/>
          </a:stretch>
        </p:blipFill>
        <p:spPr>
          <a:xfrm>
            <a:off x="1336963" y="4424338"/>
            <a:ext cx="1593273" cy="1593273"/>
          </a:xfrm>
          <a:prstGeom prst="rect">
            <a:avLst/>
          </a:prstGeom>
        </p:spPr>
      </p:pic>
    </p:spTree>
    <p:extLst>
      <p:ext uri="{BB962C8B-B14F-4D97-AF65-F5344CB8AC3E}">
        <p14:creationId xmlns:p14="http://schemas.microsoft.com/office/powerpoint/2010/main" val="244371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5465385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Section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C5181-3FA0-AD42-8E13-57C0B3C05F91}"/>
              </a:ext>
            </a:extLst>
          </p:cNvPr>
          <p:cNvSpPr>
            <a:spLocks noGrp="1"/>
          </p:cNvSpPr>
          <p:nvPr>
            <p:ph type="ctrTitle" hasCustomPrompt="1"/>
          </p:nvPr>
        </p:nvSpPr>
        <p:spPr>
          <a:xfrm>
            <a:off x="457200" y="1924986"/>
            <a:ext cx="11277600" cy="1504017"/>
          </a:xfrm>
          <a:prstGeom prst="rect">
            <a:avLst/>
          </a:prstGeom>
        </p:spPr>
        <p:txBody>
          <a:bodyPr anchor="b">
            <a:noAutofit/>
          </a:bodyPr>
          <a:lstStyle>
            <a:lvl1pPr algn="l">
              <a:defRPr sz="5500" b="1" i="0">
                <a:solidFill>
                  <a:schemeClr val="bg1"/>
                </a:solidFill>
                <a:latin typeface="Arial Black" panose="020B0604020202020204" pitchFamily="34" charset="0"/>
                <a:cs typeface="Arial Black" panose="020B0604020202020204" pitchFamily="34" charset="0"/>
              </a:defRPr>
            </a:lvl1pPr>
          </a:lstStyle>
          <a:p>
            <a:r>
              <a:rPr lang="en-US"/>
              <a:t>Click to edit Master title style lorem ipsum</a:t>
            </a:r>
          </a:p>
        </p:txBody>
      </p:sp>
      <p:sp>
        <p:nvSpPr>
          <p:cNvPr id="7" name="Slide Number Placeholder 5">
            <a:extLst>
              <a:ext uri="{FF2B5EF4-FFF2-40B4-BE49-F238E27FC236}">
                <a16:creationId xmlns:a16="http://schemas.microsoft.com/office/drawing/2014/main" id="{9F716103-B16D-A04C-8864-10DE367B1113}"/>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a:solidFill>
                <a:schemeClr val="bg1"/>
              </a:solidFill>
            </a:endParaRPr>
          </a:p>
        </p:txBody>
      </p:sp>
      <p:pic>
        <p:nvPicPr>
          <p:cNvPr id="5" name="Picture 4" descr="A picture containing text, clipart&#10;&#10;Description automatically generated">
            <a:extLst>
              <a:ext uri="{FF2B5EF4-FFF2-40B4-BE49-F238E27FC236}">
                <a16:creationId xmlns:a16="http://schemas.microsoft.com/office/drawing/2014/main" id="{49C9A8B0-52AA-8E44-A154-7CD7A124DC8E}"/>
              </a:ext>
            </a:extLst>
          </p:cNvPr>
          <p:cNvPicPr>
            <a:picLocks noChangeAspect="1"/>
          </p:cNvPicPr>
          <p:nvPr userDrawn="1"/>
        </p:nvPicPr>
        <p:blipFill>
          <a:blip r:embed="rId3"/>
          <a:stretch>
            <a:fillRect/>
          </a:stretch>
        </p:blipFill>
        <p:spPr>
          <a:xfrm>
            <a:off x="426720" y="5831840"/>
            <a:ext cx="2786229" cy="640080"/>
          </a:xfrm>
          <a:prstGeom prst="rect">
            <a:avLst/>
          </a:prstGeom>
        </p:spPr>
      </p:pic>
      <p:pic>
        <p:nvPicPr>
          <p:cNvPr id="4" name="Picture 3" descr="A black and white logo with white text&#10;&#10;Description automatically generated">
            <a:extLst>
              <a:ext uri="{FF2B5EF4-FFF2-40B4-BE49-F238E27FC236}">
                <a16:creationId xmlns:a16="http://schemas.microsoft.com/office/drawing/2014/main" id="{4BDD8EF7-6E69-C503-35F8-94044884FC88}"/>
              </a:ext>
            </a:extLst>
          </p:cNvPr>
          <p:cNvPicPr>
            <a:picLocks noChangeAspect="1"/>
          </p:cNvPicPr>
          <p:nvPr userDrawn="1"/>
        </p:nvPicPr>
        <p:blipFill>
          <a:blip r:embed="rId4"/>
          <a:stretch>
            <a:fillRect/>
          </a:stretch>
        </p:blipFill>
        <p:spPr>
          <a:xfrm>
            <a:off x="3611120" y="5689404"/>
            <a:ext cx="1980788" cy="895741"/>
          </a:xfrm>
          <a:prstGeom prst="rect">
            <a:avLst/>
          </a:prstGeom>
        </p:spPr>
      </p:pic>
      <p:pic>
        <p:nvPicPr>
          <p:cNvPr id="3" name="Picture 2" descr="A blue and yellow logo with a scale&#10;&#10;Description automatically generated">
            <a:extLst>
              <a:ext uri="{FF2B5EF4-FFF2-40B4-BE49-F238E27FC236}">
                <a16:creationId xmlns:a16="http://schemas.microsoft.com/office/drawing/2014/main" id="{3C7415D7-8E29-994F-87D7-524993F05519}"/>
              </a:ext>
            </a:extLst>
          </p:cNvPr>
          <p:cNvPicPr>
            <a:picLocks noChangeAspect="1"/>
          </p:cNvPicPr>
          <p:nvPr userDrawn="1"/>
        </p:nvPicPr>
        <p:blipFill>
          <a:blip r:embed="rId5"/>
          <a:stretch>
            <a:fillRect/>
          </a:stretch>
        </p:blipFill>
        <p:spPr>
          <a:xfrm>
            <a:off x="5990079" y="5651919"/>
            <a:ext cx="970711" cy="970711"/>
          </a:xfrm>
          <a:prstGeom prst="rect">
            <a:avLst/>
          </a:prstGeom>
        </p:spPr>
      </p:pic>
    </p:spTree>
    <p:extLst>
      <p:ext uri="{BB962C8B-B14F-4D97-AF65-F5344CB8AC3E}">
        <p14:creationId xmlns:p14="http://schemas.microsoft.com/office/powerpoint/2010/main" val="4089673686"/>
      </p:ext>
    </p:extLst>
  </p:cSld>
  <p:clrMapOvr>
    <a:masterClrMapping/>
  </p:clrMapOvr>
  <p:extLst>
    <p:ext uri="{DCECCB84-F9BA-43D5-87BE-67443E8EF086}">
      <p15:sldGuideLst xmlns:p15="http://schemas.microsoft.com/office/powerpoint/2012/main">
        <p15:guide id="1" orient="horz" pos="4032">
          <p15:clr>
            <a:srgbClr val="FBAE40"/>
          </p15:clr>
        </p15:guide>
        <p15:guide id="2" orient="horz" pos="576">
          <p15:clr>
            <a:srgbClr val="FBAE40"/>
          </p15:clr>
        </p15:guide>
        <p15:guide id="3" pos="7392">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_Header+OneList">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pic>
        <p:nvPicPr>
          <p:cNvPr id="7" name="Picture 6" descr="A picture containing text, sign&#10;&#10;Description automatically generated">
            <a:extLst>
              <a:ext uri="{FF2B5EF4-FFF2-40B4-BE49-F238E27FC236}">
                <a16:creationId xmlns:a16="http://schemas.microsoft.com/office/drawing/2014/main" id="{458B5D73-EB86-BD47-9FE4-8007B6D6473A}"/>
              </a:ext>
            </a:extLst>
          </p:cNvPr>
          <p:cNvPicPr>
            <a:picLocks noChangeAspect="1"/>
          </p:cNvPicPr>
          <p:nvPr userDrawn="1"/>
        </p:nvPicPr>
        <p:blipFill>
          <a:blip r:embed="rId3"/>
          <a:stretch>
            <a:fillRect/>
          </a:stretch>
        </p:blipFill>
        <p:spPr>
          <a:xfrm>
            <a:off x="424332" y="5831840"/>
            <a:ext cx="2786229" cy="640080"/>
          </a:xfrm>
          <a:prstGeom prst="rect">
            <a:avLst/>
          </a:prstGeom>
        </p:spPr>
      </p:pic>
      <p:sp>
        <p:nvSpPr>
          <p:cNvPr id="3" name="Text Placeholder 2">
            <a:extLst>
              <a:ext uri="{FF2B5EF4-FFF2-40B4-BE49-F238E27FC236}">
                <a16:creationId xmlns:a16="http://schemas.microsoft.com/office/drawing/2014/main" id="{F4347D37-23DF-6143-BBBC-0060EF121515}"/>
              </a:ext>
            </a:extLst>
          </p:cNvPr>
          <p:cNvSpPr>
            <a:spLocks noGrp="1"/>
          </p:cNvSpPr>
          <p:nvPr>
            <p:ph type="body" idx="1"/>
          </p:nvPr>
        </p:nvSpPr>
        <p:spPr>
          <a:xfrm>
            <a:off x="457200" y="1375229"/>
            <a:ext cx="11137232"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496013-A816-5043-8E60-F1E883072C36}"/>
              </a:ext>
            </a:extLst>
          </p:cNvPr>
          <p:cNvSpPr>
            <a:spLocks noGrp="1"/>
          </p:cNvSpPr>
          <p:nvPr>
            <p:ph sz="half" idx="2"/>
          </p:nvPr>
        </p:nvSpPr>
        <p:spPr>
          <a:xfrm>
            <a:off x="457200" y="2279824"/>
            <a:ext cx="11137232" cy="27791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95220166-CC05-3B44-9A19-1F510029F921}"/>
              </a:ext>
            </a:extLst>
          </p:cNvPr>
          <p:cNvSpPr>
            <a:spLocks noGrp="1"/>
          </p:cNvSpPr>
          <p:nvPr>
            <p:ph type="title"/>
          </p:nvPr>
        </p:nvSpPr>
        <p:spPr>
          <a:xfrm>
            <a:off x="470589" y="374068"/>
            <a:ext cx="11123843" cy="827499"/>
          </a:xfrm>
          <a:prstGeom prst="rect">
            <a:avLst/>
          </a:prstGeom>
        </p:spPr>
        <p:txBody>
          <a:bodyPr/>
          <a:lstStyle>
            <a:lvl1pPr>
              <a:defRPr b="1" i="0">
                <a:latin typeface="Arial Black" panose="020B0604020202020204" pitchFamily="34" charset="0"/>
                <a:cs typeface="Arial Black" panose="020B0604020202020204" pitchFamily="34" charset="0"/>
              </a:defRPr>
            </a:lvl1pPr>
          </a:lstStyle>
          <a:p>
            <a:r>
              <a:rPr lang="en-US"/>
              <a:t>Click to edit Master title style</a:t>
            </a:r>
          </a:p>
        </p:txBody>
      </p:sp>
      <p:sp>
        <p:nvSpPr>
          <p:cNvPr id="9" name="Slide Number Placeholder 5">
            <a:extLst>
              <a:ext uri="{FF2B5EF4-FFF2-40B4-BE49-F238E27FC236}">
                <a16:creationId xmlns:a16="http://schemas.microsoft.com/office/drawing/2014/main" id="{98FB25F9-8E93-6D43-B0F6-9892F2537D30}"/>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tx1"/>
                </a:solidFill>
              </a:rPr>
              <a:pPr/>
              <a:t>‹#›</a:t>
            </a:fld>
            <a:endParaRPr lang="en-US">
              <a:solidFill>
                <a:schemeClr val="tx1"/>
              </a:solidFill>
            </a:endParaRPr>
          </a:p>
        </p:txBody>
      </p:sp>
      <p:pic>
        <p:nvPicPr>
          <p:cNvPr id="5" name="Picture 4" descr="A black background with white text&#10;&#10;Description automatically generated">
            <a:extLst>
              <a:ext uri="{FF2B5EF4-FFF2-40B4-BE49-F238E27FC236}">
                <a16:creationId xmlns:a16="http://schemas.microsoft.com/office/drawing/2014/main" id="{1EC273D8-AC11-D80A-B5EB-DBF07EF8F18E}"/>
              </a:ext>
            </a:extLst>
          </p:cNvPr>
          <p:cNvPicPr>
            <a:picLocks noChangeAspect="1"/>
          </p:cNvPicPr>
          <p:nvPr userDrawn="1"/>
        </p:nvPicPr>
        <p:blipFill>
          <a:blip r:embed="rId4"/>
          <a:stretch>
            <a:fillRect/>
          </a:stretch>
        </p:blipFill>
        <p:spPr>
          <a:xfrm>
            <a:off x="3528647" y="5651643"/>
            <a:ext cx="1937360" cy="971263"/>
          </a:xfrm>
          <a:prstGeom prst="rect">
            <a:avLst/>
          </a:prstGeom>
        </p:spPr>
      </p:pic>
      <p:pic>
        <p:nvPicPr>
          <p:cNvPr id="2" name="Picture 1" descr="A blue and yellow logo with a scale&#10;&#10;Description automatically generated">
            <a:extLst>
              <a:ext uri="{FF2B5EF4-FFF2-40B4-BE49-F238E27FC236}">
                <a16:creationId xmlns:a16="http://schemas.microsoft.com/office/drawing/2014/main" id="{0C3554D9-EE53-607E-10B5-E8B59DF80865}"/>
              </a:ext>
            </a:extLst>
          </p:cNvPr>
          <p:cNvPicPr>
            <a:picLocks noChangeAspect="1"/>
          </p:cNvPicPr>
          <p:nvPr userDrawn="1"/>
        </p:nvPicPr>
        <p:blipFill>
          <a:blip r:embed="rId5"/>
          <a:stretch>
            <a:fillRect/>
          </a:stretch>
        </p:blipFill>
        <p:spPr>
          <a:xfrm>
            <a:off x="5990079" y="5651919"/>
            <a:ext cx="970711" cy="970711"/>
          </a:xfrm>
          <a:prstGeom prst="rect">
            <a:avLst/>
          </a:prstGeom>
        </p:spPr>
      </p:pic>
    </p:spTree>
    <p:extLst>
      <p:ext uri="{BB962C8B-B14F-4D97-AF65-F5344CB8AC3E}">
        <p14:creationId xmlns:p14="http://schemas.microsoft.com/office/powerpoint/2010/main" val="35202353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Header+TwoLists">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pic>
        <p:nvPicPr>
          <p:cNvPr id="7" name="Picture 6" descr="A picture containing text, sign&#10;&#10;Description automatically generated">
            <a:extLst>
              <a:ext uri="{FF2B5EF4-FFF2-40B4-BE49-F238E27FC236}">
                <a16:creationId xmlns:a16="http://schemas.microsoft.com/office/drawing/2014/main" id="{458B5D73-EB86-BD47-9FE4-8007B6D6473A}"/>
              </a:ext>
            </a:extLst>
          </p:cNvPr>
          <p:cNvPicPr>
            <a:picLocks noChangeAspect="1"/>
          </p:cNvPicPr>
          <p:nvPr userDrawn="1"/>
        </p:nvPicPr>
        <p:blipFill>
          <a:blip r:embed="rId3"/>
          <a:stretch>
            <a:fillRect/>
          </a:stretch>
        </p:blipFill>
        <p:spPr>
          <a:xfrm>
            <a:off x="424332" y="5831840"/>
            <a:ext cx="2786229" cy="640080"/>
          </a:xfrm>
          <a:prstGeom prst="rect">
            <a:avLst/>
          </a:prstGeom>
        </p:spPr>
      </p:pic>
      <p:sp>
        <p:nvSpPr>
          <p:cNvPr id="3" name="Text Placeholder 2">
            <a:extLst>
              <a:ext uri="{FF2B5EF4-FFF2-40B4-BE49-F238E27FC236}">
                <a16:creationId xmlns:a16="http://schemas.microsoft.com/office/drawing/2014/main" id="{F4347D37-23DF-6143-BBBC-0060EF121515}"/>
              </a:ext>
            </a:extLst>
          </p:cNvPr>
          <p:cNvSpPr>
            <a:spLocks noGrp="1"/>
          </p:cNvSpPr>
          <p:nvPr>
            <p:ph type="body" idx="1"/>
          </p:nvPr>
        </p:nvSpPr>
        <p:spPr>
          <a:xfrm>
            <a:off x="457200" y="1375229"/>
            <a:ext cx="5540375"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496013-A816-5043-8E60-F1E883072C36}"/>
              </a:ext>
            </a:extLst>
          </p:cNvPr>
          <p:cNvSpPr>
            <a:spLocks noGrp="1"/>
          </p:cNvSpPr>
          <p:nvPr>
            <p:ph sz="half" idx="2"/>
          </p:nvPr>
        </p:nvSpPr>
        <p:spPr>
          <a:xfrm>
            <a:off x="457200" y="2279824"/>
            <a:ext cx="5540375" cy="27791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FE2BA5D-C5D2-0446-88CB-E603CC25A0CC}"/>
              </a:ext>
            </a:extLst>
          </p:cNvPr>
          <p:cNvSpPr>
            <a:spLocks noGrp="1"/>
          </p:cNvSpPr>
          <p:nvPr>
            <p:ph type="body" sz="quarter" idx="3"/>
          </p:nvPr>
        </p:nvSpPr>
        <p:spPr>
          <a:xfrm>
            <a:off x="6172202" y="1375229"/>
            <a:ext cx="5402980"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68FE2A-C0DD-8C42-B6B8-A915F090EB02}"/>
              </a:ext>
            </a:extLst>
          </p:cNvPr>
          <p:cNvSpPr>
            <a:spLocks noGrp="1"/>
          </p:cNvSpPr>
          <p:nvPr>
            <p:ph sz="quarter" idx="4"/>
          </p:nvPr>
        </p:nvSpPr>
        <p:spPr>
          <a:xfrm>
            <a:off x="6172200" y="2279824"/>
            <a:ext cx="5402981" cy="27791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95220166-CC05-3B44-9A19-1F510029F921}"/>
              </a:ext>
            </a:extLst>
          </p:cNvPr>
          <p:cNvSpPr>
            <a:spLocks noGrp="1"/>
          </p:cNvSpPr>
          <p:nvPr>
            <p:ph type="title"/>
          </p:nvPr>
        </p:nvSpPr>
        <p:spPr>
          <a:xfrm>
            <a:off x="470589" y="374068"/>
            <a:ext cx="11123843" cy="827499"/>
          </a:xfrm>
          <a:prstGeom prst="rect">
            <a:avLst/>
          </a:prstGeom>
        </p:spPr>
        <p:txBody>
          <a:bodyPr/>
          <a:lstStyle>
            <a:lvl1pPr>
              <a:defRPr b="1" i="0">
                <a:latin typeface="Arial Black" panose="020B0604020202020204" pitchFamily="34" charset="0"/>
                <a:cs typeface="Arial Black" panose="020B0604020202020204" pitchFamily="34" charset="0"/>
              </a:defRPr>
            </a:lvl1pPr>
          </a:lstStyle>
          <a:p>
            <a:r>
              <a:rPr lang="en-US"/>
              <a:t>Click to edit Master title style</a:t>
            </a:r>
          </a:p>
        </p:txBody>
      </p:sp>
      <p:sp>
        <p:nvSpPr>
          <p:cNvPr id="9" name="Slide Number Placeholder 5">
            <a:extLst>
              <a:ext uri="{FF2B5EF4-FFF2-40B4-BE49-F238E27FC236}">
                <a16:creationId xmlns:a16="http://schemas.microsoft.com/office/drawing/2014/main" id="{98FB25F9-8E93-6D43-B0F6-9892F2537D30}"/>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tx1"/>
                </a:solidFill>
              </a:rPr>
              <a:pPr/>
              <a:t>‹#›</a:t>
            </a:fld>
            <a:endParaRPr lang="en-US">
              <a:solidFill>
                <a:schemeClr val="tx1"/>
              </a:solidFill>
            </a:endParaRPr>
          </a:p>
        </p:txBody>
      </p:sp>
      <p:pic>
        <p:nvPicPr>
          <p:cNvPr id="2" name="Picture 1" descr="A black background with white text&#10;&#10;Description automatically generated">
            <a:extLst>
              <a:ext uri="{FF2B5EF4-FFF2-40B4-BE49-F238E27FC236}">
                <a16:creationId xmlns:a16="http://schemas.microsoft.com/office/drawing/2014/main" id="{DC0BD6FD-9F54-FC47-4627-5F841BEA245B}"/>
              </a:ext>
            </a:extLst>
          </p:cNvPr>
          <p:cNvPicPr>
            <a:picLocks noChangeAspect="1"/>
          </p:cNvPicPr>
          <p:nvPr userDrawn="1"/>
        </p:nvPicPr>
        <p:blipFill>
          <a:blip r:embed="rId4"/>
          <a:stretch>
            <a:fillRect/>
          </a:stretch>
        </p:blipFill>
        <p:spPr>
          <a:xfrm>
            <a:off x="3528647" y="5651643"/>
            <a:ext cx="1937360" cy="971263"/>
          </a:xfrm>
          <a:prstGeom prst="rect">
            <a:avLst/>
          </a:prstGeom>
        </p:spPr>
      </p:pic>
      <p:pic>
        <p:nvPicPr>
          <p:cNvPr id="8" name="Picture 7" descr="A blue and yellow logo with a scale&#10;&#10;Description automatically generated">
            <a:extLst>
              <a:ext uri="{FF2B5EF4-FFF2-40B4-BE49-F238E27FC236}">
                <a16:creationId xmlns:a16="http://schemas.microsoft.com/office/drawing/2014/main" id="{8ACE4CBC-071A-3BB1-2D04-4A5F62D5E52B}"/>
              </a:ext>
            </a:extLst>
          </p:cNvPr>
          <p:cNvPicPr>
            <a:picLocks noChangeAspect="1"/>
          </p:cNvPicPr>
          <p:nvPr userDrawn="1"/>
        </p:nvPicPr>
        <p:blipFill>
          <a:blip r:embed="rId5"/>
          <a:stretch>
            <a:fillRect/>
          </a:stretch>
        </p:blipFill>
        <p:spPr>
          <a:xfrm>
            <a:off x="5990079" y="5651919"/>
            <a:ext cx="970711" cy="970711"/>
          </a:xfrm>
          <a:prstGeom prst="rect">
            <a:avLst/>
          </a:prstGeom>
        </p:spPr>
      </p:pic>
    </p:spTree>
    <p:extLst>
      <p:ext uri="{BB962C8B-B14F-4D97-AF65-F5344CB8AC3E}">
        <p14:creationId xmlns:p14="http://schemas.microsoft.com/office/powerpoint/2010/main" val="364419874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List+Medium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86AE2-C12B-2144-B784-06409477643E}"/>
              </a:ext>
            </a:extLst>
          </p:cNvPr>
          <p:cNvSpPr>
            <a:spLocks noGrp="1"/>
          </p:cNvSpPr>
          <p:nvPr>
            <p:ph type="title"/>
          </p:nvPr>
        </p:nvSpPr>
        <p:spPr>
          <a:xfrm>
            <a:off x="457202" y="151394"/>
            <a:ext cx="4504763" cy="1429352"/>
          </a:xfrm>
          <a:prstGeom prst="rect">
            <a:avLst/>
          </a:prstGeom>
        </p:spPr>
        <p:txBody>
          <a:bodyPr anchor="b">
            <a:norm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p>
        </p:txBody>
      </p:sp>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5634318" y="457201"/>
            <a:ext cx="5940865" cy="5403851"/>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1D87FA85-E10D-D648-993E-7F4AB3E5A0A4}"/>
              </a:ext>
            </a:extLst>
          </p:cNvPr>
          <p:cNvSpPr>
            <a:spLocks noGrp="1"/>
          </p:cNvSpPr>
          <p:nvPr>
            <p:ph type="body" sz="half" idx="2"/>
          </p:nvPr>
        </p:nvSpPr>
        <p:spPr>
          <a:xfrm>
            <a:off x="457202" y="1882588"/>
            <a:ext cx="4504763" cy="3112924"/>
          </a:xfrm>
        </p:spPr>
        <p:txBody>
          <a:bodyPr/>
          <a:lstStyle>
            <a:lvl1pPr marL="0" indent="0">
              <a:buNone/>
              <a:defRPr sz="1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en-US"/>
              <a:t>Click to edit Master text styles</a:t>
            </a:r>
          </a:p>
        </p:txBody>
      </p:sp>
      <p:sp>
        <p:nvSpPr>
          <p:cNvPr id="8" name="Slide Number Placeholder 5">
            <a:extLst>
              <a:ext uri="{FF2B5EF4-FFF2-40B4-BE49-F238E27FC236}">
                <a16:creationId xmlns:a16="http://schemas.microsoft.com/office/drawing/2014/main" id="{67112EFE-3C76-4C48-8D3A-817121E082B6}"/>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tx1"/>
                </a:solidFill>
              </a:rPr>
              <a:pPr/>
              <a:t>‹#›</a:t>
            </a:fld>
            <a:endParaRPr lang="en-US">
              <a:solidFill>
                <a:schemeClr val="tx1"/>
              </a:solidFill>
            </a:endParaRPr>
          </a:p>
        </p:txBody>
      </p:sp>
      <p:pic>
        <p:nvPicPr>
          <p:cNvPr id="7" name="Picture 6" descr="A picture containing text, sign&#10;&#10;Description automatically generated">
            <a:extLst>
              <a:ext uri="{FF2B5EF4-FFF2-40B4-BE49-F238E27FC236}">
                <a16:creationId xmlns:a16="http://schemas.microsoft.com/office/drawing/2014/main" id="{0DCE2076-EC8E-CB40-820F-0CD2CD03F2F6}"/>
              </a:ext>
            </a:extLst>
          </p:cNvPr>
          <p:cNvPicPr>
            <a:picLocks noChangeAspect="1"/>
          </p:cNvPicPr>
          <p:nvPr userDrawn="1"/>
        </p:nvPicPr>
        <p:blipFill>
          <a:blip r:embed="rId2"/>
          <a:stretch>
            <a:fillRect/>
          </a:stretch>
        </p:blipFill>
        <p:spPr>
          <a:xfrm>
            <a:off x="424332" y="5831840"/>
            <a:ext cx="2786229" cy="640080"/>
          </a:xfrm>
          <a:prstGeom prst="rect">
            <a:avLst/>
          </a:prstGeom>
        </p:spPr>
      </p:pic>
      <p:pic>
        <p:nvPicPr>
          <p:cNvPr id="5" name="Picture 4" descr="A black background with white text&#10;&#10;Description automatically generated">
            <a:extLst>
              <a:ext uri="{FF2B5EF4-FFF2-40B4-BE49-F238E27FC236}">
                <a16:creationId xmlns:a16="http://schemas.microsoft.com/office/drawing/2014/main" id="{3E969ED6-6E6C-0441-70C8-D6BFD9430FB8}"/>
              </a:ext>
            </a:extLst>
          </p:cNvPr>
          <p:cNvPicPr>
            <a:picLocks noChangeAspect="1"/>
          </p:cNvPicPr>
          <p:nvPr userDrawn="1"/>
        </p:nvPicPr>
        <p:blipFill>
          <a:blip r:embed="rId3"/>
          <a:stretch>
            <a:fillRect/>
          </a:stretch>
        </p:blipFill>
        <p:spPr>
          <a:xfrm>
            <a:off x="3528647" y="5651643"/>
            <a:ext cx="1937360" cy="971263"/>
          </a:xfrm>
          <a:prstGeom prst="rect">
            <a:avLst/>
          </a:prstGeom>
        </p:spPr>
      </p:pic>
      <p:pic>
        <p:nvPicPr>
          <p:cNvPr id="6" name="Picture 5" descr="A blue and yellow logo with a scale&#10;&#10;Description automatically generated">
            <a:extLst>
              <a:ext uri="{FF2B5EF4-FFF2-40B4-BE49-F238E27FC236}">
                <a16:creationId xmlns:a16="http://schemas.microsoft.com/office/drawing/2014/main" id="{309C8CD4-BD81-5171-2304-C32C59FA92D2}"/>
              </a:ext>
            </a:extLst>
          </p:cNvPr>
          <p:cNvPicPr>
            <a:picLocks noChangeAspect="1"/>
          </p:cNvPicPr>
          <p:nvPr userDrawn="1"/>
        </p:nvPicPr>
        <p:blipFill>
          <a:blip r:embed="rId4"/>
          <a:stretch>
            <a:fillRect/>
          </a:stretch>
        </p:blipFill>
        <p:spPr>
          <a:xfrm>
            <a:off x="5990079" y="5651919"/>
            <a:ext cx="970711" cy="970711"/>
          </a:xfrm>
          <a:prstGeom prst="rect">
            <a:avLst/>
          </a:prstGeom>
        </p:spPr>
      </p:pic>
    </p:spTree>
    <p:extLst>
      <p:ext uri="{BB962C8B-B14F-4D97-AF65-F5344CB8AC3E}">
        <p14:creationId xmlns:p14="http://schemas.microsoft.com/office/powerpoint/2010/main" val="307985314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woLists+NarrowPhoto">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E277737-A8CC-9D41-AF92-CEF6E2652DA8}"/>
              </a:ext>
            </a:extLst>
          </p:cNvPr>
          <p:cNvSpPr/>
          <p:nvPr userDrawn="1"/>
        </p:nvSpPr>
        <p:spPr>
          <a:xfrm>
            <a:off x="9455150" y="-1"/>
            <a:ext cx="2736850" cy="4797468"/>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close up of a logo&#10;&#10;Description automatically generated">
            <a:extLst>
              <a:ext uri="{FF2B5EF4-FFF2-40B4-BE49-F238E27FC236}">
                <a16:creationId xmlns:a16="http://schemas.microsoft.com/office/drawing/2014/main" id="{0B5D44FD-EC2B-BA47-A5B7-8FBCA2CC7236}"/>
              </a:ext>
            </a:extLst>
          </p:cNvPr>
          <p:cNvPicPr>
            <a:picLocks noChangeAspect="1"/>
          </p:cNvPicPr>
          <p:nvPr userDrawn="1"/>
        </p:nvPicPr>
        <p:blipFill rotWithShape="1">
          <a:blip r:embed="rId3"/>
          <a:srcRect l="77529" t="69899"/>
          <a:stretch/>
        </p:blipFill>
        <p:spPr>
          <a:xfrm>
            <a:off x="9455150" y="4797467"/>
            <a:ext cx="2736850" cy="2060533"/>
          </a:xfrm>
          <a:prstGeom prst="rect">
            <a:avLst/>
          </a:prstGeom>
        </p:spPr>
      </p:pic>
      <p:sp>
        <p:nvSpPr>
          <p:cNvPr id="2" name="Title 1">
            <a:extLst>
              <a:ext uri="{FF2B5EF4-FFF2-40B4-BE49-F238E27FC236}">
                <a16:creationId xmlns:a16="http://schemas.microsoft.com/office/drawing/2014/main" id="{A6291B04-0D63-0946-8543-1091C7E500BD}"/>
              </a:ext>
            </a:extLst>
          </p:cNvPr>
          <p:cNvSpPr>
            <a:spLocks noGrp="1"/>
          </p:cNvSpPr>
          <p:nvPr>
            <p:ph type="title"/>
          </p:nvPr>
        </p:nvSpPr>
        <p:spPr>
          <a:xfrm>
            <a:off x="470589" y="500650"/>
            <a:ext cx="8380803" cy="827499"/>
          </a:xfrm>
          <a:prstGeom prst="rect">
            <a:avLst/>
          </a:prstGeom>
        </p:spPr>
        <p:txBody>
          <a:bodyPr>
            <a:no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CF0AE959-C495-8046-91E2-A8D5C7B2B62F}"/>
              </a:ext>
            </a:extLst>
          </p:cNvPr>
          <p:cNvSpPr>
            <a:spLocks noGrp="1"/>
          </p:cNvSpPr>
          <p:nvPr>
            <p:ph idx="1"/>
          </p:nvPr>
        </p:nvSpPr>
        <p:spPr>
          <a:xfrm>
            <a:off x="470589" y="1825628"/>
            <a:ext cx="3936819" cy="3189717"/>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5F5E76A7-52CC-D748-B950-94707165ADE0}"/>
              </a:ext>
            </a:extLst>
          </p:cNvPr>
          <p:cNvSpPr>
            <a:spLocks noGrp="1"/>
          </p:cNvSpPr>
          <p:nvPr>
            <p:ph type="pic" sz="quarter" idx="13"/>
          </p:nvPr>
        </p:nvSpPr>
        <p:spPr>
          <a:xfrm>
            <a:off x="9448800" y="1"/>
            <a:ext cx="2743200" cy="4797468"/>
          </a:xfrm>
        </p:spPr>
        <p:txBody>
          <a:bodyPr/>
          <a:lstStyle/>
          <a:p>
            <a:r>
              <a:rPr lang="en-US"/>
              <a:t>Click icon to add picture</a:t>
            </a:r>
          </a:p>
        </p:txBody>
      </p:sp>
      <p:sp>
        <p:nvSpPr>
          <p:cNvPr id="12" name="Content Placeholder 2">
            <a:extLst>
              <a:ext uri="{FF2B5EF4-FFF2-40B4-BE49-F238E27FC236}">
                <a16:creationId xmlns:a16="http://schemas.microsoft.com/office/drawing/2014/main" id="{F331C0C7-7F08-FD45-A343-7AAFCD696634}"/>
              </a:ext>
            </a:extLst>
          </p:cNvPr>
          <p:cNvSpPr>
            <a:spLocks noGrp="1"/>
          </p:cNvSpPr>
          <p:nvPr>
            <p:ph idx="14"/>
          </p:nvPr>
        </p:nvSpPr>
        <p:spPr>
          <a:xfrm>
            <a:off x="4914573" y="1825628"/>
            <a:ext cx="3936819" cy="3189717"/>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CD5A9663-203F-3248-A289-4ECD0CB132AA}"/>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a:solidFill>
                <a:schemeClr val="bg1"/>
              </a:solidFill>
            </a:endParaRPr>
          </a:p>
        </p:txBody>
      </p:sp>
      <p:pic>
        <p:nvPicPr>
          <p:cNvPr id="13" name="Picture 12" descr="A picture containing text, sign&#10;&#10;Description automatically generated">
            <a:extLst>
              <a:ext uri="{FF2B5EF4-FFF2-40B4-BE49-F238E27FC236}">
                <a16:creationId xmlns:a16="http://schemas.microsoft.com/office/drawing/2014/main" id="{85417125-6698-9B46-9F82-998F2B63230A}"/>
              </a:ext>
            </a:extLst>
          </p:cNvPr>
          <p:cNvPicPr>
            <a:picLocks noChangeAspect="1"/>
          </p:cNvPicPr>
          <p:nvPr userDrawn="1"/>
        </p:nvPicPr>
        <p:blipFill>
          <a:blip r:embed="rId4"/>
          <a:stretch>
            <a:fillRect/>
          </a:stretch>
        </p:blipFill>
        <p:spPr>
          <a:xfrm>
            <a:off x="424332" y="5831840"/>
            <a:ext cx="2786229" cy="640080"/>
          </a:xfrm>
          <a:prstGeom prst="rect">
            <a:avLst/>
          </a:prstGeom>
        </p:spPr>
      </p:pic>
      <p:pic>
        <p:nvPicPr>
          <p:cNvPr id="4" name="Picture 3" descr="A black background with white text&#10;&#10;Description automatically generated">
            <a:extLst>
              <a:ext uri="{FF2B5EF4-FFF2-40B4-BE49-F238E27FC236}">
                <a16:creationId xmlns:a16="http://schemas.microsoft.com/office/drawing/2014/main" id="{24E4435A-E9BA-6B53-0C25-FFD4A8D7218E}"/>
              </a:ext>
            </a:extLst>
          </p:cNvPr>
          <p:cNvPicPr>
            <a:picLocks noChangeAspect="1"/>
          </p:cNvPicPr>
          <p:nvPr userDrawn="1"/>
        </p:nvPicPr>
        <p:blipFill>
          <a:blip r:embed="rId5"/>
          <a:stretch>
            <a:fillRect/>
          </a:stretch>
        </p:blipFill>
        <p:spPr>
          <a:xfrm>
            <a:off x="3528647" y="5651643"/>
            <a:ext cx="1937360" cy="971263"/>
          </a:xfrm>
          <a:prstGeom prst="rect">
            <a:avLst/>
          </a:prstGeom>
        </p:spPr>
      </p:pic>
      <p:pic>
        <p:nvPicPr>
          <p:cNvPr id="7" name="Picture 6" descr="A blue and yellow logo with a scale&#10;&#10;Description automatically generated">
            <a:extLst>
              <a:ext uri="{FF2B5EF4-FFF2-40B4-BE49-F238E27FC236}">
                <a16:creationId xmlns:a16="http://schemas.microsoft.com/office/drawing/2014/main" id="{F4853567-DE76-F3B8-3D96-3630933438FF}"/>
              </a:ext>
            </a:extLst>
          </p:cNvPr>
          <p:cNvPicPr>
            <a:picLocks noChangeAspect="1"/>
          </p:cNvPicPr>
          <p:nvPr userDrawn="1"/>
        </p:nvPicPr>
        <p:blipFill>
          <a:blip r:embed="rId6"/>
          <a:stretch>
            <a:fillRect/>
          </a:stretch>
        </p:blipFill>
        <p:spPr>
          <a:xfrm>
            <a:off x="5990079" y="5651919"/>
            <a:ext cx="970711" cy="970711"/>
          </a:xfrm>
          <a:prstGeom prst="rect">
            <a:avLst/>
          </a:prstGeom>
        </p:spPr>
      </p:pic>
    </p:spTree>
    <p:extLst>
      <p:ext uri="{BB962C8B-B14F-4D97-AF65-F5344CB8AC3E}">
        <p14:creationId xmlns:p14="http://schemas.microsoft.com/office/powerpoint/2010/main" val="272570100"/>
      </p:ext>
    </p:extLst>
  </p:cSld>
  <p:clrMapOvr>
    <a:overrideClrMapping bg1="lt1" tx1="dk1" bg2="lt2" tx2="dk2" accent1="accent1" accent2="accent2" accent3="accent3" accent4="accent4" accent5="accent5" accent6="accent6" hlink="hlink" folHlink="folHlink"/>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List+PortraitPhoto">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0455CDD-6175-A74F-ABB3-D7D0F2634141}"/>
              </a:ext>
            </a:extLst>
          </p:cNvPr>
          <p:cNvSpPr/>
          <p:nvPr userDrawn="1"/>
        </p:nvSpPr>
        <p:spPr>
          <a:xfrm>
            <a:off x="7620001" y="-1"/>
            <a:ext cx="4571999" cy="479746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close up of a logo&#10;&#10;Description automatically generated">
            <a:extLst>
              <a:ext uri="{FF2B5EF4-FFF2-40B4-BE49-F238E27FC236}">
                <a16:creationId xmlns:a16="http://schemas.microsoft.com/office/drawing/2014/main" id="{A96284BF-B9BE-EE49-B8EC-A60012C19CA6}"/>
              </a:ext>
            </a:extLst>
          </p:cNvPr>
          <p:cNvPicPr>
            <a:picLocks noChangeAspect="1"/>
          </p:cNvPicPr>
          <p:nvPr userDrawn="1"/>
        </p:nvPicPr>
        <p:blipFill rotWithShape="1">
          <a:blip r:embed="rId3"/>
          <a:srcRect l="62513" t="69899"/>
          <a:stretch/>
        </p:blipFill>
        <p:spPr>
          <a:xfrm>
            <a:off x="7620001" y="4791116"/>
            <a:ext cx="4565649" cy="2060533"/>
          </a:xfrm>
          <a:prstGeom prst="rect">
            <a:avLst/>
          </a:prstGeom>
        </p:spPr>
      </p:pic>
      <p:sp>
        <p:nvSpPr>
          <p:cNvPr id="3" name="Content Placeholder 2">
            <a:extLst>
              <a:ext uri="{FF2B5EF4-FFF2-40B4-BE49-F238E27FC236}">
                <a16:creationId xmlns:a16="http://schemas.microsoft.com/office/drawing/2014/main" id="{CF0AE959-C495-8046-91E2-A8D5C7B2B62F}"/>
              </a:ext>
            </a:extLst>
          </p:cNvPr>
          <p:cNvSpPr>
            <a:spLocks noGrp="1"/>
          </p:cNvSpPr>
          <p:nvPr>
            <p:ph idx="1"/>
          </p:nvPr>
        </p:nvSpPr>
        <p:spPr>
          <a:xfrm>
            <a:off x="470589" y="1825627"/>
            <a:ext cx="6489011" cy="3162009"/>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5F5E76A7-52CC-D748-B950-94707165ADE0}"/>
              </a:ext>
            </a:extLst>
          </p:cNvPr>
          <p:cNvSpPr>
            <a:spLocks noGrp="1"/>
          </p:cNvSpPr>
          <p:nvPr>
            <p:ph type="pic" sz="quarter" idx="13"/>
          </p:nvPr>
        </p:nvSpPr>
        <p:spPr>
          <a:xfrm>
            <a:off x="7670801" y="-1"/>
            <a:ext cx="4572001" cy="4797469"/>
          </a:xfrm>
        </p:spPr>
        <p:txBody>
          <a:bodyPr/>
          <a:lstStyle/>
          <a:p>
            <a:r>
              <a:rPr lang="en-US"/>
              <a:t>Click icon to add picture</a:t>
            </a:r>
          </a:p>
        </p:txBody>
      </p:sp>
      <p:sp>
        <p:nvSpPr>
          <p:cNvPr id="10" name="Slide Number Placeholder 5">
            <a:extLst>
              <a:ext uri="{FF2B5EF4-FFF2-40B4-BE49-F238E27FC236}">
                <a16:creationId xmlns:a16="http://schemas.microsoft.com/office/drawing/2014/main" id="{C1EB1B56-AD79-DB48-89BC-F72399EECC80}"/>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a:solidFill>
                <a:schemeClr val="bg1"/>
              </a:solidFill>
            </a:endParaRPr>
          </a:p>
        </p:txBody>
      </p:sp>
      <p:sp>
        <p:nvSpPr>
          <p:cNvPr id="13" name="Title 1">
            <a:extLst>
              <a:ext uri="{FF2B5EF4-FFF2-40B4-BE49-F238E27FC236}">
                <a16:creationId xmlns:a16="http://schemas.microsoft.com/office/drawing/2014/main" id="{DB7BEFFE-C644-3344-905E-91D79A56E926}"/>
              </a:ext>
            </a:extLst>
          </p:cNvPr>
          <p:cNvSpPr>
            <a:spLocks noGrp="1"/>
          </p:cNvSpPr>
          <p:nvPr>
            <p:ph type="title"/>
          </p:nvPr>
        </p:nvSpPr>
        <p:spPr>
          <a:xfrm>
            <a:off x="470590" y="500650"/>
            <a:ext cx="5944066" cy="827499"/>
          </a:xfrm>
          <a:prstGeom prst="rect">
            <a:avLst/>
          </a:prstGeom>
        </p:spPr>
        <p:txBody>
          <a:bodyPr>
            <a:no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p>
        </p:txBody>
      </p:sp>
      <p:pic>
        <p:nvPicPr>
          <p:cNvPr id="9" name="Picture 8" descr="A picture containing text, sign&#10;&#10;Description automatically generated">
            <a:extLst>
              <a:ext uri="{FF2B5EF4-FFF2-40B4-BE49-F238E27FC236}">
                <a16:creationId xmlns:a16="http://schemas.microsoft.com/office/drawing/2014/main" id="{88DA9917-0042-8A47-A28C-A328ABB56942}"/>
              </a:ext>
            </a:extLst>
          </p:cNvPr>
          <p:cNvPicPr>
            <a:picLocks noChangeAspect="1"/>
          </p:cNvPicPr>
          <p:nvPr userDrawn="1"/>
        </p:nvPicPr>
        <p:blipFill>
          <a:blip r:embed="rId4"/>
          <a:stretch>
            <a:fillRect/>
          </a:stretch>
        </p:blipFill>
        <p:spPr>
          <a:xfrm>
            <a:off x="424332" y="5831840"/>
            <a:ext cx="2786229" cy="640080"/>
          </a:xfrm>
          <a:prstGeom prst="rect">
            <a:avLst/>
          </a:prstGeom>
        </p:spPr>
      </p:pic>
      <p:pic>
        <p:nvPicPr>
          <p:cNvPr id="2" name="Picture 1" descr="A black background with white text&#10;&#10;Description automatically generated">
            <a:extLst>
              <a:ext uri="{FF2B5EF4-FFF2-40B4-BE49-F238E27FC236}">
                <a16:creationId xmlns:a16="http://schemas.microsoft.com/office/drawing/2014/main" id="{85612723-405D-9BBB-F856-901667B0B62F}"/>
              </a:ext>
            </a:extLst>
          </p:cNvPr>
          <p:cNvPicPr>
            <a:picLocks noChangeAspect="1"/>
          </p:cNvPicPr>
          <p:nvPr userDrawn="1"/>
        </p:nvPicPr>
        <p:blipFill>
          <a:blip r:embed="rId5"/>
          <a:stretch>
            <a:fillRect/>
          </a:stretch>
        </p:blipFill>
        <p:spPr>
          <a:xfrm>
            <a:off x="3528647" y="5651643"/>
            <a:ext cx="1937360" cy="971263"/>
          </a:xfrm>
          <a:prstGeom prst="rect">
            <a:avLst/>
          </a:prstGeom>
        </p:spPr>
      </p:pic>
      <p:pic>
        <p:nvPicPr>
          <p:cNvPr id="4" name="Picture 3" descr="A blue and yellow logo with a scale&#10;&#10;Description automatically generated">
            <a:extLst>
              <a:ext uri="{FF2B5EF4-FFF2-40B4-BE49-F238E27FC236}">
                <a16:creationId xmlns:a16="http://schemas.microsoft.com/office/drawing/2014/main" id="{BBCCADD7-5673-F96B-B452-D127A5010FE7}"/>
              </a:ext>
            </a:extLst>
          </p:cNvPr>
          <p:cNvPicPr>
            <a:picLocks noChangeAspect="1"/>
          </p:cNvPicPr>
          <p:nvPr userDrawn="1"/>
        </p:nvPicPr>
        <p:blipFill>
          <a:blip r:embed="rId6"/>
          <a:stretch>
            <a:fillRect/>
          </a:stretch>
        </p:blipFill>
        <p:spPr>
          <a:xfrm>
            <a:off x="5990079" y="5651919"/>
            <a:ext cx="970711" cy="970711"/>
          </a:xfrm>
          <a:prstGeom prst="rect">
            <a:avLst/>
          </a:prstGeom>
        </p:spPr>
      </p:pic>
    </p:spTree>
    <p:extLst>
      <p:ext uri="{BB962C8B-B14F-4D97-AF65-F5344CB8AC3E}">
        <p14:creationId xmlns:p14="http://schemas.microsoft.com/office/powerpoint/2010/main" val="3107106951"/>
      </p:ext>
    </p:extLst>
  </p:cSld>
  <p:clrMapOvr>
    <a:overrideClrMapping bg1="lt1" tx1="dk1" bg2="lt2" tx2="dk2" accent1="accent1" accent2="accent2" accent3="accent3" accent4="accent4" accent5="accent5" accent6="accent6" hlink="hlink" folHlink="folHlink"/>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List+PortraitPhoto+Caption">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FB6FBB3-3338-4B4E-AD34-2D7EF780D996}"/>
              </a:ext>
            </a:extLst>
          </p:cNvPr>
          <p:cNvSpPr/>
          <p:nvPr userDrawn="1"/>
        </p:nvSpPr>
        <p:spPr>
          <a:xfrm>
            <a:off x="7620001" y="-1"/>
            <a:ext cx="4571999" cy="4114801"/>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close up of a logo&#10;&#10;Description automatically generated">
            <a:extLst>
              <a:ext uri="{FF2B5EF4-FFF2-40B4-BE49-F238E27FC236}">
                <a16:creationId xmlns:a16="http://schemas.microsoft.com/office/drawing/2014/main" id="{69F8541C-9DA0-6245-B1DC-44B54882C94B}"/>
              </a:ext>
            </a:extLst>
          </p:cNvPr>
          <p:cNvPicPr>
            <a:picLocks noChangeAspect="1"/>
          </p:cNvPicPr>
          <p:nvPr userDrawn="1"/>
        </p:nvPicPr>
        <p:blipFill rotWithShape="1">
          <a:blip r:embed="rId3"/>
          <a:srcRect l="62513" t="60019"/>
          <a:stretch/>
        </p:blipFill>
        <p:spPr>
          <a:xfrm>
            <a:off x="7620001" y="4114800"/>
            <a:ext cx="4565649" cy="2736849"/>
          </a:xfrm>
          <a:prstGeom prst="rect">
            <a:avLst/>
          </a:prstGeom>
        </p:spPr>
      </p:pic>
      <p:sp>
        <p:nvSpPr>
          <p:cNvPr id="5" name="Picture Placeholder 4">
            <a:extLst>
              <a:ext uri="{FF2B5EF4-FFF2-40B4-BE49-F238E27FC236}">
                <a16:creationId xmlns:a16="http://schemas.microsoft.com/office/drawing/2014/main" id="{5F5E76A7-52CC-D748-B950-94707165ADE0}"/>
              </a:ext>
            </a:extLst>
          </p:cNvPr>
          <p:cNvSpPr>
            <a:spLocks noGrp="1"/>
          </p:cNvSpPr>
          <p:nvPr>
            <p:ph type="pic" sz="quarter" idx="13"/>
          </p:nvPr>
        </p:nvSpPr>
        <p:spPr>
          <a:xfrm>
            <a:off x="7619999" y="0"/>
            <a:ext cx="4572001" cy="4114801"/>
          </a:xfrm>
        </p:spPr>
        <p:txBody>
          <a:bodyPr/>
          <a:lstStyle/>
          <a:p>
            <a:r>
              <a:rPr lang="en-US"/>
              <a:t>Click icon to add picture</a:t>
            </a:r>
          </a:p>
        </p:txBody>
      </p:sp>
      <p:sp>
        <p:nvSpPr>
          <p:cNvPr id="7" name="Content Placeholder 2">
            <a:extLst>
              <a:ext uri="{FF2B5EF4-FFF2-40B4-BE49-F238E27FC236}">
                <a16:creationId xmlns:a16="http://schemas.microsoft.com/office/drawing/2014/main" id="{72D4ADCB-18AE-4745-ACA2-7C3091EB1884}"/>
              </a:ext>
            </a:extLst>
          </p:cNvPr>
          <p:cNvSpPr>
            <a:spLocks noGrp="1"/>
          </p:cNvSpPr>
          <p:nvPr>
            <p:ph idx="14" hasCustomPrompt="1"/>
          </p:nvPr>
        </p:nvSpPr>
        <p:spPr>
          <a:xfrm>
            <a:off x="8485094" y="4347274"/>
            <a:ext cx="3254471" cy="910527"/>
          </a:xfrm>
        </p:spPr>
        <p:txBody>
          <a:bodyPr>
            <a:normAutofit/>
          </a:bodyPr>
          <a:lstStyle>
            <a:lvl1pPr marL="0" indent="0">
              <a:buNone/>
              <a:defRPr sz="1800">
                <a:solidFill>
                  <a:schemeClr val="bg1"/>
                </a:solidFill>
              </a:defRPr>
            </a:lvl1pPr>
          </a:lstStyle>
          <a:p>
            <a:pPr lvl="0"/>
            <a:r>
              <a:rPr lang="en-US"/>
              <a:t>Short caption for photo above goes here</a:t>
            </a:r>
          </a:p>
        </p:txBody>
      </p:sp>
      <p:sp>
        <p:nvSpPr>
          <p:cNvPr id="8" name="Triangle 7">
            <a:extLst>
              <a:ext uri="{FF2B5EF4-FFF2-40B4-BE49-F238E27FC236}">
                <a16:creationId xmlns:a16="http://schemas.microsoft.com/office/drawing/2014/main" id="{D3BB6B23-ED3A-8B4A-9ADD-9B20BF2AC871}"/>
              </a:ext>
            </a:extLst>
          </p:cNvPr>
          <p:cNvSpPr/>
          <p:nvPr userDrawn="1"/>
        </p:nvSpPr>
        <p:spPr>
          <a:xfrm>
            <a:off x="8019440" y="4414509"/>
            <a:ext cx="182880" cy="182880"/>
          </a:xfrm>
          <a:prstGeom prst="triangl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2" name="Slide Number Placeholder 5">
            <a:extLst>
              <a:ext uri="{FF2B5EF4-FFF2-40B4-BE49-F238E27FC236}">
                <a16:creationId xmlns:a16="http://schemas.microsoft.com/office/drawing/2014/main" id="{FB52D8BA-E5C8-3D4C-B4C6-138D332FC838}"/>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a:solidFill>
                <a:schemeClr val="bg1"/>
              </a:solidFill>
            </a:endParaRPr>
          </a:p>
        </p:txBody>
      </p:sp>
      <p:sp>
        <p:nvSpPr>
          <p:cNvPr id="14" name="Content Placeholder 2">
            <a:extLst>
              <a:ext uri="{FF2B5EF4-FFF2-40B4-BE49-F238E27FC236}">
                <a16:creationId xmlns:a16="http://schemas.microsoft.com/office/drawing/2014/main" id="{F6E185D2-C841-1C4F-B519-C46BDD8796C1}"/>
              </a:ext>
            </a:extLst>
          </p:cNvPr>
          <p:cNvSpPr>
            <a:spLocks noGrp="1"/>
          </p:cNvSpPr>
          <p:nvPr>
            <p:ph idx="1"/>
          </p:nvPr>
        </p:nvSpPr>
        <p:spPr>
          <a:xfrm>
            <a:off x="470589" y="1825627"/>
            <a:ext cx="6489011" cy="3162009"/>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a:extLst>
              <a:ext uri="{FF2B5EF4-FFF2-40B4-BE49-F238E27FC236}">
                <a16:creationId xmlns:a16="http://schemas.microsoft.com/office/drawing/2014/main" id="{EEC38625-EA89-794E-9E02-46C9910AC8BA}"/>
              </a:ext>
            </a:extLst>
          </p:cNvPr>
          <p:cNvSpPr>
            <a:spLocks noGrp="1"/>
          </p:cNvSpPr>
          <p:nvPr>
            <p:ph type="title"/>
          </p:nvPr>
        </p:nvSpPr>
        <p:spPr>
          <a:xfrm>
            <a:off x="470590" y="500650"/>
            <a:ext cx="5944066" cy="827499"/>
          </a:xfrm>
          <a:prstGeom prst="rect">
            <a:avLst/>
          </a:prstGeom>
        </p:spPr>
        <p:txBody>
          <a:bodyPr>
            <a:no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p>
        </p:txBody>
      </p:sp>
      <p:pic>
        <p:nvPicPr>
          <p:cNvPr id="11" name="Picture 10" descr="A picture containing text, sign&#10;&#10;Description automatically generated">
            <a:extLst>
              <a:ext uri="{FF2B5EF4-FFF2-40B4-BE49-F238E27FC236}">
                <a16:creationId xmlns:a16="http://schemas.microsoft.com/office/drawing/2014/main" id="{1464A4C9-D94F-E84D-9CE9-4CC490D5D02B}"/>
              </a:ext>
            </a:extLst>
          </p:cNvPr>
          <p:cNvPicPr>
            <a:picLocks noChangeAspect="1"/>
          </p:cNvPicPr>
          <p:nvPr userDrawn="1"/>
        </p:nvPicPr>
        <p:blipFill>
          <a:blip r:embed="rId4"/>
          <a:stretch>
            <a:fillRect/>
          </a:stretch>
        </p:blipFill>
        <p:spPr>
          <a:xfrm>
            <a:off x="424332" y="5831840"/>
            <a:ext cx="2786229" cy="640080"/>
          </a:xfrm>
          <a:prstGeom prst="rect">
            <a:avLst/>
          </a:prstGeom>
        </p:spPr>
      </p:pic>
      <p:pic>
        <p:nvPicPr>
          <p:cNvPr id="2" name="Picture 1" descr="A black background with white text&#10;&#10;Description automatically generated">
            <a:extLst>
              <a:ext uri="{FF2B5EF4-FFF2-40B4-BE49-F238E27FC236}">
                <a16:creationId xmlns:a16="http://schemas.microsoft.com/office/drawing/2014/main" id="{85AC4548-C4B2-F0E4-82BC-AB9F4CBB2AB1}"/>
              </a:ext>
            </a:extLst>
          </p:cNvPr>
          <p:cNvPicPr>
            <a:picLocks noChangeAspect="1"/>
          </p:cNvPicPr>
          <p:nvPr userDrawn="1"/>
        </p:nvPicPr>
        <p:blipFill>
          <a:blip r:embed="rId5"/>
          <a:stretch>
            <a:fillRect/>
          </a:stretch>
        </p:blipFill>
        <p:spPr>
          <a:xfrm>
            <a:off x="3528647" y="5651643"/>
            <a:ext cx="1937360" cy="971263"/>
          </a:xfrm>
          <a:prstGeom prst="rect">
            <a:avLst/>
          </a:prstGeom>
        </p:spPr>
      </p:pic>
      <p:pic>
        <p:nvPicPr>
          <p:cNvPr id="3" name="Picture 2" descr="A blue and yellow logo with a scale&#10;&#10;Description automatically generated">
            <a:extLst>
              <a:ext uri="{FF2B5EF4-FFF2-40B4-BE49-F238E27FC236}">
                <a16:creationId xmlns:a16="http://schemas.microsoft.com/office/drawing/2014/main" id="{7DC90FE9-45B3-77F2-5A1E-3EFBB9C4CDC4}"/>
              </a:ext>
            </a:extLst>
          </p:cNvPr>
          <p:cNvPicPr>
            <a:picLocks noChangeAspect="1"/>
          </p:cNvPicPr>
          <p:nvPr userDrawn="1"/>
        </p:nvPicPr>
        <p:blipFill>
          <a:blip r:embed="rId6"/>
          <a:stretch>
            <a:fillRect/>
          </a:stretch>
        </p:blipFill>
        <p:spPr>
          <a:xfrm>
            <a:off x="5990079" y="5651919"/>
            <a:ext cx="970711" cy="970711"/>
          </a:xfrm>
          <a:prstGeom prst="rect">
            <a:avLst/>
          </a:prstGeom>
        </p:spPr>
      </p:pic>
    </p:spTree>
    <p:extLst>
      <p:ext uri="{BB962C8B-B14F-4D97-AF65-F5344CB8AC3E}">
        <p14:creationId xmlns:p14="http://schemas.microsoft.com/office/powerpoint/2010/main" val="2147978558"/>
      </p:ext>
    </p:extLst>
  </p:cSld>
  <p:clrMapOvr>
    <a:overrideClrMapping bg1="lt1" tx1="dk1" bg2="lt2" tx2="dk2" accent1="accent1" accent2="accent2" accent3="accent3" accent4="accent4" accent5="accent5" accent6="accent6" hlink="hlink" folHlink="folHlink"/>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List+Icon">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pic>
        <p:nvPicPr>
          <p:cNvPr id="7" name="Picture 6" descr="A close up of a logo&#10;&#10;Description automatically generated">
            <a:extLst>
              <a:ext uri="{FF2B5EF4-FFF2-40B4-BE49-F238E27FC236}">
                <a16:creationId xmlns:a16="http://schemas.microsoft.com/office/drawing/2014/main" id="{E4E1485D-3230-F44A-AD4D-B2585F309214}"/>
              </a:ext>
            </a:extLst>
          </p:cNvPr>
          <p:cNvPicPr>
            <a:picLocks noChangeAspect="1"/>
          </p:cNvPicPr>
          <p:nvPr userDrawn="1"/>
        </p:nvPicPr>
        <p:blipFill rotWithShape="1">
          <a:blip r:embed="rId3"/>
          <a:srcRect l="62478" t="-91" r="2" b="-1"/>
          <a:stretch/>
        </p:blipFill>
        <p:spPr>
          <a:xfrm>
            <a:off x="7615825" y="0"/>
            <a:ext cx="4569825" cy="6851649"/>
          </a:xfrm>
          <a:prstGeom prst="rect">
            <a:avLst/>
          </a:prstGeom>
        </p:spPr>
      </p:pic>
      <p:sp>
        <p:nvSpPr>
          <p:cNvPr id="6" name="Picture Placeholder 5">
            <a:extLst>
              <a:ext uri="{FF2B5EF4-FFF2-40B4-BE49-F238E27FC236}">
                <a16:creationId xmlns:a16="http://schemas.microsoft.com/office/drawing/2014/main" id="{7C4CF328-9FC5-DF42-A930-2C0CE17F7B65}"/>
              </a:ext>
            </a:extLst>
          </p:cNvPr>
          <p:cNvSpPr>
            <a:spLocks noGrp="1"/>
          </p:cNvSpPr>
          <p:nvPr>
            <p:ph type="pic" sz="quarter" idx="10"/>
          </p:nvPr>
        </p:nvSpPr>
        <p:spPr>
          <a:xfrm>
            <a:off x="9004127" y="700439"/>
            <a:ext cx="1828800" cy="1828800"/>
          </a:xfrm>
        </p:spPr>
        <p:txBody>
          <a:bodyPr/>
          <a:lstStyle/>
          <a:p>
            <a:r>
              <a:rPr lang="en-US"/>
              <a:t>Click icon to add picture</a:t>
            </a:r>
          </a:p>
        </p:txBody>
      </p:sp>
      <p:sp>
        <p:nvSpPr>
          <p:cNvPr id="10" name="Slide Number Placeholder 5">
            <a:extLst>
              <a:ext uri="{FF2B5EF4-FFF2-40B4-BE49-F238E27FC236}">
                <a16:creationId xmlns:a16="http://schemas.microsoft.com/office/drawing/2014/main" id="{1C94DDBB-6B7F-7E49-85EF-84F027B91D4E}"/>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a:solidFill>
                <a:schemeClr val="bg1"/>
              </a:solidFill>
            </a:endParaRPr>
          </a:p>
        </p:txBody>
      </p:sp>
      <p:sp>
        <p:nvSpPr>
          <p:cNvPr id="12" name="Content Placeholder 2">
            <a:extLst>
              <a:ext uri="{FF2B5EF4-FFF2-40B4-BE49-F238E27FC236}">
                <a16:creationId xmlns:a16="http://schemas.microsoft.com/office/drawing/2014/main" id="{ADA607BF-01B2-BE44-B3D5-70558646B936}"/>
              </a:ext>
            </a:extLst>
          </p:cNvPr>
          <p:cNvSpPr>
            <a:spLocks noGrp="1"/>
          </p:cNvSpPr>
          <p:nvPr>
            <p:ph idx="1"/>
          </p:nvPr>
        </p:nvSpPr>
        <p:spPr>
          <a:xfrm>
            <a:off x="470589" y="1825627"/>
            <a:ext cx="6706065" cy="3162009"/>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
            <a:extLst>
              <a:ext uri="{FF2B5EF4-FFF2-40B4-BE49-F238E27FC236}">
                <a16:creationId xmlns:a16="http://schemas.microsoft.com/office/drawing/2014/main" id="{9B1A555E-16BA-E647-8D0B-7E303DA304B8}"/>
              </a:ext>
            </a:extLst>
          </p:cNvPr>
          <p:cNvSpPr>
            <a:spLocks noGrp="1"/>
          </p:cNvSpPr>
          <p:nvPr>
            <p:ph type="title"/>
          </p:nvPr>
        </p:nvSpPr>
        <p:spPr>
          <a:xfrm>
            <a:off x="470589" y="500650"/>
            <a:ext cx="6706065" cy="827499"/>
          </a:xfrm>
          <a:prstGeom prst="rect">
            <a:avLst/>
          </a:prstGeom>
        </p:spPr>
        <p:txBody>
          <a:bodyPr>
            <a:no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p>
        </p:txBody>
      </p:sp>
      <p:pic>
        <p:nvPicPr>
          <p:cNvPr id="8" name="Picture 7" descr="A picture containing text, sign&#10;&#10;Description automatically generated">
            <a:extLst>
              <a:ext uri="{FF2B5EF4-FFF2-40B4-BE49-F238E27FC236}">
                <a16:creationId xmlns:a16="http://schemas.microsoft.com/office/drawing/2014/main" id="{20F81776-A114-E643-B506-3699CD55E88E}"/>
              </a:ext>
            </a:extLst>
          </p:cNvPr>
          <p:cNvPicPr>
            <a:picLocks noChangeAspect="1"/>
          </p:cNvPicPr>
          <p:nvPr userDrawn="1"/>
        </p:nvPicPr>
        <p:blipFill>
          <a:blip r:embed="rId4"/>
          <a:stretch>
            <a:fillRect/>
          </a:stretch>
        </p:blipFill>
        <p:spPr>
          <a:xfrm>
            <a:off x="424332" y="5831840"/>
            <a:ext cx="2786229" cy="640080"/>
          </a:xfrm>
          <a:prstGeom prst="rect">
            <a:avLst/>
          </a:prstGeom>
        </p:spPr>
      </p:pic>
      <p:pic>
        <p:nvPicPr>
          <p:cNvPr id="2" name="Picture 1" descr="A black background with white text&#10;&#10;Description automatically generated">
            <a:extLst>
              <a:ext uri="{FF2B5EF4-FFF2-40B4-BE49-F238E27FC236}">
                <a16:creationId xmlns:a16="http://schemas.microsoft.com/office/drawing/2014/main" id="{E6E82F12-EF39-BCF9-9C20-A9D5CAE13ED0}"/>
              </a:ext>
            </a:extLst>
          </p:cNvPr>
          <p:cNvPicPr>
            <a:picLocks noChangeAspect="1"/>
          </p:cNvPicPr>
          <p:nvPr userDrawn="1"/>
        </p:nvPicPr>
        <p:blipFill>
          <a:blip r:embed="rId5"/>
          <a:stretch>
            <a:fillRect/>
          </a:stretch>
        </p:blipFill>
        <p:spPr>
          <a:xfrm>
            <a:off x="3528647" y="5651643"/>
            <a:ext cx="1937360" cy="971263"/>
          </a:xfrm>
          <a:prstGeom prst="rect">
            <a:avLst/>
          </a:prstGeom>
        </p:spPr>
      </p:pic>
      <p:pic>
        <p:nvPicPr>
          <p:cNvPr id="3" name="Picture 2" descr="A blue and yellow logo with a scale&#10;&#10;Description automatically generated">
            <a:extLst>
              <a:ext uri="{FF2B5EF4-FFF2-40B4-BE49-F238E27FC236}">
                <a16:creationId xmlns:a16="http://schemas.microsoft.com/office/drawing/2014/main" id="{2F7931FA-1D96-A106-5421-E228B554E364}"/>
              </a:ext>
            </a:extLst>
          </p:cNvPr>
          <p:cNvPicPr>
            <a:picLocks noChangeAspect="1"/>
          </p:cNvPicPr>
          <p:nvPr userDrawn="1"/>
        </p:nvPicPr>
        <p:blipFill>
          <a:blip r:embed="rId6"/>
          <a:stretch>
            <a:fillRect/>
          </a:stretch>
        </p:blipFill>
        <p:spPr>
          <a:xfrm>
            <a:off x="5990079" y="5651919"/>
            <a:ext cx="970711" cy="970711"/>
          </a:xfrm>
          <a:prstGeom prst="rect">
            <a:avLst/>
          </a:prstGeom>
        </p:spPr>
      </p:pic>
    </p:spTree>
    <p:extLst>
      <p:ext uri="{BB962C8B-B14F-4D97-AF65-F5344CB8AC3E}">
        <p14:creationId xmlns:p14="http://schemas.microsoft.com/office/powerpoint/2010/main" val="4060044373"/>
      </p:ext>
    </p:extLst>
  </p:cSld>
  <p:clrMapOvr>
    <a:overrideClrMapping bg1="lt1" tx1="dk1" bg2="lt2" tx2="dk2" accent1="accent1" accent2="accent2" accent3="accent3" accent4="accent4" accent5="accent5" accent6="accent6" hlink="hlink" folHlink="folHlink"/>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LargeImage">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57E0900D-B761-8442-955C-FA163B7C7CFA}"/>
              </a:ext>
            </a:extLst>
          </p:cNvPr>
          <p:cNvPicPr>
            <a:picLocks noChangeAspect="1"/>
          </p:cNvPicPr>
          <p:nvPr userDrawn="1"/>
        </p:nvPicPr>
        <p:blipFill rotWithShape="1">
          <a:blip r:embed="rId2"/>
          <a:srcRect l="-52" t="-91" r="70021" b="-1"/>
          <a:stretch/>
        </p:blipFill>
        <p:spPr>
          <a:xfrm>
            <a:off x="1" y="0"/>
            <a:ext cx="3657600" cy="6851649"/>
          </a:xfrm>
          <a:prstGeom prst="rect">
            <a:avLst/>
          </a:prstGeom>
        </p:spPr>
      </p:pic>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3657601" y="1"/>
            <a:ext cx="8534400" cy="6858000"/>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a:t>Click icon to add picture</a:t>
            </a:r>
          </a:p>
        </p:txBody>
      </p:sp>
      <p:pic>
        <p:nvPicPr>
          <p:cNvPr id="5" name="Picture 4" descr="A picture containing text, clipart&#10;&#10;Description automatically generated">
            <a:extLst>
              <a:ext uri="{FF2B5EF4-FFF2-40B4-BE49-F238E27FC236}">
                <a16:creationId xmlns:a16="http://schemas.microsoft.com/office/drawing/2014/main" id="{57BEDC83-0EB5-3044-8537-A65AC0E7E1EE}"/>
              </a:ext>
            </a:extLst>
          </p:cNvPr>
          <p:cNvPicPr>
            <a:picLocks noChangeAspect="1"/>
          </p:cNvPicPr>
          <p:nvPr userDrawn="1"/>
        </p:nvPicPr>
        <p:blipFill>
          <a:blip r:embed="rId3"/>
          <a:stretch>
            <a:fillRect/>
          </a:stretch>
        </p:blipFill>
        <p:spPr>
          <a:xfrm>
            <a:off x="426720" y="5831840"/>
            <a:ext cx="2786229" cy="640080"/>
          </a:xfrm>
          <a:prstGeom prst="rect">
            <a:avLst/>
          </a:prstGeom>
        </p:spPr>
      </p:pic>
      <p:pic>
        <p:nvPicPr>
          <p:cNvPr id="2" name="Picture 1" descr="A black and white logo with white text&#10;&#10;Description automatically generated">
            <a:extLst>
              <a:ext uri="{FF2B5EF4-FFF2-40B4-BE49-F238E27FC236}">
                <a16:creationId xmlns:a16="http://schemas.microsoft.com/office/drawing/2014/main" id="{1CF6287B-2404-DB11-57D3-4C252DEDAEC0}"/>
              </a:ext>
            </a:extLst>
          </p:cNvPr>
          <p:cNvPicPr>
            <a:picLocks noChangeAspect="1"/>
          </p:cNvPicPr>
          <p:nvPr userDrawn="1"/>
        </p:nvPicPr>
        <p:blipFill>
          <a:blip r:embed="rId4"/>
          <a:stretch>
            <a:fillRect/>
          </a:stretch>
        </p:blipFill>
        <p:spPr>
          <a:xfrm>
            <a:off x="426720" y="4721215"/>
            <a:ext cx="1980788" cy="895741"/>
          </a:xfrm>
          <a:prstGeom prst="rect">
            <a:avLst/>
          </a:prstGeom>
        </p:spPr>
      </p:pic>
      <p:pic>
        <p:nvPicPr>
          <p:cNvPr id="4" name="Picture 3" descr="A blue and yellow logo with a scale&#10;&#10;Description automatically generated">
            <a:extLst>
              <a:ext uri="{FF2B5EF4-FFF2-40B4-BE49-F238E27FC236}">
                <a16:creationId xmlns:a16="http://schemas.microsoft.com/office/drawing/2014/main" id="{E62A4D55-EC12-AC9F-D421-32152D076F15}"/>
              </a:ext>
            </a:extLst>
          </p:cNvPr>
          <p:cNvPicPr>
            <a:picLocks noChangeAspect="1"/>
          </p:cNvPicPr>
          <p:nvPr userDrawn="1"/>
        </p:nvPicPr>
        <p:blipFill>
          <a:blip r:embed="rId5"/>
          <a:stretch>
            <a:fillRect/>
          </a:stretch>
        </p:blipFill>
        <p:spPr>
          <a:xfrm>
            <a:off x="394000" y="3535620"/>
            <a:ext cx="970711" cy="970711"/>
          </a:xfrm>
          <a:prstGeom prst="rect">
            <a:avLst/>
          </a:prstGeom>
        </p:spPr>
      </p:pic>
    </p:spTree>
    <p:extLst>
      <p:ext uri="{BB962C8B-B14F-4D97-AF65-F5344CB8AC3E}">
        <p14:creationId xmlns:p14="http://schemas.microsoft.com/office/powerpoint/2010/main" val="322003708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LargeImage+Caption">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57E0900D-B761-8442-955C-FA163B7C7CFA}"/>
              </a:ext>
            </a:extLst>
          </p:cNvPr>
          <p:cNvPicPr>
            <a:picLocks noChangeAspect="1"/>
          </p:cNvPicPr>
          <p:nvPr userDrawn="1"/>
        </p:nvPicPr>
        <p:blipFill rotWithShape="1">
          <a:blip r:embed="rId2"/>
          <a:srcRect l="-52" t="-91" r="70021" b="-1"/>
          <a:stretch/>
        </p:blipFill>
        <p:spPr>
          <a:xfrm>
            <a:off x="1" y="0"/>
            <a:ext cx="3657600" cy="6851649"/>
          </a:xfrm>
          <a:prstGeom prst="rect">
            <a:avLst/>
          </a:prstGeom>
        </p:spPr>
      </p:pic>
      <p:sp>
        <p:nvSpPr>
          <p:cNvPr id="2" name="Title 1">
            <a:extLst>
              <a:ext uri="{FF2B5EF4-FFF2-40B4-BE49-F238E27FC236}">
                <a16:creationId xmlns:a16="http://schemas.microsoft.com/office/drawing/2014/main" id="{B3E86AE2-C12B-2144-B784-06409477643E}"/>
              </a:ext>
            </a:extLst>
          </p:cNvPr>
          <p:cNvSpPr>
            <a:spLocks noGrp="1"/>
          </p:cNvSpPr>
          <p:nvPr>
            <p:ph type="title" hasCustomPrompt="1"/>
          </p:nvPr>
        </p:nvSpPr>
        <p:spPr>
          <a:xfrm>
            <a:off x="457201" y="548641"/>
            <a:ext cx="2751328" cy="2987935"/>
          </a:xfrm>
          <a:prstGeom prst="rect">
            <a:avLst/>
          </a:prstGeom>
        </p:spPr>
        <p:txBody>
          <a:bodyPr anchor="b">
            <a:normAutofit/>
          </a:bodyPr>
          <a:lstStyle>
            <a:lvl1pPr>
              <a:defRPr sz="2000" b="0" i="0">
                <a:solidFill>
                  <a:schemeClr val="bg1"/>
                </a:solidFill>
                <a:latin typeface="Arial" panose="020B0604020202020204" pitchFamily="34" charset="0"/>
                <a:cs typeface="Arial" panose="020B0604020202020204" pitchFamily="34" charset="0"/>
              </a:defRPr>
            </a:lvl1pPr>
          </a:lstStyle>
          <a:p>
            <a:r>
              <a:rPr lang="en-US"/>
              <a:t>Click to edit Master title style lorem ipsum lorem ipsum photo caption</a:t>
            </a:r>
          </a:p>
        </p:txBody>
      </p:sp>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3657601" y="1"/>
            <a:ext cx="8534400" cy="6858000"/>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a:t>Click icon to add picture</a:t>
            </a:r>
          </a:p>
        </p:txBody>
      </p:sp>
      <p:sp>
        <p:nvSpPr>
          <p:cNvPr id="5" name="Triangle 4">
            <a:extLst>
              <a:ext uri="{FF2B5EF4-FFF2-40B4-BE49-F238E27FC236}">
                <a16:creationId xmlns:a16="http://schemas.microsoft.com/office/drawing/2014/main" id="{12E805CD-2B62-1D49-9D46-8BDAF2BFA49B}"/>
              </a:ext>
            </a:extLst>
          </p:cNvPr>
          <p:cNvSpPr/>
          <p:nvPr userDrawn="1"/>
        </p:nvSpPr>
        <p:spPr>
          <a:xfrm rot="5400000">
            <a:off x="3117088" y="3720514"/>
            <a:ext cx="182880" cy="182880"/>
          </a:xfrm>
          <a:prstGeom prst="triangl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solidFill>
                <a:schemeClr val="accent3"/>
              </a:solidFill>
            </a:endParaRPr>
          </a:p>
        </p:txBody>
      </p:sp>
      <p:pic>
        <p:nvPicPr>
          <p:cNvPr id="9" name="Picture 8" descr="A picture containing text, clipart&#10;&#10;Description automatically generated">
            <a:extLst>
              <a:ext uri="{FF2B5EF4-FFF2-40B4-BE49-F238E27FC236}">
                <a16:creationId xmlns:a16="http://schemas.microsoft.com/office/drawing/2014/main" id="{BDAD8FCD-839D-484B-B6EC-2D0BA0251ADE}"/>
              </a:ext>
            </a:extLst>
          </p:cNvPr>
          <p:cNvPicPr>
            <a:picLocks noChangeAspect="1"/>
          </p:cNvPicPr>
          <p:nvPr userDrawn="1"/>
        </p:nvPicPr>
        <p:blipFill>
          <a:blip r:embed="rId3"/>
          <a:stretch>
            <a:fillRect/>
          </a:stretch>
        </p:blipFill>
        <p:spPr>
          <a:xfrm>
            <a:off x="426720" y="5831840"/>
            <a:ext cx="2786229" cy="640080"/>
          </a:xfrm>
          <a:prstGeom prst="rect">
            <a:avLst/>
          </a:prstGeom>
        </p:spPr>
      </p:pic>
      <p:pic>
        <p:nvPicPr>
          <p:cNvPr id="4" name="Picture 3" descr="A black and white logo with white text&#10;&#10;Description automatically generated">
            <a:extLst>
              <a:ext uri="{FF2B5EF4-FFF2-40B4-BE49-F238E27FC236}">
                <a16:creationId xmlns:a16="http://schemas.microsoft.com/office/drawing/2014/main" id="{BADF0A6E-8573-F2F9-3FF9-74623E41F43D}"/>
              </a:ext>
            </a:extLst>
          </p:cNvPr>
          <p:cNvPicPr>
            <a:picLocks noChangeAspect="1"/>
          </p:cNvPicPr>
          <p:nvPr userDrawn="1"/>
        </p:nvPicPr>
        <p:blipFill>
          <a:blip r:embed="rId4"/>
          <a:stretch>
            <a:fillRect/>
          </a:stretch>
        </p:blipFill>
        <p:spPr>
          <a:xfrm>
            <a:off x="426720" y="4748110"/>
            <a:ext cx="1980788" cy="895741"/>
          </a:xfrm>
          <a:prstGeom prst="rect">
            <a:avLst/>
          </a:prstGeom>
        </p:spPr>
      </p:pic>
      <p:pic>
        <p:nvPicPr>
          <p:cNvPr id="6" name="Picture 5" descr="A blue and yellow logo with a scale&#10;&#10;Description automatically generated">
            <a:extLst>
              <a:ext uri="{FF2B5EF4-FFF2-40B4-BE49-F238E27FC236}">
                <a16:creationId xmlns:a16="http://schemas.microsoft.com/office/drawing/2014/main" id="{3F2DD858-3B1A-DA43-FA98-189E2B852A84}"/>
              </a:ext>
            </a:extLst>
          </p:cNvPr>
          <p:cNvPicPr>
            <a:picLocks noChangeAspect="1"/>
          </p:cNvPicPr>
          <p:nvPr userDrawn="1"/>
        </p:nvPicPr>
        <p:blipFill>
          <a:blip r:embed="rId5"/>
          <a:stretch>
            <a:fillRect/>
          </a:stretch>
        </p:blipFill>
        <p:spPr>
          <a:xfrm>
            <a:off x="372735" y="3683404"/>
            <a:ext cx="970711" cy="970711"/>
          </a:xfrm>
          <a:prstGeom prst="rect">
            <a:avLst/>
          </a:prstGeom>
        </p:spPr>
      </p:pic>
    </p:spTree>
    <p:extLst>
      <p:ext uri="{BB962C8B-B14F-4D97-AF65-F5344CB8AC3E}">
        <p14:creationId xmlns:p14="http://schemas.microsoft.com/office/powerpoint/2010/main" val="1941233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38.xml"/><Relationship Id="rId21" Type="http://schemas.openxmlformats.org/officeDocument/2006/relationships/slideLayout" Target="../slideLayouts/slideLayout33.xml"/><Relationship Id="rId42" Type="http://schemas.openxmlformats.org/officeDocument/2006/relationships/slideLayout" Target="../slideLayouts/slideLayout54.xml"/><Relationship Id="rId47" Type="http://schemas.openxmlformats.org/officeDocument/2006/relationships/slideLayout" Target="../slideLayouts/slideLayout59.xml"/><Relationship Id="rId63" Type="http://schemas.openxmlformats.org/officeDocument/2006/relationships/slideLayout" Target="../slideLayouts/slideLayout75.xml"/><Relationship Id="rId68" Type="http://schemas.openxmlformats.org/officeDocument/2006/relationships/slideLayout" Target="../slideLayouts/slideLayout80.xml"/><Relationship Id="rId16" Type="http://schemas.openxmlformats.org/officeDocument/2006/relationships/slideLayout" Target="../slideLayouts/slideLayout28.xml"/><Relationship Id="rId11" Type="http://schemas.openxmlformats.org/officeDocument/2006/relationships/slideLayout" Target="../slideLayouts/slideLayout23.xml"/><Relationship Id="rId32" Type="http://schemas.openxmlformats.org/officeDocument/2006/relationships/slideLayout" Target="../slideLayouts/slideLayout44.xml"/><Relationship Id="rId37" Type="http://schemas.openxmlformats.org/officeDocument/2006/relationships/slideLayout" Target="../slideLayouts/slideLayout49.xml"/><Relationship Id="rId53" Type="http://schemas.openxmlformats.org/officeDocument/2006/relationships/slideLayout" Target="../slideLayouts/slideLayout65.xml"/><Relationship Id="rId58" Type="http://schemas.openxmlformats.org/officeDocument/2006/relationships/slideLayout" Target="../slideLayouts/slideLayout70.xml"/><Relationship Id="rId74" Type="http://schemas.openxmlformats.org/officeDocument/2006/relationships/slideLayout" Target="../slideLayouts/slideLayout86.xml"/><Relationship Id="rId79" Type="http://schemas.openxmlformats.org/officeDocument/2006/relationships/tags" Target="../tags/tag2.xml"/><Relationship Id="rId5" Type="http://schemas.openxmlformats.org/officeDocument/2006/relationships/slideLayout" Target="../slideLayouts/slideLayout17.xml"/><Relationship Id="rId61" Type="http://schemas.openxmlformats.org/officeDocument/2006/relationships/slideLayout" Target="../slideLayouts/slideLayout73.xml"/><Relationship Id="rId19" Type="http://schemas.openxmlformats.org/officeDocument/2006/relationships/slideLayout" Target="../slideLayouts/slideLayout3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30" Type="http://schemas.openxmlformats.org/officeDocument/2006/relationships/slideLayout" Target="../slideLayouts/slideLayout42.xml"/><Relationship Id="rId35" Type="http://schemas.openxmlformats.org/officeDocument/2006/relationships/slideLayout" Target="../slideLayouts/slideLayout47.xml"/><Relationship Id="rId43" Type="http://schemas.openxmlformats.org/officeDocument/2006/relationships/slideLayout" Target="../slideLayouts/slideLayout55.xml"/><Relationship Id="rId48" Type="http://schemas.openxmlformats.org/officeDocument/2006/relationships/slideLayout" Target="../slideLayouts/slideLayout60.xml"/><Relationship Id="rId56" Type="http://schemas.openxmlformats.org/officeDocument/2006/relationships/slideLayout" Target="../slideLayouts/slideLayout68.xml"/><Relationship Id="rId64" Type="http://schemas.openxmlformats.org/officeDocument/2006/relationships/slideLayout" Target="../slideLayouts/slideLayout76.xml"/><Relationship Id="rId69" Type="http://schemas.openxmlformats.org/officeDocument/2006/relationships/slideLayout" Target="../slideLayouts/slideLayout81.xml"/><Relationship Id="rId77" Type="http://schemas.openxmlformats.org/officeDocument/2006/relationships/theme" Target="../theme/theme2.xml"/><Relationship Id="rId8" Type="http://schemas.openxmlformats.org/officeDocument/2006/relationships/slideLayout" Target="../slideLayouts/slideLayout20.xml"/><Relationship Id="rId51" Type="http://schemas.openxmlformats.org/officeDocument/2006/relationships/slideLayout" Target="../slideLayouts/slideLayout63.xml"/><Relationship Id="rId72" Type="http://schemas.openxmlformats.org/officeDocument/2006/relationships/slideLayout" Target="../slideLayouts/slideLayout84.xml"/><Relationship Id="rId80" Type="http://schemas.openxmlformats.org/officeDocument/2006/relationships/oleObject" Target="../embeddings/oleObject1.bin"/><Relationship Id="rId3" Type="http://schemas.openxmlformats.org/officeDocument/2006/relationships/slideLayout" Target="../slideLayouts/slideLayout15.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33" Type="http://schemas.openxmlformats.org/officeDocument/2006/relationships/slideLayout" Target="../slideLayouts/slideLayout45.xml"/><Relationship Id="rId38" Type="http://schemas.openxmlformats.org/officeDocument/2006/relationships/slideLayout" Target="../slideLayouts/slideLayout50.xml"/><Relationship Id="rId46" Type="http://schemas.openxmlformats.org/officeDocument/2006/relationships/slideLayout" Target="../slideLayouts/slideLayout58.xml"/><Relationship Id="rId59" Type="http://schemas.openxmlformats.org/officeDocument/2006/relationships/slideLayout" Target="../slideLayouts/slideLayout71.xml"/><Relationship Id="rId67" Type="http://schemas.openxmlformats.org/officeDocument/2006/relationships/slideLayout" Target="../slideLayouts/slideLayout79.xml"/><Relationship Id="rId20" Type="http://schemas.openxmlformats.org/officeDocument/2006/relationships/slideLayout" Target="../slideLayouts/slideLayout32.xml"/><Relationship Id="rId41" Type="http://schemas.openxmlformats.org/officeDocument/2006/relationships/slideLayout" Target="../slideLayouts/slideLayout53.xml"/><Relationship Id="rId54" Type="http://schemas.openxmlformats.org/officeDocument/2006/relationships/slideLayout" Target="../slideLayouts/slideLayout66.xml"/><Relationship Id="rId62" Type="http://schemas.openxmlformats.org/officeDocument/2006/relationships/slideLayout" Target="../slideLayouts/slideLayout74.xml"/><Relationship Id="rId70" Type="http://schemas.openxmlformats.org/officeDocument/2006/relationships/slideLayout" Target="../slideLayouts/slideLayout82.xml"/><Relationship Id="rId75" Type="http://schemas.openxmlformats.org/officeDocument/2006/relationships/slideLayout" Target="../slideLayouts/slideLayout87.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36" Type="http://schemas.openxmlformats.org/officeDocument/2006/relationships/slideLayout" Target="../slideLayouts/slideLayout48.xml"/><Relationship Id="rId49" Type="http://schemas.openxmlformats.org/officeDocument/2006/relationships/slideLayout" Target="../slideLayouts/slideLayout61.xml"/><Relationship Id="rId57" Type="http://schemas.openxmlformats.org/officeDocument/2006/relationships/slideLayout" Target="../slideLayouts/slideLayout69.xml"/><Relationship Id="rId10" Type="http://schemas.openxmlformats.org/officeDocument/2006/relationships/slideLayout" Target="../slideLayouts/slideLayout22.xml"/><Relationship Id="rId31" Type="http://schemas.openxmlformats.org/officeDocument/2006/relationships/slideLayout" Target="../slideLayouts/slideLayout43.xml"/><Relationship Id="rId44" Type="http://schemas.openxmlformats.org/officeDocument/2006/relationships/slideLayout" Target="../slideLayouts/slideLayout56.xml"/><Relationship Id="rId52" Type="http://schemas.openxmlformats.org/officeDocument/2006/relationships/slideLayout" Target="../slideLayouts/slideLayout64.xml"/><Relationship Id="rId60" Type="http://schemas.openxmlformats.org/officeDocument/2006/relationships/slideLayout" Target="../slideLayouts/slideLayout72.xml"/><Relationship Id="rId65" Type="http://schemas.openxmlformats.org/officeDocument/2006/relationships/slideLayout" Target="../slideLayouts/slideLayout77.xml"/><Relationship Id="rId73" Type="http://schemas.openxmlformats.org/officeDocument/2006/relationships/slideLayout" Target="../slideLayouts/slideLayout85.xml"/><Relationship Id="rId78" Type="http://schemas.openxmlformats.org/officeDocument/2006/relationships/tags" Target="../tags/tag1.xml"/><Relationship Id="rId81" Type="http://schemas.openxmlformats.org/officeDocument/2006/relationships/image" Target="../media/image4.emf"/><Relationship Id="rId4" Type="http://schemas.openxmlformats.org/officeDocument/2006/relationships/slideLayout" Target="../slideLayouts/slideLayout16.xml"/><Relationship Id="rId9" Type="http://schemas.openxmlformats.org/officeDocument/2006/relationships/slideLayout" Target="../slideLayouts/slideLayout21.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9" Type="http://schemas.openxmlformats.org/officeDocument/2006/relationships/slideLayout" Target="../slideLayouts/slideLayout51.xml"/><Relationship Id="rId34" Type="http://schemas.openxmlformats.org/officeDocument/2006/relationships/slideLayout" Target="../slideLayouts/slideLayout46.xml"/><Relationship Id="rId50" Type="http://schemas.openxmlformats.org/officeDocument/2006/relationships/slideLayout" Target="../slideLayouts/slideLayout62.xml"/><Relationship Id="rId55" Type="http://schemas.openxmlformats.org/officeDocument/2006/relationships/slideLayout" Target="../slideLayouts/slideLayout67.xml"/><Relationship Id="rId76" Type="http://schemas.openxmlformats.org/officeDocument/2006/relationships/slideLayout" Target="../slideLayouts/slideLayout88.xml"/><Relationship Id="rId7" Type="http://schemas.openxmlformats.org/officeDocument/2006/relationships/slideLayout" Target="../slideLayouts/slideLayout19.xml"/><Relationship Id="rId71" Type="http://schemas.openxmlformats.org/officeDocument/2006/relationships/slideLayout" Target="../slideLayouts/slideLayout83.xml"/><Relationship Id="rId2" Type="http://schemas.openxmlformats.org/officeDocument/2006/relationships/slideLayout" Target="../slideLayouts/slideLayout14.xml"/><Relationship Id="rId29" Type="http://schemas.openxmlformats.org/officeDocument/2006/relationships/slideLayout" Target="../slideLayouts/slideLayout41.xml"/><Relationship Id="rId24" Type="http://schemas.openxmlformats.org/officeDocument/2006/relationships/slideLayout" Target="../slideLayouts/slideLayout36.xml"/><Relationship Id="rId40" Type="http://schemas.openxmlformats.org/officeDocument/2006/relationships/slideLayout" Target="../slideLayouts/slideLayout52.xml"/><Relationship Id="rId45" Type="http://schemas.openxmlformats.org/officeDocument/2006/relationships/slideLayout" Target="../slideLayouts/slideLayout57.xml"/><Relationship Id="rId66" Type="http://schemas.openxmlformats.org/officeDocument/2006/relationships/slideLayout" Target="../slideLayouts/slideLayout78.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01.xml"/><Relationship Id="rId18" Type="http://schemas.openxmlformats.org/officeDocument/2006/relationships/slideLayout" Target="../slideLayouts/slideLayout106.xml"/><Relationship Id="rId26" Type="http://schemas.openxmlformats.org/officeDocument/2006/relationships/slideLayout" Target="../slideLayouts/slideLayout114.xml"/><Relationship Id="rId3" Type="http://schemas.openxmlformats.org/officeDocument/2006/relationships/slideLayout" Target="../slideLayouts/slideLayout91.xml"/><Relationship Id="rId21" Type="http://schemas.openxmlformats.org/officeDocument/2006/relationships/slideLayout" Target="../slideLayouts/slideLayout109.xml"/><Relationship Id="rId34" Type="http://schemas.openxmlformats.org/officeDocument/2006/relationships/image" Target="../media/image26.png"/><Relationship Id="rId7" Type="http://schemas.openxmlformats.org/officeDocument/2006/relationships/slideLayout" Target="../slideLayouts/slideLayout95.xml"/><Relationship Id="rId12" Type="http://schemas.openxmlformats.org/officeDocument/2006/relationships/slideLayout" Target="../slideLayouts/slideLayout100.xml"/><Relationship Id="rId17" Type="http://schemas.openxmlformats.org/officeDocument/2006/relationships/slideLayout" Target="../slideLayouts/slideLayout105.xml"/><Relationship Id="rId25" Type="http://schemas.openxmlformats.org/officeDocument/2006/relationships/slideLayout" Target="../slideLayouts/slideLayout113.xml"/><Relationship Id="rId33" Type="http://schemas.openxmlformats.org/officeDocument/2006/relationships/theme" Target="../theme/theme3.xml"/><Relationship Id="rId2" Type="http://schemas.openxmlformats.org/officeDocument/2006/relationships/slideLayout" Target="../slideLayouts/slideLayout90.xml"/><Relationship Id="rId16" Type="http://schemas.openxmlformats.org/officeDocument/2006/relationships/slideLayout" Target="../slideLayouts/slideLayout104.xml"/><Relationship Id="rId20" Type="http://schemas.openxmlformats.org/officeDocument/2006/relationships/slideLayout" Target="../slideLayouts/slideLayout108.xml"/><Relationship Id="rId29" Type="http://schemas.openxmlformats.org/officeDocument/2006/relationships/slideLayout" Target="../slideLayouts/slideLayout117.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24" Type="http://schemas.openxmlformats.org/officeDocument/2006/relationships/slideLayout" Target="../slideLayouts/slideLayout112.xml"/><Relationship Id="rId32" Type="http://schemas.openxmlformats.org/officeDocument/2006/relationships/slideLayout" Target="../slideLayouts/slideLayout120.xml"/><Relationship Id="rId5" Type="http://schemas.openxmlformats.org/officeDocument/2006/relationships/slideLayout" Target="../slideLayouts/slideLayout93.xml"/><Relationship Id="rId15" Type="http://schemas.openxmlformats.org/officeDocument/2006/relationships/slideLayout" Target="../slideLayouts/slideLayout103.xml"/><Relationship Id="rId23" Type="http://schemas.openxmlformats.org/officeDocument/2006/relationships/slideLayout" Target="../slideLayouts/slideLayout111.xml"/><Relationship Id="rId28" Type="http://schemas.openxmlformats.org/officeDocument/2006/relationships/slideLayout" Target="../slideLayouts/slideLayout116.xml"/><Relationship Id="rId10" Type="http://schemas.openxmlformats.org/officeDocument/2006/relationships/slideLayout" Target="../slideLayouts/slideLayout98.xml"/><Relationship Id="rId19" Type="http://schemas.openxmlformats.org/officeDocument/2006/relationships/slideLayout" Target="../slideLayouts/slideLayout107.xml"/><Relationship Id="rId31" Type="http://schemas.openxmlformats.org/officeDocument/2006/relationships/slideLayout" Target="../slideLayouts/slideLayout119.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slideLayout" Target="../slideLayouts/slideLayout102.xml"/><Relationship Id="rId22" Type="http://schemas.openxmlformats.org/officeDocument/2006/relationships/slideLayout" Target="../slideLayouts/slideLayout110.xml"/><Relationship Id="rId27" Type="http://schemas.openxmlformats.org/officeDocument/2006/relationships/slideLayout" Target="../slideLayouts/slideLayout115.xml"/><Relationship Id="rId30" Type="http://schemas.openxmlformats.org/officeDocument/2006/relationships/slideLayout" Target="../slideLayouts/slideLayout118.xml"/><Relationship Id="rId8" Type="http://schemas.openxmlformats.org/officeDocument/2006/relationships/slideLayout" Target="../slideLayouts/slideLayout9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5/6/2026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622337562"/>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 id="2147483787" r:id="rId12"/>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DEEDC80-A6AE-4D71-8BED-4E85BC9C5D6B}"/>
              </a:ext>
            </a:extLst>
          </p:cNvPr>
          <p:cNvGraphicFramePr>
            <a:graphicFrameLocks noChangeAspect="1"/>
          </p:cNvGraphicFramePr>
          <p:nvPr>
            <p:custDataLst>
              <p:tags r:id="rId78"/>
            </p:custDataLst>
            <p:extLst>
              <p:ext uri="{D42A27DB-BD31-4B8C-83A1-F6EECF244321}">
                <p14:modId xmlns:p14="http://schemas.microsoft.com/office/powerpoint/2010/main" val="2281206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0" imgW="530" imgH="531" progId="TCLayout.ActiveDocument.1">
                  <p:embed/>
                </p:oleObj>
              </mc:Choice>
              <mc:Fallback>
                <p:oleObj name="think-cell Slide" r:id="rId80" imgW="530" imgH="531" progId="TCLayout.ActiveDocument.1">
                  <p:embed/>
                  <p:pic>
                    <p:nvPicPr>
                      <p:cNvPr id="8" name="Object 7" hidden="1">
                        <a:extLst>
                          <a:ext uri="{FF2B5EF4-FFF2-40B4-BE49-F238E27FC236}">
                            <a16:creationId xmlns:a16="http://schemas.microsoft.com/office/drawing/2014/main" id="{CDEEDC80-A6AE-4D71-8BED-4E85BC9C5D6B}"/>
                          </a:ext>
                        </a:extLst>
                      </p:cNvPr>
                      <p:cNvPicPr/>
                      <p:nvPr/>
                    </p:nvPicPr>
                    <p:blipFill>
                      <a:blip r:embed="rId81"/>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E8D99B60-9158-488E-8BCC-87D5B5BCDFBF}"/>
              </a:ext>
            </a:extLst>
          </p:cNvPr>
          <p:cNvSpPr/>
          <p:nvPr>
            <p:custDataLst>
              <p:tags r:id="rId79"/>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3200" b="0" i="0" baseline="0">
              <a:latin typeface="Georgia" panose="02040502050405020303" pitchFamily="18" charset="0"/>
              <a:ea typeface="+mj-ea"/>
              <a:cs typeface="+mj-cs"/>
              <a:sym typeface="Georgia" panose="02040502050405020303" pitchFamily="18" charset="0"/>
            </a:endParaRPr>
          </a:p>
        </p:txBody>
      </p:sp>
      <p:sp>
        <p:nvSpPr>
          <p:cNvPr id="2" name="Title Placeholder 1">
            <a:extLst>
              <a:ext uri="{FF2B5EF4-FFF2-40B4-BE49-F238E27FC236}">
                <a16:creationId xmlns:a16="http://schemas.microsoft.com/office/drawing/2014/main" id="{37BB7F75-52C6-40D5-8388-347CF6B3BAF8}"/>
              </a:ext>
            </a:extLst>
          </p:cNvPr>
          <p:cNvSpPr>
            <a:spLocks noGrp="1"/>
          </p:cNvSpPr>
          <p:nvPr>
            <p:ph type="title"/>
          </p:nvPr>
        </p:nvSpPr>
        <p:spPr>
          <a:xfrm>
            <a:off x="350520" y="381002"/>
            <a:ext cx="11315700" cy="438150"/>
          </a:xfrm>
          <a:prstGeom prst="rect">
            <a:avLst/>
          </a:prstGeom>
        </p:spPr>
        <p:txBody>
          <a:bodyPr vert="horz" lIns="0" tIns="0" rIns="0" bIns="0" rtlCol="0" anchor="t">
            <a:noAutofit/>
          </a:bodyPr>
          <a:lstStyle/>
          <a:p>
            <a:r>
              <a:rPr lang="en-US"/>
              <a:t>Click to edit title</a:t>
            </a:r>
          </a:p>
        </p:txBody>
      </p:sp>
      <p:sp>
        <p:nvSpPr>
          <p:cNvPr id="3" name="Text Placeholder 2">
            <a:extLst>
              <a:ext uri="{FF2B5EF4-FFF2-40B4-BE49-F238E27FC236}">
                <a16:creationId xmlns:a16="http://schemas.microsoft.com/office/drawing/2014/main" id="{C5809464-EA83-4E37-8A02-61A16616FE31}"/>
              </a:ext>
            </a:extLst>
          </p:cNvPr>
          <p:cNvSpPr>
            <a:spLocks noGrp="1"/>
          </p:cNvSpPr>
          <p:nvPr>
            <p:ph type="body" idx="1"/>
          </p:nvPr>
        </p:nvSpPr>
        <p:spPr>
          <a:xfrm>
            <a:off x="350520" y="1719072"/>
            <a:ext cx="11315700" cy="4023360"/>
          </a:xfrm>
          <a:prstGeom prst="rect">
            <a:avLst/>
          </a:prstGeom>
        </p:spPr>
        <p:txBody>
          <a:bodyPr vert="horz" lIns="0" tIns="0" rIns="0" bIns="0" rtlCol="0">
            <a:noAutofit/>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A80DC250-A7AB-924E-9520-907FE62E8E91}"/>
              </a:ext>
            </a:extLst>
          </p:cNvPr>
          <p:cNvSpPr txBox="1"/>
          <p:nvPr/>
        </p:nvSpPr>
        <p:spPr>
          <a:xfrm>
            <a:off x="11504890" y="6362188"/>
            <a:ext cx="350934" cy="153888"/>
          </a:xfrm>
          <a:prstGeom prst="rect">
            <a:avLst/>
          </a:prstGeom>
          <a:noFill/>
        </p:spPr>
        <p:txBody>
          <a:bodyPr wrap="square" lIns="0" tIns="0" rIns="0" bIns="0" rtlCol="0">
            <a:spAutoFit/>
          </a:bodyPr>
          <a:lstStyle/>
          <a:p>
            <a:pPr algn="r"/>
            <a:fld id="{A9D3C46F-8465-6948-8418-CACF6F0DE93E}" type="slidenum">
              <a:rPr lang="en-US" sz="1000" smtClean="0">
                <a:solidFill>
                  <a:schemeClr val="tx1"/>
                </a:solidFill>
              </a:rPr>
              <a:pPr algn="r"/>
              <a:t>‹#›</a:t>
            </a:fld>
            <a:endParaRPr lang="en-US" sz="1000">
              <a:solidFill>
                <a:schemeClr val="tx1"/>
              </a:solidFill>
            </a:endParaRPr>
          </a:p>
        </p:txBody>
      </p:sp>
      <p:sp>
        <p:nvSpPr>
          <p:cNvPr id="9" name="Freeform 8">
            <a:extLst>
              <a:ext uri="{FF2B5EF4-FFF2-40B4-BE49-F238E27FC236}">
                <a16:creationId xmlns:a16="http://schemas.microsoft.com/office/drawing/2014/main" id="{B496F443-CBC9-D942-BCF6-03ABB20B2848}"/>
              </a:ext>
            </a:extLst>
          </p:cNvPr>
          <p:cNvSpPr/>
          <p:nvPr userDrawn="1"/>
        </p:nvSpPr>
        <p:spPr>
          <a:xfrm>
            <a:off x="354330" y="6246683"/>
            <a:ext cx="241400" cy="345756"/>
          </a:xfrm>
          <a:custGeom>
            <a:avLst/>
            <a:gdLst>
              <a:gd name="connsiteX0" fmla="*/ 241400 w 241400"/>
              <a:gd name="connsiteY0" fmla="*/ 281835 h 345756"/>
              <a:gd name="connsiteX1" fmla="*/ 241400 w 241400"/>
              <a:gd name="connsiteY1" fmla="*/ 311912 h 345756"/>
              <a:gd name="connsiteX2" fmla="*/ 151992 w 241400"/>
              <a:gd name="connsiteY2" fmla="*/ 333806 h 345756"/>
              <a:gd name="connsiteX3" fmla="*/ 89407 w 241400"/>
              <a:gd name="connsiteY3" fmla="*/ 333806 h 345756"/>
              <a:gd name="connsiteX4" fmla="*/ 0 w 241400"/>
              <a:gd name="connsiteY4" fmla="*/ 345756 h 345756"/>
              <a:gd name="connsiteX5" fmla="*/ 0 w 241400"/>
              <a:gd name="connsiteY5" fmla="*/ 315680 h 345756"/>
              <a:gd name="connsiteX6" fmla="*/ 89407 w 241400"/>
              <a:gd name="connsiteY6" fmla="*/ 303730 h 345756"/>
              <a:gd name="connsiteX7" fmla="*/ 151992 w 241400"/>
              <a:gd name="connsiteY7" fmla="*/ 303730 h 345756"/>
              <a:gd name="connsiteX8" fmla="*/ 241400 w 241400"/>
              <a:gd name="connsiteY8" fmla="*/ 281835 h 345756"/>
              <a:gd name="connsiteX9" fmla="*/ 241400 w 241400"/>
              <a:gd name="connsiteY9" fmla="*/ 231708 h 345756"/>
              <a:gd name="connsiteX10" fmla="*/ 241400 w 241400"/>
              <a:gd name="connsiteY10" fmla="*/ 261785 h 345756"/>
              <a:gd name="connsiteX11" fmla="*/ 151992 w 241400"/>
              <a:gd name="connsiteY11" fmla="*/ 283679 h 345756"/>
              <a:gd name="connsiteX12" fmla="*/ 89407 w 241400"/>
              <a:gd name="connsiteY12" fmla="*/ 283679 h 345756"/>
              <a:gd name="connsiteX13" fmla="*/ 0 w 241400"/>
              <a:gd name="connsiteY13" fmla="*/ 295631 h 345756"/>
              <a:gd name="connsiteX14" fmla="*/ 0 w 241400"/>
              <a:gd name="connsiteY14" fmla="*/ 265553 h 345756"/>
              <a:gd name="connsiteX15" fmla="*/ 89407 w 241400"/>
              <a:gd name="connsiteY15" fmla="*/ 253603 h 345756"/>
              <a:gd name="connsiteX16" fmla="*/ 151992 w 241400"/>
              <a:gd name="connsiteY16" fmla="*/ 253603 h 345756"/>
              <a:gd name="connsiteX17" fmla="*/ 241400 w 241400"/>
              <a:gd name="connsiteY17" fmla="*/ 231708 h 345756"/>
              <a:gd name="connsiteX18" fmla="*/ 208972 w 241400"/>
              <a:gd name="connsiteY18" fmla="*/ 129529 h 345756"/>
              <a:gd name="connsiteX19" fmla="*/ 241399 w 241400"/>
              <a:gd name="connsiteY19" fmla="*/ 129529 h 345756"/>
              <a:gd name="connsiteX20" fmla="*/ 241399 w 241400"/>
              <a:gd name="connsiteY20" fmla="*/ 211987 h 345756"/>
              <a:gd name="connsiteX21" fmla="*/ 208972 w 241400"/>
              <a:gd name="connsiteY21" fmla="*/ 228655 h 345756"/>
              <a:gd name="connsiteX22" fmla="*/ 139314 w 241400"/>
              <a:gd name="connsiteY22" fmla="*/ 129529 h 345756"/>
              <a:gd name="connsiteX23" fmla="*/ 171742 w 241400"/>
              <a:gd name="connsiteY23" fmla="*/ 129529 h 345756"/>
              <a:gd name="connsiteX24" fmla="*/ 171742 w 241400"/>
              <a:gd name="connsiteY24" fmla="*/ 234032 h 345756"/>
              <a:gd name="connsiteX25" fmla="*/ 139314 w 241400"/>
              <a:gd name="connsiteY25" fmla="*/ 234032 h 345756"/>
              <a:gd name="connsiteX26" fmla="*/ 139314 w 241400"/>
              <a:gd name="connsiteY26" fmla="*/ 184360 h 345756"/>
              <a:gd name="connsiteX27" fmla="*/ 69657 w 241400"/>
              <a:gd name="connsiteY27" fmla="*/ 129529 h 345756"/>
              <a:gd name="connsiteX28" fmla="*/ 102085 w 241400"/>
              <a:gd name="connsiteY28" fmla="*/ 129529 h 345756"/>
              <a:gd name="connsiteX29" fmla="*/ 102085 w 241400"/>
              <a:gd name="connsiteY29" fmla="*/ 234032 h 345756"/>
              <a:gd name="connsiteX30" fmla="*/ 69657 w 241400"/>
              <a:gd name="connsiteY30" fmla="*/ 234032 h 345756"/>
              <a:gd name="connsiteX31" fmla="*/ 69657 w 241400"/>
              <a:gd name="connsiteY31" fmla="*/ 184360 h 345756"/>
              <a:gd name="connsiteX32" fmla="*/ 0 w 241400"/>
              <a:gd name="connsiteY32" fmla="*/ 129529 h 345756"/>
              <a:gd name="connsiteX33" fmla="*/ 32428 w 241400"/>
              <a:gd name="connsiteY33" fmla="*/ 129529 h 345756"/>
              <a:gd name="connsiteX34" fmla="*/ 32428 w 241400"/>
              <a:gd name="connsiteY34" fmla="*/ 234032 h 345756"/>
              <a:gd name="connsiteX35" fmla="*/ 0 w 241400"/>
              <a:gd name="connsiteY35" fmla="*/ 234032 h 345756"/>
              <a:gd name="connsiteX36" fmla="*/ 0 w 241400"/>
              <a:gd name="connsiteY36" fmla="*/ 184360 h 345756"/>
              <a:gd name="connsiteX37" fmla="*/ 0 w 241400"/>
              <a:gd name="connsiteY37" fmla="*/ 80523 h 345756"/>
              <a:gd name="connsiteX38" fmla="*/ 241400 w 241400"/>
              <a:gd name="connsiteY38" fmla="*/ 80523 h 345756"/>
              <a:gd name="connsiteX39" fmla="*/ 241400 w 241400"/>
              <a:gd name="connsiteY39" fmla="*/ 109957 h 345756"/>
              <a:gd name="connsiteX40" fmla="*/ 120700 w 241400"/>
              <a:gd name="connsiteY40" fmla="*/ 109957 h 345756"/>
              <a:gd name="connsiteX41" fmla="*/ 0 w 241400"/>
              <a:gd name="connsiteY41" fmla="*/ 109957 h 345756"/>
              <a:gd name="connsiteX42" fmla="*/ 120700 w 241400"/>
              <a:gd name="connsiteY42" fmla="*/ 0 h 345756"/>
              <a:gd name="connsiteX43" fmla="*/ 241400 w 241400"/>
              <a:gd name="connsiteY43" fmla="*/ 40101 h 345756"/>
              <a:gd name="connsiteX44" fmla="*/ 241400 w 241400"/>
              <a:gd name="connsiteY44" fmla="*/ 70498 h 345756"/>
              <a:gd name="connsiteX45" fmla="*/ 120700 w 241400"/>
              <a:gd name="connsiteY45" fmla="*/ 30397 h 345756"/>
              <a:gd name="connsiteX46" fmla="*/ 0 w 241400"/>
              <a:gd name="connsiteY46" fmla="*/ 70498 h 345756"/>
              <a:gd name="connsiteX47" fmla="*/ 0 w 241400"/>
              <a:gd name="connsiteY47" fmla="*/ 40101 h 345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400" h="345756">
                <a:moveTo>
                  <a:pt x="241400" y="281835"/>
                </a:moveTo>
                <a:lnTo>
                  <a:pt x="241400" y="311912"/>
                </a:lnTo>
                <a:cubicBezTo>
                  <a:pt x="240758" y="313681"/>
                  <a:pt x="229057" y="333806"/>
                  <a:pt x="151992" y="333806"/>
                </a:cubicBezTo>
                <a:lnTo>
                  <a:pt x="89407" y="333806"/>
                </a:lnTo>
                <a:cubicBezTo>
                  <a:pt x="10361" y="334411"/>
                  <a:pt x="1505" y="344664"/>
                  <a:pt x="0" y="345756"/>
                </a:cubicBezTo>
                <a:lnTo>
                  <a:pt x="0" y="315680"/>
                </a:lnTo>
                <a:cubicBezTo>
                  <a:pt x="1505" y="314588"/>
                  <a:pt x="10361" y="304335"/>
                  <a:pt x="89407" y="303730"/>
                </a:cubicBezTo>
                <a:lnTo>
                  <a:pt x="151992" y="303730"/>
                </a:lnTo>
                <a:cubicBezTo>
                  <a:pt x="229057" y="303730"/>
                  <a:pt x="240758" y="283604"/>
                  <a:pt x="241400" y="281835"/>
                </a:cubicBezTo>
                <a:close/>
                <a:moveTo>
                  <a:pt x="241400" y="231708"/>
                </a:moveTo>
                <a:lnTo>
                  <a:pt x="241400" y="261785"/>
                </a:lnTo>
                <a:cubicBezTo>
                  <a:pt x="240758" y="263554"/>
                  <a:pt x="229057" y="283679"/>
                  <a:pt x="151992" y="283679"/>
                </a:cubicBezTo>
                <a:lnTo>
                  <a:pt x="89407" y="283679"/>
                </a:lnTo>
                <a:cubicBezTo>
                  <a:pt x="10361" y="284284"/>
                  <a:pt x="1505" y="294539"/>
                  <a:pt x="0" y="295631"/>
                </a:cubicBezTo>
                <a:lnTo>
                  <a:pt x="0" y="265553"/>
                </a:lnTo>
                <a:cubicBezTo>
                  <a:pt x="1505" y="264461"/>
                  <a:pt x="10361" y="254208"/>
                  <a:pt x="89407" y="253603"/>
                </a:cubicBezTo>
                <a:lnTo>
                  <a:pt x="151992" y="253603"/>
                </a:lnTo>
                <a:cubicBezTo>
                  <a:pt x="229057" y="253603"/>
                  <a:pt x="240758" y="233478"/>
                  <a:pt x="241400" y="231708"/>
                </a:cubicBezTo>
                <a:close/>
                <a:moveTo>
                  <a:pt x="208972" y="129529"/>
                </a:moveTo>
                <a:lnTo>
                  <a:pt x="241399" y="129529"/>
                </a:lnTo>
                <a:lnTo>
                  <a:pt x="241399" y="211987"/>
                </a:lnTo>
                <a:cubicBezTo>
                  <a:pt x="240971" y="213169"/>
                  <a:pt x="235558" y="222563"/>
                  <a:pt x="208972" y="228655"/>
                </a:cubicBezTo>
                <a:close/>
                <a:moveTo>
                  <a:pt x="139314" y="129529"/>
                </a:moveTo>
                <a:lnTo>
                  <a:pt x="171742" y="129529"/>
                </a:lnTo>
                <a:lnTo>
                  <a:pt x="171742" y="234032"/>
                </a:lnTo>
                <a:lnTo>
                  <a:pt x="139314" y="234032"/>
                </a:lnTo>
                <a:lnTo>
                  <a:pt x="139314" y="184360"/>
                </a:lnTo>
                <a:close/>
                <a:moveTo>
                  <a:pt x="69657" y="129529"/>
                </a:moveTo>
                <a:lnTo>
                  <a:pt x="102085" y="129529"/>
                </a:lnTo>
                <a:lnTo>
                  <a:pt x="102085" y="234032"/>
                </a:lnTo>
                <a:lnTo>
                  <a:pt x="69657" y="234032"/>
                </a:lnTo>
                <a:lnTo>
                  <a:pt x="69657" y="184360"/>
                </a:lnTo>
                <a:close/>
                <a:moveTo>
                  <a:pt x="0" y="129529"/>
                </a:moveTo>
                <a:lnTo>
                  <a:pt x="32428" y="129529"/>
                </a:lnTo>
                <a:lnTo>
                  <a:pt x="32428" y="234032"/>
                </a:lnTo>
                <a:lnTo>
                  <a:pt x="0" y="234032"/>
                </a:lnTo>
                <a:lnTo>
                  <a:pt x="0" y="184360"/>
                </a:lnTo>
                <a:close/>
                <a:moveTo>
                  <a:pt x="0" y="80523"/>
                </a:moveTo>
                <a:lnTo>
                  <a:pt x="241400" y="80523"/>
                </a:lnTo>
                <a:lnTo>
                  <a:pt x="241400" y="109957"/>
                </a:lnTo>
                <a:lnTo>
                  <a:pt x="120700" y="109957"/>
                </a:lnTo>
                <a:lnTo>
                  <a:pt x="0" y="109957"/>
                </a:lnTo>
                <a:close/>
                <a:moveTo>
                  <a:pt x="120700" y="0"/>
                </a:moveTo>
                <a:lnTo>
                  <a:pt x="241400" y="40101"/>
                </a:lnTo>
                <a:lnTo>
                  <a:pt x="241400" y="70498"/>
                </a:lnTo>
                <a:lnTo>
                  <a:pt x="120700" y="30397"/>
                </a:lnTo>
                <a:lnTo>
                  <a:pt x="0" y="70498"/>
                </a:lnTo>
                <a:lnTo>
                  <a:pt x="0" y="40101"/>
                </a:lnTo>
                <a:close/>
              </a:path>
            </a:pathLst>
          </a:custGeom>
          <a:solidFill>
            <a:srgbClr val="009CA6"/>
          </a:solidFill>
          <a:ln w="171" cap="flat">
            <a:noFill/>
            <a:prstDash val="solid"/>
            <a:miter/>
          </a:ln>
        </p:spPr>
        <p:txBody>
          <a:bodyPr rtlCol="0" anchor="ctr"/>
          <a:lstStyle/>
          <a:p>
            <a:endParaRPr lang="en-US" sz="1800"/>
          </a:p>
        </p:txBody>
      </p:sp>
      <p:sp>
        <p:nvSpPr>
          <p:cNvPr id="13" name="Footer Placeholder 12">
            <a:extLst>
              <a:ext uri="{FF2B5EF4-FFF2-40B4-BE49-F238E27FC236}">
                <a16:creationId xmlns:a16="http://schemas.microsoft.com/office/drawing/2014/main" id="{9D591A01-D477-A207-9128-C97F20690208}"/>
              </a:ext>
            </a:extLst>
          </p:cNvPr>
          <p:cNvSpPr>
            <a:spLocks noGrp="1"/>
          </p:cNvSpPr>
          <p:nvPr>
            <p:ph type="ftr" sz="quarter" idx="3"/>
          </p:nvPr>
        </p:nvSpPr>
        <p:spPr>
          <a:xfrm>
            <a:off x="4248992" y="6313990"/>
            <a:ext cx="7278757" cy="258926"/>
          </a:xfrm>
          <a:prstGeom prst="rect">
            <a:avLst/>
          </a:prstGeom>
        </p:spPr>
        <p:txBody>
          <a:bodyPr vert="horz" lIns="91440" tIns="45720" rIns="91440" bIns="45720" rtlCol="0" anchor="ctr"/>
          <a:lstStyle>
            <a:lvl1pPr algn="r">
              <a:defRPr lang="en-US" sz="1000" kern="1200" dirty="0" smtClean="0">
                <a:solidFill>
                  <a:schemeClr val="tx1"/>
                </a:solidFill>
                <a:latin typeface="+mn-lt"/>
                <a:ea typeface="+mn-ea"/>
                <a:cs typeface="+mn-cs"/>
              </a:defRPr>
            </a:lvl1p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1952000114"/>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 id="2147483802" r:id="rId14"/>
    <p:sldLayoutId id="2147483803" r:id="rId15"/>
    <p:sldLayoutId id="2147483804" r:id="rId16"/>
    <p:sldLayoutId id="2147483805" r:id="rId17"/>
    <p:sldLayoutId id="2147483806" r:id="rId18"/>
    <p:sldLayoutId id="2147483807" r:id="rId19"/>
    <p:sldLayoutId id="2147483808" r:id="rId20"/>
    <p:sldLayoutId id="2147483809" r:id="rId21"/>
    <p:sldLayoutId id="2147483810" r:id="rId22"/>
    <p:sldLayoutId id="2147483811" r:id="rId23"/>
    <p:sldLayoutId id="2147483812" r:id="rId24"/>
    <p:sldLayoutId id="2147483813" r:id="rId25"/>
    <p:sldLayoutId id="2147483814" r:id="rId26"/>
    <p:sldLayoutId id="2147483815" r:id="rId27"/>
    <p:sldLayoutId id="2147483816" r:id="rId28"/>
    <p:sldLayoutId id="2147483817" r:id="rId29"/>
    <p:sldLayoutId id="2147483818" r:id="rId30"/>
    <p:sldLayoutId id="2147483819" r:id="rId31"/>
    <p:sldLayoutId id="2147483820" r:id="rId32"/>
    <p:sldLayoutId id="2147483821" r:id="rId33"/>
    <p:sldLayoutId id="2147483822" r:id="rId34"/>
    <p:sldLayoutId id="2147483823" r:id="rId35"/>
    <p:sldLayoutId id="2147483824" r:id="rId36"/>
    <p:sldLayoutId id="2147483825" r:id="rId37"/>
    <p:sldLayoutId id="2147483826" r:id="rId38"/>
    <p:sldLayoutId id="2147483827" r:id="rId39"/>
    <p:sldLayoutId id="2147483828" r:id="rId40"/>
    <p:sldLayoutId id="2147483829" r:id="rId41"/>
    <p:sldLayoutId id="2147483830" r:id="rId42"/>
    <p:sldLayoutId id="2147483831" r:id="rId43"/>
    <p:sldLayoutId id="2147483832" r:id="rId44"/>
    <p:sldLayoutId id="2147483833" r:id="rId45"/>
    <p:sldLayoutId id="2147483834" r:id="rId46"/>
    <p:sldLayoutId id="2147483835" r:id="rId47"/>
    <p:sldLayoutId id="2147483836" r:id="rId48"/>
    <p:sldLayoutId id="2147483837" r:id="rId49"/>
    <p:sldLayoutId id="2147483838" r:id="rId50"/>
    <p:sldLayoutId id="2147483839" r:id="rId51"/>
    <p:sldLayoutId id="2147483840" r:id="rId52"/>
    <p:sldLayoutId id="2147483841" r:id="rId53"/>
    <p:sldLayoutId id="2147483842" r:id="rId54"/>
    <p:sldLayoutId id="2147483843" r:id="rId55"/>
    <p:sldLayoutId id="2147483844" r:id="rId56"/>
    <p:sldLayoutId id="2147483845" r:id="rId57"/>
    <p:sldLayoutId id="2147483846" r:id="rId58"/>
    <p:sldLayoutId id="2147483847" r:id="rId59"/>
    <p:sldLayoutId id="2147483848" r:id="rId60"/>
    <p:sldLayoutId id="2147483849" r:id="rId61"/>
    <p:sldLayoutId id="2147483850" r:id="rId62"/>
    <p:sldLayoutId id="2147483851" r:id="rId63"/>
    <p:sldLayoutId id="2147483852" r:id="rId64"/>
    <p:sldLayoutId id="2147483853" r:id="rId65"/>
    <p:sldLayoutId id="2147483854" r:id="rId66"/>
    <p:sldLayoutId id="2147483855" r:id="rId67"/>
    <p:sldLayoutId id="2147483856" r:id="rId68"/>
    <p:sldLayoutId id="2147483857" r:id="rId69"/>
    <p:sldLayoutId id="2147483858" r:id="rId70"/>
    <p:sldLayoutId id="2147483859" r:id="rId71"/>
    <p:sldLayoutId id="2147483860" r:id="rId72"/>
    <p:sldLayoutId id="2147483861" r:id="rId73"/>
    <p:sldLayoutId id="2147483862" r:id="rId74"/>
    <p:sldLayoutId id="2147483863" r:id="rId75"/>
    <p:sldLayoutId id="2147483864" r:id="rId76"/>
  </p:sldLayoutIdLst>
  <p:hf sldNum="0" hdr="0" dt="0"/>
  <p:txStyles>
    <p:titleStyle>
      <a:lvl1pPr algn="l" defTabSz="914446" rtl="0" eaLnBrk="1" latinLnBrk="0" hangingPunct="1">
        <a:lnSpc>
          <a:spcPct val="90000"/>
        </a:lnSpc>
        <a:spcBef>
          <a:spcPct val="0"/>
        </a:spcBef>
        <a:buNone/>
        <a:defRPr sz="3200" kern="1200">
          <a:solidFill>
            <a:schemeClr val="accent2"/>
          </a:solidFill>
          <a:latin typeface="+mj-lt"/>
          <a:ea typeface="+mj-ea"/>
          <a:cs typeface="+mj-cs"/>
        </a:defRPr>
      </a:lvl1pPr>
    </p:titleStyle>
    <p:bodyStyle>
      <a:lvl1pPr marL="0" indent="0" algn="l" defTabSz="914446" rtl="0" eaLnBrk="1" latinLnBrk="0" hangingPunct="1">
        <a:lnSpc>
          <a:spcPct val="100000"/>
        </a:lnSpc>
        <a:spcBef>
          <a:spcPts val="0"/>
        </a:spcBef>
        <a:buFont typeface="Arial" panose="020B0604020202020204" pitchFamily="34" charset="0"/>
        <a:buNone/>
        <a:defRPr sz="2000" b="0" kern="1200">
          <a:solidFill>
            <a:schemeClr val="tx1"/>
          </a:solidFill>
          <a:latin typeface="+mn-lt"/>
          <a:ea typeface="+mn-ea"/>
          <a:cs typeface="+mn-cs"/>
        </a:defRPr>
      </a:lvl1pPr>
      <a:lvl2pPr marL="461986" indent="-228611" algn="l" defTabSz="914446" rtl="0" eaLnBrk="1" latinLnBrk="0" hangingPunct="1">
        <a:lnSpc>
          <a:spcPct val="100000"/>
        </a:lnSpc>
        <a:spcBef>
          <a:spcPts val="0"/>
        </a:spcBef>
        <a:buSzPct val="95000"/>
        <a:buFont typeface="Arial" panose="020B0604020202020204" pitchFamily="34" charset="0"/>
        <a:buChar char="•"/>
        <a:tabLst/>
        <a:defRPr sz="2000" kern="1200">
          <a:solidFill>
            <a:schemeClr val="tx1"/>
          </a:solidFill>
          <a:latin typeface="+mn-lt"/>
          <a:ea typeface="+mn-ea"/>
          <a:cs typeface="+mn-cs"/>
        </a:defRPr>
      </a:lvl2pPr>
      <a:lvl3pPr marL="689010" indent="-220674" algn="l" defTabSz="914446" rtl="0" eaLnBrk="1" latinLnBrk="0" hangingPunct="1">
        <a:lnSpc>
          <a:spcPct val="100000"/>
        </a:lnSpc>
        <a:spcBef>
          <a:spcPts val="0"/>
        </a:spcBef>
        <a:buFont typeface="Calibri" panose="020F0502020204030204" pitchFamily="34" charset="0"/>
        <a:buChar char="‒"/>
        <a:tabLst/>
        <a:defRPr sz="2000" kern="1200">
          <a:solidFill>
            <a:schemeClr val="tx1"/>
          </a:solidFill>
          <a:latin typeface="+mn-lt"/>
          <a:ea typeface="+mn-ea"/>
          <a:cs typeface="+mn-cs"/>
        </a:defRPr>
      </a:lvl3pPr>
      <a:lvl4pPr marL="917621" indent="-233375" algn="l" defTabSz="914446" rtl="0" eaLnBrk="1" latinLnBrk="0" hangingPunct="1">
        <a:lnSpc>
          <a:spcPct val="100000"/>
        </a:lnSpc>
        <a:spcBef>
          <a:spcPts val="0"/>
        </a:spcBef>
        <a:buSzPct val="80000"/>
        <a:buFont typeface="Wingdings" pitchFamily="2" charset="2"/>
        <a:buChar char="§"/>
        <a:tabLst/>
        <a:defRPr sz="2000" kern="1200">
          <a:solidFill>
            <a:schemeClr val="tx1"/>
          </a:solidFill>
          <a:latin typeface="+mn-lt"/>
          <a:ea typeface="+mn-ea"/>
          <a:cs typeface="+mn-cs"/>
        </a:defRPr>
      </a:lvl4pPr>
      <a:lvl5pPr marL="1146233" indent="-234962" algn="l" defTabSz="914446" rtl="0" eaLnBrk="1" latinLnBrk="0" hangingPunct="1">
        <a:lnSpc>
          <a:spcPct val="100000"/>
        </a:lnSpc>
        <a:spcBef>
          <a:spcPts val="0"/>
        </a:spcBef>
        <a:buSzPct val="90000"/>
        <a:buFont typeface="System Font Regular"/>
        <a:buChar char="–"/>
        <a:tabLst/>
        <a:defRPr sz="20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0">
          <p15:clr>
            <a:srgbClr val="F26B43"/>
          </p15:clr>
        </p15:guide>
        <p15:guide id="2" pos="216">
          <p15:clr>
            <a:srgbClr val="F26B43"/>
          </p15:clr>
        </p15:guide>
        <p15:guide id="3" pos="7464">
          <p15:clr>
            <a:srgbClr val="F26B43"/>
          </p15:clr>
        </p15:guide>
        <p15:guide id="4" orient="horz" pos="938">
          <p15:clr>
            <a:srgbClr val="F26B43"/>
          </p15:clr>
        </p15:guide>
        <p15:guide id="5" orient="horz" pos="1082">
          <p15:clr>
            <a:srgbClr val="F26B43"/>
          </p15:clr>
        </p15:guide>
        <p15:guide id="6" orient="horz" pos="3619">
          <p15:clr>
            <a:srgbClr val="F26B43"/>
          </p15:clr>
        </p15:guide>
        <p15:guide id="7" orient="horz" pos="4084">
          <p15:clr>
            <a:srgbClr val="F26B43"/>
          </p15:clr>
        </p15:guide>
        <p15:guide id="8" orient="horz" pos="385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34">
            <a:alphaModFix amt="60000"/>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328F7F-E18C-694F-A7DF-1F320F61E5C4}"/>
              </a:ext>
            </a:extLst>
          </p:cNvPr>
          <p:cNvSpPr>
            <a:spLocks noGrp="1"/>
          </p:cNvSpPr>
          <p:nvPr>
            <p:ph type="title"/>
          </p:nvPr>
        </p:nvSpPr>
        <p:spPr>
          <a:xfrm>
            <a:off x="457200" y="500066"/>
            <a:ext cx="10896600" cy="88539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0030B7E5-2DB3-4347-B259-884695F55749}"/>
              </a:ext>
            </a:extLst>
          </p:cNvPr>
          <p:cNvSpPr>
            <a:spLocks noGrp="1"/>
          </p:cNvSpPr>
          <p:nvPr>
            <p:ph type="body" idx="1"/>
          </p:nvPr>
        </p:nvSpPr>
        <p:spPr>
          <a:xfrm>
            <a:off x="457200" y="1825627"/>
            <a:ext cx="10896600" cy="34628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54268492"/>
      </p:ext>
    </p:extLst>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870" r:id="rId5"/>
    <p:sldLayoutId id="2147483871" r:id="rId6"/>
    <p:sldLayoutId id="2147483872" r:id="rId7"/>
    <p:sldLayoutId id="2147483873" r:id="rId8"/>
    <p:sldLayoutId id="2147483874" r:id="rId9"/>
    <p:sldLayoutId id="2147483875" r:id="rId10"/>
    <p:sldLayoutId id="2147483876" r:id="rId11"/>
    <p:sldLayoutId id="2147483877" r:id="rId12"/>
    <p:sldLayoutId id="2147483878" r:id="rId13"/>
    <p:sldLayoutId id="2147483879" r:id="rId14"/>
    <p:sldLayoutId id="2147483880" r:id="rId15"/>
    <p:sldLayoutId id="2147483881" r:id="rId16"/>
    <p:sldLayoutId id="2147483882" r:id="rId17"/>
    <p:sldLayoutId id="2147483883" r:id="rId18"/>
    <p:sldLayoutId id="2147483884" r:id="rId19"/>
    <p:sldLayoutId id="2147483885" r:id="rId20"/>
    <p:sldLayoutId id="2147483886" r:id="rId21"/>
    <p:sldLayoutId id="2147483887" r:id="rId22"/>
    <p:sldLayoutId id="2147483888" r:id="rId23"/>
    <p:sldLayoutId id="2147483889" r:id="rId24"/>
    <p:sldLayoutId id="2147483890" r:id="rId25"/>
    <p:sldLayoutId id="2147483891" r:id="rId26"/>
    <p:sldLayoutId id="2147483892" r:id="rId27"/>
    <p:sldLayoutId id="2147483893" r:id="rId28"/>
    <p:sldLayoutId id="2147483894" r:id="rId29"/>
    <p:sldLayoutId id="2147483895" r:id="rId30"/>
    <p:sldLayoutId id="2147483896" r:id="rId31"/>
    <p:sldLayoutId id="2147483897" r:id="rId32"/>
  </p:sldLayoutIdLst>
  <p:txStyles>
    <p:titleStyle>
      <a:lvl1pPr algn="l" defTabSz="914354" rtl="0" eaLnBrk="1" latinLnBrk="0" hangingPunct="1">
        <a:lnSpc>
          <a:spcPct val="90000"/>
        </a:lnSpc>
        <a:spcBef>
          <a:spcPct val="0"/>
        </a:spcBef>
        <a:buNone/>
        <a:defRPr sz="3600" b="1" i="0" kern="1200">
          <a:solidFill>
            <a:schemeClr val="tx2"/>
          </a:solidFill>
          <a:latin typeface="Arial Black" panose="020B0604020202020204" pitchFamily="34" charset="0"/>
          <a:ea typeface="+mj-ea"/>
          <a:cs typeface="Arial Black" panose="020B0604020202020204" pitchFamily="34" charset="0"/>
        </a:defRPr>
      </a:lvl1pPr>
    </p:titleStyle>
    <p:bodyStyle>
      <a:lvl1pPr marL="228589" indent="-228589" algn="l" defTabSz="914354" rtl="0" eaLnBrk="1" latinLnBrk="0" hangingPunct="1">
        <a:lnSpc>
          <a:spcPct val="90000"/>
        </a:lnSpc>
        <a:spcBef>
          <a:spcPts val="1000"/>
        </a:spcBef>
        <a:buClr>
          <a:schemeClr val="tx2"/>
        </a:buClr>
        <a:buFont typeface="Arial" panose="020B0604020202020204" pitchFamily="34" charset="0"/>
        <a:buChar char="•"/>
        <a:defRPr sz="24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
          <p15:clr>
            <a:srgbClr val="F26B43"/>
          </p15:clr>
        </p15:guide>
        <p15:guide id="3" orient="horz" pos="57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9.xml"/></Relationships>
</file>

<file path=ppt/slides/_rels/slide1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0.pn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11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4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9.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1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16.xml"/></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xml"/><Relationship Id="rId1" Type="http://schemas.openxmlformats.org/officeDocument/2006/relationships/slideLayout" Target="../slideLayouts/slideLayout116.xml"/><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22.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image" Target="../media/image45.jpeg"/><Relationship Id="rId7" Type="http://schemas.openxmlformats.org/officeDocument/2006/relationships/image" Target="../media/image49.jpeg"/><Relationship Id="rId2" Type="http://schemas.openxmlformats.org/officeDocument/2006/relationships/notesSlide" Target="../notesSlides/notesSlide6.xml"/><Relationship Id="rId1" Type="http://schemas.openxmlformats.org/officeDocument/2006/relationships/slideLayout" Target="../slideLayouts/slideLayout109.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9.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10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10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9.xml"/></Relationships>
</file>

<file path=ppt/slides/_rels/slide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5.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4.xml"/><Relationship Id="rId1" Type="http://schemas.openxmlformats.org/officeDocument/2006/relationships/slideLayout" Target="../slideLayouts/slideLayout10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1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9.xml"/></Relationships>
</file>

<file path=ppt/slides/_rels/slide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5.xml"/></Relationships>
</file>

<file path=ppt/slides/_rels/slide4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4.xml"/><Relationship Id="rId1" Type="http://schemas.openxmlformats.org/officeDocument/2006/relationships/slideLayout" Target="../slideLayouts/slideLayout11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4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7.xml"/><Relationship Id="rId1" Type="http://schemas.openxmlformats.org/officeDocument/2006/relationships/slideLayout" Target="../slideLayouts/slideLayout99.xml"/></Relationships>
</file>

<file path=ppt/slides/_rels/slide4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8.xml"/><Relationship Id="rId1" Type="http://schemas.openxmlformats.org/officeDocument/2006/relationships/slideLayout" Target="../slideLayouts/slideLayout93.xml"/><Relationship Id="rId4" Type="http://schemas.openxmlformats.org/officeDocument/2006/relationships/hyperlink" Target="https://www.thebluediamondgallery.com/wooden-tile/b/benefits.html" TargetMode="Externa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9.xml"/><Relationship Id="rId1" Type="http://schemas.openxmlformats.org/officeDocument/2006/relationships/slideLayout" Target="../slideLayouts/slideLayout10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5.xml.rels><?xml version="1.0" encoding="UTF-8" standalone="yes"?>
<Relationships xmlns="http://schemas.openxmlformats.org/package/2006/relationships"><Relationship Id="rId2" Type="http://schemas.openxmlformats.org/officeDocument/2006/relationships/hyperlink" Target="mailto:dmh-ceap@mass.gov" TargetMode="External"/><Relationship Id="rId1" Type="http://schemas.openxmlformats.org/officeDocument/2006/relationships/slideLayout" Target="../slideLayouts/slideLayout36.xml"/></Relationships>
</file>

<file path=ppt/slides/_rels/slide5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0.xml"/><Relationship Id="rId1" Type="http://schemas.openxmlformats.org/officeDocument/2006/relationships/slideLayout" Target="../slideLayouts/slideLayout116.xml"/></Relationships>
</file>

<file path=ppt/slides/_rels/slide5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1.xml"/><Relationship Id="rId1" Type="http://schemas.openxmlformats.org/officeDocument/2006/relationships/slideLayout" Target="../slideLayouts/slideLayout95.xml"/></Relationships>
</file>

<file path=ppt/slides/_rels/slide5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2.xml"/><Relationship Id="rId1" Type="http://schemas.openxmlformats.org/officeDocument/2006/relationships/slideLayout" Target="../slideLayouts/slideLayout93.xml"/></Relationships>
</file>

<file path=ppt/slides/_rels/slide5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3.xml"/><Relationship Id="rId1" Type="http://schemas.openxmlformats.org/officeDocument/2006/relationships/slideLayout" Target="../slideLayouts/slideLayout115.xml"/></Relationships>
</file>

<file path=ppt/slides/_rels/slide54.xml.rels><?xml version="1.0" encoding="UTF-8" standalone="yes"?>
<Relationships xmlns="http://schemas.openxmlformats.org/package/2006/relationships"><Relationship Id="rId8" Type="http://schemas.openxmlformats.org/officeDocument/2006/relationships/hyperlink" Target="https://doi.org/10.1111/j.1745-9125.1996.tb01220.x" TargetMode="External"/><Relationship Id="rId13" Type="http://schemas.openxmlformats.org/officeDocument/2006/relationships/hyperlink" Target="https://doi.org/10.1186/1748-5908-6-42" TargetMode="External"/><Relationship Id="rId18" Type="http://schemas.openxmlformats.org/officeDocument/2006/relationships/hyperlink" Target="https://doi.org/10.1186/s13012-023-01286-z" TargetMode="External"/><Relationship Id="rId3" Type="http://schemas.openxmlformats.org/officeDocument/2006/relationships/hyperlink" Target="https://doi.org/10.1016/j.jcrimjus.2018.02.001" TargetMode="External"/><Relationship Id="rId7" Type="http://schemas.openxmlformats.org/officeDocument/2006/relationships/hyperlink" Target="https://doi.org/10.1037/lhb0000351" TargetMode="External"/><Relationship Id="rId12" Type="http://schemas.openxmlformats.org/officeDocument/2006/relationships/hyperlink" Target="https://doi.org/10.1177/0093854818794754" TargetMode="External"/><Relationship Id="rId17" Type="http://schemas.openxmlformats.org/officeDocument/2006/relationships/hyperlink" Target="https://doi.org/10.1186/1748-5908-8-139" TargetMode="External"/><Relationship Id="rId2" Type="http://schemas.openxmlformats.org/officeDocument/2006/relationships/hyperlink" Target="https://doi.org/10.1037/a0018362" TargetMode="External"/><Relationship Id="rId16" Type="http://schemas.openxmlformats.org/officeDocument/2006/relationships/hyperlink" Target="https://doi.org/10.1007/s11292-013-9178-z" TargetMode="External"/><Relationship Id="rId20" Type="http://schemas.openxmlformats.org/officeDocument/2006/relationships/hyperlink" Target="https://doi.org/10.1177/01632787241248768" TargetMode="External"/><Relationship Id="rId1" Type="http://schemas.openxmlformats.org/officeDocument/2006/relationships/slideLayout" Target="../slideLayouts/slideLayout117.xml"/><Relationship Id="rId6" Type="http://schemas.openxmlformats.org/officeDocument/2006/relationships/hyperlink" Target="https://doi.org/10.1186/1748-5908-2-40" TargetMode="External"/><Relationship Id="rId11" Type="http://schemas.openxmlformats.org/officeDocument/2006/relationships/hyperlink" Target="https://doi.org/10.1080/10509674.2014.980485" TargetMode="External"/><Relationship Id="rId5" Type="http://schemas.openxmlformats.org/officeDocument/2006/relationships/hyperlink" Target="https://doi:10.1186/1748-5908-7-37" TargetMode="External"/><Relationship Id="rId15" Type="http://schemas.openxmlformats.org/officeDocument/2006/relationships/hyperlink" Target="https://doi.org/10.1177/0093854814549595" TargetMode="External"/><Relationship Id="rId10" Type="http://schemas.openxmlformats.org/officeDocument/2006/relationships/hyperlink" Target="https://doi.org/10.1177/0093854809338545" TargetMode="External"/><Relationship Id="rId19" Type="http://schemas.openxmlformats.org/officeDocument/2006/relationships/hyperlink" Target="https://doi.org/10.1177/0093854808331249" TargetMode="External"/><Relationship Id="rId4" Type="http://schemas.openxmlformats.org/officeDocument/2006/relationships/hyperlink" Target="http://dx.doi.org/10.1177/0093854809333610" TargetMode="External"/><Relationship Id="rId9" Type="http://schemas.openxmlformats.org/officeDocument/2006/relationships/hyperlink" Target="https://doi.org/10.5888/pcd15.170271" TargetMode="External"/><Relationship Id="rId14" Type="http://schemas.openxmlformats.org/officeDocument/2006/relationships/hyperlink" Target="https://doi.org/10.1186/s13012-015-0242-0"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6.xml.rels><?xml version="1.0" encoding="UTF-8" standalone="yes"?>
<Relationships xmlns="http://schemas.openxmlformats.org/package/2006/relationships"><Relationship Id="rId3" Type="http://schemas.openxmlformats.org/officeDocument/2006/relationships/hyperlink" Target="https://lms.mghcme.org/BuildingSolutions" TargetMode="External"/><Relationship Id="rId2" Type="http://schemas.openxmlformats.org/officeDocument/2006/relationships/image" Target="../media/image61.png"/><Relationship Id="rId1" Type="http://schemas.openxmlformats.org/officeDocument/2006/relationships/slideLayout" Target="../slideLayouts/slideLayout19.xml"/></Relationships>
</file>

<file path=ppt/slides/_rels/slide57.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9.xml"/></Relationships>
</file>

<file path=ppt/slides/_rels/slide5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hyperlink" Target="https://www.umassmed.edu/sparc/sparc-ta/" TargetMode="External"/><Relationship Id="rId1" Type="http://schemas.openxmlformats.org/officeDocument/2006/relationships/slideLayout" Target="../slideLayouts/slideLayout88.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2" Type="http://schemas.openxmlformats.org/officeDocument/2006/relationships/hyperlink" Target="mailto:continuing.education@umassmed.edu" TargetMode="External"/><Relationship Id="rId1"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xml"/><Relationship Id="rId1" Type="http://schemas.openxmlformats.org/officeDocument/2006/relationships/slideLayout" Target="../slideLayouts/slideLayout116.xml"/><Relationship Id="rId5" Type="http://schemas.openxmlformats.org/officeDocument/2006/relationships/image" Target="../media/image39.jpeg"/><Relationship Id="rId4" Type="http://schemas.openxmlformats.org/officeDocument/2006/relationships/image" Target="../media/image3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D63CF-3DE9-BA47-AD6C-3CA9A50B60E1}"/>
              </a:ext>
            </a:extLst>
          </p:cNvPr>
          <p:cNvSpPr>
            <a:spLocks noGrp="1"/>
          </p:cNvSpPr>
          <p:nvPr>
            <p:ph type="ctrTitle"/>
          </p:nvPr>
        </p:nvSpPr>
        <p:spPr>
          <a:xfrm>
            <a:off x="629739" y="2588546"/>
            <a:ext cx="9522781" cy="1680909"/>
          </a:xfrm>
        </p:spPr>
        <p:txBody>
          <a:bodyPr>
            <a:noAutofit/>
          </a:bodyPr>
          <a:lstStyle/>
          <a:p>
            <a:r>
              <a:rPr lang="en-US" sz="3667" dirty="0">
                <a:latin typeface="Georgia" panose="02040502050405020303" pitchFamily="18" charset="0"/>
              </a:rPr>
              <a:t>Building Solutions and Breaking Barriers: Advancing Behavioral Health Through Community Collaborations</a:t>
            </a:r>
          </a:p>
        </p:txBody>
      </p:sp>
      <p:sp>
        <p:nvSpPr>
          <p:cNvPr id="3" name="Subtitle 2">
            <a:extLst>
              <a:ext uri="{FF2B5EF4-FFF2-40B4-BE49-F238E27FC236}">
                <a16:creationId xmlns:a16="http://schemas.microsoft.com/office/drawing/2014/main" id="{E02C1933-575E-314E-A8C0-02AE388116AE}"/>
              </a:ext>
            </a:extLst>
          </p:cNvPr>
          <p:cNvSpPr>
            <a:spLocks noGrp="1"/>
          </p:cNvSpPr>
          <p:nvPr>
            <p:ph type="subTitle" idx="1"/>
          </p:nvPr>
        </p:nvSpPr>
        <p:spPr>
          <a:xfrm>
            <a:off x="638976" y="4351007"/>
            <a:ext cx="9522781" cy="377825"/>
          </a:xfrm>
        </p:spPr>
        <p:txBody>
          <a:bodyPr>
            <a:normAutofit/>
          </a:bodyPr>
          <a:lstStyle/>
          <a:p>
            <a:r>
              <a:rPr lang="en-US" sz="1600"/>
              <a:t>2026 Annual Conference of the DMH Research Centers of Excellence</a:t>
            </a:r>
          </a:p>
        </p:txBody>
      </p:sp>
      <p:sp>
        <p:nvSpPr>
          <p:cNvPr id="4" name="Text Placeholder 3">
            <a:extLst>
              <a:ext uri="{FF2B5EF4-FFF2-40B4-BE49-F238E27FC236}">
                <a16:creationId xmlns:a16="http://schemas.microsoft.com/office/drawing/2014/main" id="{4E4301BD-529D-C343-84D0-3959DCD26A2C}"/>
              </a:ext>
            </a:extLst>
          </p:cNvPr>
          <p:cNvSpPr>
            <a:spLocks noGrp="1"/>
          </p:cNvSpPr>
          <p:nvPr>
            <p:ph type="body" sz="half" idx="11"/>
          </p:nvPr>
        </p:nvSpPr>
        <p:spPr>
          <a:xfrm>
            <a:off x="630239" y="4943476"/>
            <a:ext cx="1831975" cy="377825"/>
          </a:xfrm>
        </p:spPr>
        <p:txBody>
          <a:bodyPr>
            <a:normAutofit fontScale="92500" lnSpcReduction="20000"/>
          </a:bodyPr>
          <a:lstStyle/>
          <a:p>
            <a:r>
              <a:rPr lang="en-US"/>
              <a:t>Month YEAR</a:t>
            </a:r>
          </a:p>
        </p:txBody>
      </p:sp>
      <p:sp>
        <p:nvSpPr>
          <p:cNvPr id="5" name="Text Placeholder 3">
            <a:extLst>
              <a:ext uri="{FF2B5EF4-FFF2-40B4-BE49-F238E27FC236}">
                <a16:creationId xmlns:a16="http://schemas.microsoft.com/office/drawing/2014/main" id="{97BF0BEF-879B-DD00-DE6E-EC228D3D225F}"/>
              </a:ext>
            </a:extLst>
          </p:cNvPr>
          <p:cNvSpPr txBox="1">
            <a:spLocks/>
          </p:cNvSpPr>
          <p:nvPr/>
        </p:nvSpPr>
        <p:spPr>
          <a:xfrm>
            <a:off x="657448" y="5132389"/>
            <a:ext cx="1221317" cy="251883"/>
          </a:xfrm>
          <a:prstGeom prst="rect">
            <a:avLst/>
          </a:prstGeom>
        </p:spPr>
        <p:txBody>
          <a:bodyPr vert="horz" lIns="60960" tIns="30480" rIns="60960" bIns="30480" rtlCol="0" anchor="t">
            <a:noAutofit/>
          </a:bodyPr>
          <a:lstStyle>
            <a:lvl1pPr marL="0" indent="0" algn="l" defTabSz="914400" rtl="0" eaLnBrk="1" latinLnBrk="0" hangingPunct="1">
              <a:spcBef>
                <a:spcPct val="20000"/>
              </a:spcBef>
              <a:buFont typeface="Arial" pitchFamily="34" charset="0"/>
              <a:buNone/>
              <a:defRPr sz="3600" b="1" kern="1200">
                <a:solidFill>
                  <a:schemeClr val="tx2"/>
                </a:solidFill>
                <a:latin typeface="+mn-lt"/>
                <a:ea typeface="+mn-ea"/>
                <a:cs typeface="+mn-cs"/>
              </a:defRPr>
            </a:lvl1pPr>
            <a:lvl2pPr marL="685800" indent="0" algn="l" defTabSz="914400" rtl="0" eaLnBrk="1" latinLnBrk="0" hangingPunct="1">
              <a:spcBef>
                <a:spcPct val="20000"/>
              </a:spcBef>
              <a:buFont typeface="Arial" pitchFamily="34" charset="0"/>
              <a:buNone/>
              <a:defRPr sz="2100" kern="1200">
                <a:solidFill>
                  <a:schemeClr val="tx1"/>
                </a:solidFill>
                <a:latin typeface="+mn-lt"/>
                <a:ea typeface="+mn-ea"/>
                <a:cs typeface="+mn-cs"/>
              </a:defRPr>
            </a:lvl2pPr>
            <a:lvl3pPr marL="1371600" indent="0" algn="l" defTabSz="914400" rtl="0" eaLnBrk="1" latinLnBrk="0" hangingPunct="1">
              <a:spcBef>
                <a:spcPct val="20000"/>
              </a:spcBef>
              <a:buFont typeface="Arial" pitchFamily="34" charset="0"/>
              <a:buNone/>
              <a:defRPr sz="1800" kern="1200">
                <a:solidFill>
                  <a:schemeClr val="tx1"/>
                </a:solidFill>
                <a:latin typeface="+mn-lt"/>
                <a:ea typeface="+mn-ea"/>
                <a:cs typeface="+mn-cs"/>
              </a:defRPr>
            </a:lvl3pPr>
            <a:lvl4pPr marL="2057400" indent="0" algn="l" defTabSz="914400" rtl="0" eaLnBrk="1" latinLnBrk="0" hangingPunct="1">
              <a:spcBef>
                <a:spcPct val="20000"/>
              </a:spcBef>
              <a:buFont typeface="Arial" pitchFamily="34" charset="0"/>
              <a:buNone/>
              <a:defRPr sz="1500" kern="1200">
                <a:solidFill>
                  <a:schemeClr val="tx1"/>
                </a:solidFill>
                <a:latin typeface="+mn-lt"/>
                <a:ea typeface="+mn-ea"/>
                <a:cs typeface="+mn-cs"/>
              </a:defRPr>
            </a:lvl4pPr>
            <a:lvl5pPr marL="2743200" indent="0" algn="l" defTabSz="914400" rtl="0" eaLnBrk="1" latinLnBrk="0" hangingPunct="1">
              <a:spcBef>
                <a:spcPct val="20000"/>
              </a:spcBef>
              <a:buFont typeface="Arial" pitchFamily="34" charset="0"/>
              <a:buNone/>
              <a:defRPr sz="1500" kern="1200">
                <a:solidFill>
                  <a:schemeClr val="tx1"/>
                </a:solidFill>
                <a:latin typeface="+mn-lt"/>
                <a:ea typeface="+mn-ea"/>
                <a:cs typeface="+mn-cs"/>
              </a:defRPr>
            </a:lvl5pPr>
            <a:lvl6pPr marL="3429000" indent="0" algn="l" defTabSz="914400" rtl="0" eaLnBrk="1" latinLnBrk="0" hangingPunct="1">
              <a:spcBef>
                <a:spcPct val="20000"/>
              </a:spcBef>
              <a:buFont typeface="Arial" pitchFamily="34" charset="0"/>
              <a:buNone/>
              <a:defRPr sz="1500" kern="1200">
                <a:solidFill>
                  <a:schemeClr val="tx1"/>
                </a:solidFill>
                <a:latin typeface="+mn-lt"/>
                <a:ea typeface="+mn-ea"/>
                <a:cs typeface="+mn-cs"/>
              </a:defRPr>
            </a:lvl6pPr>
            <a:lvl7pPr marL="4114800" indent="0" algn="l" defTabSz="914400" rtl="0" eaLnBrk="1" latinLnBrk="0" hangingPunct="1">
              <a:spcBef>
                <a:spcPct val="20000"/>
              </a:spcBef>
              <a:buFont typeface="Arial" pitchFamily="34" charset="0"/>
              <a:buNone/>
              <a:defRPr sz="1500" kern="1200">
                <a:solidFill>
                  <a:schemeClr val="tx1"/>
                </a:solidFill>
                <a:latin typeface="+mn-lt"/>
                <a:ea typeface="+mn-ea"/>
                <a:cs typeface="+mn-cs"/>
              </a:defRPr>
            </a:lvl7pPr>
            <a:lvl8pPr marL="4800600" indent="0" algn="l" defTabSz="914400" rtl="0" eaLnBrk="1" latinLnBrk="0" hangingPunct="1">
              <a:spcBef>
                <a:spcPct val="20000"/>
              </a:spcBef>
              <a:buFont typeface="Arial" pitchFamily="34" charset="0"/>
              <a:buNone/>
              <a:defRPr sz="1500" kern="1200">
                <a:solidFill>
                  <a:schemeClr val="tx1"/>
                </a:solidFill>
                <a:latin typeface="+mn-lt"/>
                <a:ea typeface="+mn-ea"/>
                <a:cs typeface="+mn-cs"/>
              </a:defRPr>
            </a:lvl8pPr>
            <a:lvl9pPr marL="5486400" indent="0" algn="l" defTabSz="914400" rtl="0" eaLnBrk="1" latinLnBrk="0" hangingPunct="1">
              <a:spcBef>
                <a:spcPct val="20000"/>
              </a:spcBef>
              <a:buFont typeface="Arial" pitchFamily="34" charset="0"/>
              <a:buNone/>
              <a:defRPr sz="1500" kern="1200">
                <a:solidFill>
                  <a:schemeClr val="tx1"/>
                </a:solidFill>
                <a:latin typeface="+mn-lt"/>
                <a:ea typeface="+mn-ea"/>
                <a:cs typeface="+mn-cs"/>
              </a:defRPr>
            </a:lvl9pPr>
          </a:lstStyle>
          <a:p>
            <a:pPr defTabSz="609630"/>
            <a:r>
              <a:rPr lang="en-US" sz="1600">
                <a:solidFill>
                  <a:srgbClr val="B0E3E2"/>
                </a:solidFill>
                <a:latin typeface="Calibri"/>
              </a:rPr>
              <a:t>May 6, 2026</a:t>
            </a:r>
          </a:p>
        </p:txBody>
      </p:sp>
    </p:spTree>
    <p:extLst>
      <p:ext uri="{BB962C8B-B14F-4D97-AF65-F5344CB8AC3E}">
        <p14:creationId xmlns:p14="http://schemas.microsoft.com/office/powerpoint/2010/main" val="3515767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50282-79D8-B08B-AD62-CD2F3D5E60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556934-054E-EAE3-06F3-26F0ACFD5171}"/>
              </a:ext>
            </a:extLst>
          </p:cNvPr>
          <p:cNvSpPr>
            <a:spLocks noGrp="1"/>
          </p:cNvSpPr>
          <p:nvPr>
            <p:ph type="ctrTitle"/>
          </p:nvPr>
        </p:nvSpPr>
        <p:spPr/>
        <p:txBody>
          <a:bodyPr/>
          <a:lstStyle/>
          <a:p>
            <a:r>
              <a:rPr lang="en-US" sz="4000"/>
              <a:t>Massachusetts Office Of Community Corrections &amp; Community Justice Support Centers</a:t>
            </a:r>
          </a:p>
        </p:txBody>
      </p:sp>
      <p:sp>
        <p:nvSpPr>
          <p:cNvPr id="3" name="TextBox 2">
            <a:extLst>
              <a:ext uri="{FF2B5EF4-FFF2-40B4-BE49-F238E27FC236}">
                <a16:creationId xmlns:a16="http://schemas.microsoft.com/office/drawing/2014/main" id="{DA5016B8-2C7F-1D39-9F8C-58CB5ACAFD45}"/>
              </a:ext>
            </a:extLst>
          </p:cNvPr>
          <p:cNvSpPr txBox="1"/>
          <p:nvPr/>
        </p:nvSpPr>
        <p:spPr>
          <a:xfrm>
            <a:off x="444500" y="3632200"/>
            <a:ext cx="11303000"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a:ln>
                  <a:noFill/>
                </a:ln>
                <a:solidFill>
                  <a:srgbClr val="FFC628"/>
                </a:solidFill>
                <a:effectLst/>
                <a:uLnTx/>
                <a:uFillTx/>
                <a:latin typeface="Arial" panose="020B0604020202020204"/>
                <a:ea typeface="+mn-ea"/>
                <a:cs typeface="+mn-cs"/>
              </a:rPr>
              <a:t>Vincent Lorenti, JD, Executive Director</a:t>
            </a:r>
          </a:p>
        </p:txBody>
      </p:sp>
    </p:spTree>
    <p:extLst>
      <p:ext uri="{BB962C8B-B14F-4D97-AF65-F5344CB8AC3E}">
        <p14:creationId xmlns:p14="http://schemas.microsoft.com/office/powerpoint/2010/main" val="14560756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4FCF68E-F54F-4220-2BF8-559471B07C05}"/>
              </a:ext>
            </a:extLst>
          </p:cNvPr>
          <p:cNvSpPr>
            <a:spLocks noGrp="1"/>
          </p:cNvSpPr>
          <p:nvPr>
            <p:ph type="title"/>
          </p:nvPr>
        </p:nvSpPr>
        <p:spPr/>
        <p:txBody>
          <a:bodyPr>
            <a:normAutofit fontScale="90000"/>
          </a:bodyPr>
          <a:lstStyle/>
          <a:p>
            <a:r>
              <a:rPr lang="en-US"/>
              <a:t>The Massachusetts Office of Community Corrections (OCC) Mission</a:t>
            </a:r>
          </a:p>
        </p:txBody>
      </p:sp>
      <p:sp>
        <p:nvSpPr>
          <p:cNvPr id="4" name="Text Placeholder 3">
            <a:extLst>
              <a:ext uri="{FF2B5EF4-FFF2-40B4-BE49-F238E27FC236}">
                <a16:creationId xmlns:a16="http://schemas.microsoft.com/office/drawing/2014/main" id="{0ADA9B26-FD6F-A8EA-7268-9822880F67CC}"/>
              </a:ext>
            </a:extLst>
          </p:cNvPr>
          <p:cNvSpPr>
            <a:spLocks noGrp="1"/>
          </p:cNvSpPr>
          <p:nvPr>
            <p:ph type="body" idx="1"/>
          </p:nvPr>
        </p:nvSpPr>
        <p:spPr>
          <a:xfrm>
            <a:off x="457200" y="1375229"/>
            <a:ext cx="11137232" cy="580571"/>
          </a:xfrm>
        </p:spPr>
        <p:txBody>
          <a:bodyPr/>
          <a:lstStyle/>
          <a:p>
            <a:r>
              <a:rPr lang="en-US"/>
              <a:t>Purpose &amp; Community Justice Support Center (CJSC) Mission</a:t>
            </a:r>
          </a:p>
        </p:txBody>
      </p:sp>
      <p:sp>
        <p:nvSpPr>
          <p:cNvPr id="5" name="Content Placeholder 4">
            <a:extLst>
              <a:ext uri="{FF2B5EF4-FFF2-40B4-BE49-F238E27FC236}">
                <a16:creationId xmlns:a16="http://schemas.microsoft.com/office/drawing/2014/main" id="{FEA2AA27-5308-EB82-876F-2F4CE41B4B45}"/>
              </a:ext>
            </a:extLst>
          </p:cNvPr>
          <p:cNvSpPr>
            <a:spLocks noGrp="1"/>
          </p:cNvSpPr>
          <p:nvPr>
            <p:ph sz="half" idx="2"/>
          </p:nvPr>
        </p:nvSpPr>
        <p:spPr/>
        <p:txBody>
          <a:bodyPr>
            <a:noAutofit/>
          </a:bodyPr>
          <a:lstStyle/>
          <a:p>
            <a:pPr marL="0" indent="0">
              <a:buNone/>
            </a:pPr>
            <a:r>
              <a:rPr lang="en-US"/>
              <a:t>The OCC aims to build safer and stronger communities across the Commonwealth through two initiatives, the Community Justice Support Centers and the Community Service Program. </a:t>
            </a:r>
          </a:p>
          <a:p>
            <a:pPr marL="0" indent="0">
              <a:buNone/>
            </a:pPr>
            <a:r>
              <a:rPr lang="en-US" b="1"/>
              <a:t> </a:t>
            </a:r>
            <a:endParaRPr lang="en-US"/>
          </a:p>
          <a:p>
            <a:pPr marL="0" indent="0">
              <a:buNone/>
            </a:pPr>
            <a:r>
              <a:rPr lang="en-US"/>
              <a:t>The mission of the CJSCs is to deliver an evidence-based, alternative to incarceration approach that provides individualized and comprehensive treatments and supports delivered in the community by centers that are accessible and locally operated. </a:t>
            </a:r>
          </a:p>
          <a:p>
            <a:pPr marL="0" indent="0">
              <a:buNone/>
            </a:pPr>
            <a:endParaRPr lang="en-US"/>
          </a:p>
          <a:p>
            <a:pPr marL="0" indent="0">
              <a:buNone/>
            </a:pPr>
            <a:endParaRPr lang="en-US"/>
          </a:p>
        </p:txBody>
      </p:sp>
    </p:spTree>
    <p:extLst>
      <p:ext uri="{BB962C8B-B14F-4D97-AF65-F5344CB8AC3E}">
        <p14:creationId xmlns:p14="http://schemas.microsoft.com/office/powerpoint/2010/main" val="32442141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E2EC7E4-378D-615E-70DB-0D663CD0AE58}"/>
              </a:ext>
            </a:extLst>
          </p:cNvPr>
          <p:cNvSpPr>
            <a:spLocks noGrp="1"/>
          </p:cNvSpPr>
          <p:nvPr>
            <p:ph type="title" idx="4294967295"/>
          </p:nvPr>
        </p:nvSpPr>
        <p:spPr>
          <a:xfrm>
            <a:off x="279400" y="374650"/>
            <a:ext cx="11125200" cy="827088"/>
          </a:xfrm>
        </p:spPr>
        <p:txBody>
          <a:bodyPr>
            <a:normAutofit fontScale="90000"/>
          </a:bodyPr>
          <a:lstStyle/>
          <a:p>
            <a:r>
              <a:rPr lang="en-US"/>
              <a:t>The Massachusetts Office of Community Corrections (OCC) Principles</a:t>
            </a:r>
          </a:p>
        </p:txBody>
      </p:sp>
      <p:sp>
        <p:nvSpPr>
          <p:cNvPr id="2" name="Text Placeholder 1">
            <a:extLst>
              <a:ext uri="{FF2B5EF4-FFF2-40B4-BE49-F238E27FC236}">
                <a16:creationId xmlns:a16="http://schemas.microsoft.com/office/drawing/2014/main" id="{D32D60E8-7343-27F6-9E5C-1530DC9A0EBA}"/>
              </a:ext>
            </a:extLst>
          </p:cNvPr>
          <p:cNvSpPr>
            <a:spLocks noGrp="1"/>
          </p:cNvSpPr>
          <p:nvPr>
            <p:ph type="body" idx="4294967295"/>
          </p:nvPr>
        </p:nvSpPr>
        <p:spPr>
          <a:xfrm>
            <a:off x="279400" y="1374775"/>
            <a:ext cx="11137900" cy="542925"/>
          </a:xfrm>
        </p:spPr>
        <p:txBody>
          <a:bodyPr/>
          <a:lstStyle/>
          <a:p>
            <a:pPr marL="0" indent="0">
              <a:buNone/>
            </a:pPr>
            <a:r>
              <a:rPr lang="en-US" b="1"/>
              <a:t>Values &amp; Guiding Principles</a:t>
            </a:r>
          </a:p>
        </p:txBody>
      </p:sp>
      <p:sp>
        <p:nvSpPr>
          <p:cNvPr id="3" name="Content Placeholder 2">
            <a:extLst>
              <a:ext uri="{FF2B5EF4-FFF2-40B4-BE49-F238E27FC236}">
                <a16:creationId xmlns:a16="http://schemas.microsoft.com/office/drawing/2014/main" id="{C8094055-F8AE-46C9-BC3A-A8C33C5BD659}"/>
              </a:ext>
            </a:extLst>
          </p:cNvPr>
          <p:cNvSpPr>
            <a:spLocks noGrp="1"/>
          </p:cNvSpPr>
          <p:nvPr>
            <p:ph sz="half" idx="4294967295"/>
          </p:nvPr>
        </p:nvSpPr>
        <p:spPr>
          <a:xfrm>
            <a:off x="279400" y="1943100"/>
            <a:ext cx="11391900" cy="4673600"/>
          </a:xfrm>
        </p:spPr>
        <p:txBody>
          <a:bodyPr>
            <a:noAutofit/>
          </a:bodyPr>
          <a:lstStyle/>
          <a:p>
            <a:pPr marL="0" indent="0">
              <a:spcAft>
                <a:spcPts val="1500"/>
              </a:spcAft>
              <a:buNone/>
            </a:pPr>
            <a:r>
              <a:rPr lang="en-US" sz="2200" b="1" i="1"/>
              <a:t>Evidence. </a:t>
            </a:r>
            <a:r>
              <a:rPr lang="en-US" sz="2200"/>
              <a:t>We use interventions with evidence of improving individual success in the community by engaging in continuous quality assurance and quality improvement endeavors that ensure clients receive interventions most likely to promote positive outcomes, while improving service delivery across the system. </a:t>
            </a:r>
          </a:p>
          <a:p>
            <a:pPr marL="0" indent="0">
              <a:spcAft>
                <a:spcPts val="1500"/>
              </a:spcAft>
              <a:buNone/>
            </a:pPr>
            <a:r>
              <a:rPr lang="en-US" sz="2200" b="1" i="1"/>
              <a:t>Cultural Competence  </a:t>
            </a:r>
            <a:r>
              <a:rPr lang="en-US" sz="2200"/>
              <a:t>We collaborate effectively, respectfully, and empathetically with individuals from different cultures by recognizing the diversity both between and within cultures, continuously engaging in cultural self-assessment and embodying a willingness to adapt our personal behaviors and practices to promote collaboration and rapport. </a:t>
            </a:r>
          </a:p>
          <a:p>
            <a:pPr marL="0" indent="0">
              <a:spcAft>
                <a:spcPts val="1500"/>
              </a:spcAft>
              <a:buNone/>
            </a:pPr>
            <a:r>
              <a:rPr lang="en-US" sz="2200" b="1" i="1"/>
              <a:t>Trauma-Informed </a:t>
            </a:r>
            <a:r>
              <a:rPr lang="en-US" sz="2200"/>
              <a:t>We realize that there is no universal definition of trauma, but that the impact of trauma is widespread. We aim to recognize signs and symptoms of trauma, integrate knowledge of trauma into our policies, procedures and practices, and actively avoid creating an environment that re-traumatizes our clients. </a:t>
            </a:r>
          </a:p>
        </p:txBody>
      </p:sp>
    </p:spTree>
    <p:extLst>
      <p:ext uri="{BB962C8B-B14F-4D97-AF65-F5344CB8AC3E}">
        <p14:creationId xmlns:p14="http://schemas.microsoft.com/office/powerpoint/2010/main" val="33632314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D2008-B51A-1091-BA36-7B6AE893480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B36D80B-186E-4679-972E-CEC626F7AE77}"/>
              </a:ext>
            </a:extLst>
          </p:cNvPr>
          <p:cNvSpPr>
            <a:spLocks noGrp="1"/>
          </p:cNvSpPr>
          <p:nvPr>
            <p:ph type="title" idx="4294967295"/>
          </p:nvPr>
        </p:nvSpPr>
        <p:spPr>
          <a:xfrm>
            <a:off x="279400" y="374650"/>
            <a:ext cx="11125200" cy="827088"/>
          </a:xfrm>
        </p:spPr>
        <p:txBody>
          <a:bodyPr>
            <a:normAutofit fontScale="90000"/>
          </a:bodyPr>
          <a:lstStyle/>
          <a:p>
            <a:r>
              <a:rPr lang="en-US"/>
              <a:t>The Massachusetts Office of Community Corrections (OCC) Principles cont’d</a:t>
            </a:r>
          </a:p>
        </p:txBody>
      </p:sp>
      <p:sp>
        <p:nvSpPr>
          <p:cNvPr id="2" name="Text Placeholder 1">
            <a:extLst>
              <a:ext uri="{FF2B5EF4-FFF2-40B4-BE49-F238E27FC236}">
                <a16:creationId xmlns:a16="http://schemas.microsoft.com/office/drawing/2014/main" id="{3A8BF1AF-B457-7B0B-3A9F-65B341B3B8B4}"/>
              </a:ext>
            </a:extLst>
          </p:cNvPr>
          <p:cNvSpPr>
            <a:spLocks noGrp="1"/>
          </p:cNvSpPr>
          <p:nvPr>
            <p:ph type="body" idx="4294967295"/>
          </p:nvPr>
        </p:nvSpPr>
        <p:spPr>
          <a:xfrm>
            <a:off x="279400" y="1374775"/>
            <a:ext cx="11137900" cy="542925"/>
          </a:xfrm>
        </p:spPr>
        <p:txBody>
          <a:bodyPr/>
          <a:lstStyle/>
          <a:p>
            <a:pPr marL="0" indent="0">
              <a:buNone/>
            </a:pPr>
            <a:r>
              <a:rPr lang="en-US" b="1"/>
              <a:t>Values &amp; Guiding Principles</a:t>
            </a:r>
          </a:p>
        </p:txBody>
      </p:sp>
      <p:sp>
        <p:nvSpPr>
          <p:cNvPr id="3" name="Content Placeholder 2">
            <a:extLst>
              <a:ext uri="{FF2B5EF4-FFF2-40B4-BE49-F238E27FC236}">
                <a16:creationId xmlns:a16="http://schemas.microsoft.com/office/drawing/2014/main" id="{A3F87B0A-2733-A859-5AC8-456D7BCBA37C}"/>
              </a:ext>
            </a:extLst>
          </p:cNvPr>
          <p:cNvSpPr>
            <a:spLocks noGrp="1"/>
          </p:cNvSpPr>
          <p:nvPr>
            <p:ph sz="half" idx="4294967295"/>
          </p:nvPr>
        </p:nvSpPr>
        <p:spPr>
          <a:xfrm>
            <a:off x="279400" y="1943100"/>
            <a:ext cx="11391900" cy="4673600"/>
          </a:xfrm>
        </p:spPr>
        <p:txBody>
          <a:bodyPr>
            <a:noAutofit/>
          </a:bodyPr>
          <a:lstStyle/>
          <a:p>
            <a:pPr marL="0" indent="0">
              <a:spcAft>
                <a:spcPts val="1500"/>
              </a:spcAft>
              <a:buNone/>
            </a:pPr>
            <a:r>
              <a:rPr lang="en-US" sz="2200" b="1" i="1"/>
              <a:t>Behavior Change through Personal Motivation. </a:t>
            </a:r>
            <a:r>
              <a:rPr lang="en-US" sz="2200"/>
              <a:t>We aim to promote individual behavior change assisting clients with identifying and exploring their own personal reasons for change in a manner that is compassionate and accepting of individuals. We recognize that coercion is an inherent component of the criminal-legal system, but we believe that strengthening clients' personal motivation and commitment to change is essential to promoting success in the community. </a:t>
            </a:r>
          </a:p>
          <a:p>
            <a:pPr marL="0" indent="0">
              <a:spcAft>
                <a:spcPts val="1500"/>
              </a:spcAft>
              <a:buNone/>
            </a:pPr>
            <a:r>
              <a:rPr lang="en-US" sz="2200" b="1" i="1"/>
              <a:t>Partnerships. </a:t>
            </a:r>
            <a:r>
              <a:rPr lang="en-US" sz="2200"/>
              <a:t>We aim to build connection and trust with clients, communities, and other agencies by showing up in non-judgmental ways, identifying and cultivating shared values and goals, and expressing empathy. </a:t>
            </a:r>
          </a:p>
          <a:p>
            <a:pPr marL="0" indent="0">
              <a:spcAft>
                <a:spcPts val="1500"/>
              </a:spcAft>
              <a:buNone/>
            </a:pPr>
            <a:r>
              <a:rPr lang="en-US" sz="2200" b="1" i="1"/>
              <a:t>Trust. </a:t>
            </a:r>
            <a:r>
              <a:rPr lang="en-US" sz="2200"/>
              <a:t>We aim to build trust with clients, communities, and other agencies by acting with transparency, reliability, accountability, and with integrity to our values. </a:t>
            </a:r>
          </a:p>
        </p:txBody>
      </p:sp>
    </p:spTree>
    <p:extLst>
      <p:ext uri="{BB962C8B-B14F-4D97-AF65-F5344CB8AC3E}">
        <p14:creationId xmlns:p14="http://schemas.microsoft.com/office/powerpoint/2010/main" val="2982639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25DF5491-210E-84DF-917B-508B99EE7E46}"/>
              </a:ext>
              <a:ext uri="{C183D7F6-B498-43B3-948B-1728B52AA6E4}">
                <adec:decorative xmlns:adec="http://schemas.microsoft.com/office/drawing/2017/decorative" val="1"/>
              </a:ext>
            </a:extLst>
          </p:cNvPr>
          <p:cNvPicPr>
            <a:picLocks noGrp="1" noChangeAspect="1"/>
          </p:cNvPicPr>
          <p:nvPr>
            <p:ph sz="half" idx="1"/>
          </p:nvPr>
        </p:nvPicPr>
        <p:blipFill>
          <a:blip r:embed="rId3"/>
          <a:stretch>
            <a:fillRect/>
          </a:stretch>
        </p:blipFill>
        <p:spPr>
          <a:xfrm>
            <a:off x="1493957" y="1735667"/>
            <a:ext cx="6437189" cy="3515733"/>
          </a:xfrm>
          <a:prstGeom prst="rect">
            <a:avLst/>
          </a:prstGeom>
        </p:spPr>
      </p:pic>
      <p:graphicFrame>
        <p:nvGraphicFramePr>
          <p:cNvPr id="5" name="Content Placeholder 4">
            <a:extLst>
              <a:ext uri="{FF2B5EF4-FFF2-40B4-BE49-F238E27FC236}">
                <a16:creationId xmlns:a16="http://schemas.microsoft.com/office/drawing/2014/main" id="{C5A5D7B8-C7AB-A90F-71B3-BE6DB7D8E03F}"/>
              </a:ext>
              <a:ext uri="{C183D7F6-B498-43B3-948B-1728B52AA6E4}">
                <adec:decorative xmlns:adec="http://schemas.microsoft.com/office/drawing/2017/decorative" val="1"/>
              </a:ext>
            </a:extLst>
          </p:cNvPr>
          <p:cNvGraphicFramePr>
            <a:graphicFrameLocks noGrp="1"/>
          </p:cNvGraphicFramePr>
          <p:nvPr>
            <p:ph sz="half" idx="2"/>
          </p:nvPr>
        </p:nvGraphicFramePr>
        <p:xfrm>
          <a:off x="4709510" y="3066297"/>
          <a:ext cx="3014460" cy="198322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itle 1">
            <a:extLst>
              <a:ext uri="{FF2B5EF4-FFF2-40B4-BE49-F238E27FC236}">
                <a16:creationId xmlns:a16="http://schemas.microsoft.com/office/drawing/2014/main" id="{4CFC6C0F-E560-459C-AC71-D0A9788FF28A}"/>
              </a:ext>
            </a:extLst>
          </p:cNvPr>
          <p:cNvSpPr>
            <a:spLocks noGrp="1"/>
          </p:cNvSpPr>
          <p:nvPr>
            <p:ph type="title"/>
          </p:nvPr>
        </p:nvSpPr>
        <p:spPr>
          <a:xfrm>
            <a:off x="518160" y="537845"/>
            <a:ext cx="10515600" cy="873687"/>
          </a:xfrm>
        </p:spPr>
        <p:txBody>
          <a:bodyPr/>
          <a:lstStyle/>
          <a:p>
            <a:r>
              <a:rPr lang="en-US"/>
              <a:t>WHY Do Support Centers Exist?</a:t>
            </a:r>
          </a:p>
        </p:txBody>
      </p:sp>
      <p:sp>
        <p:nvSpPr>
          <p:cNvPr id="3" name="Text Placeholder 1">
            <a:extLst>
              <a:ext uri="{FF2B5EF4-FFF2-40B4-BE49-F238E27FC236}">
                <a16:creationId xmlns:a16="http://schemas.microsoft.com/office/drawing/2014/main" id="{B299EAEA-10FD-0474-CA35-A32B1D3902CA}"/>
              </a:ext>
            </a:extLst>
          </p:cNvPr>
          <p:cNvSpPr txBox="1">
            <a:spLocks/>
          </p:cNvSpPr>
          <p:nvPr/>
        </p:nvSpPr>
        <p:spPr>
          <a:xfrm>
            <a:off x="457200" y="1109249"/>
            <a:ext cx="11137232" cy="523911"/>
          </a:xfrm>
          <a:prstGeom prst="rect">
            <a:avLst/>
          </a:prstGeom>
        </p:spPr>
        <p:txBody>
          <a:bodyPr vert="horz" lIns="91440" tIns="45720" rIns="91440" bIns="45720" rtlCol="0">
            <a:normAutofit/>
          </a:bodyPr>
          <a:lstStyle>
            <a:lvl1pPr marL="228589" indent="-228589" algn="l" defTabSz="914354" rtl="0" eaLnBrk="1" latinLnBrk="0" hangingPunct="1">
              <a:lnSpc>
                <a:spcPct val="90000"/>
              </a:lnSpc>
              <a:spcBef>
                <a:spcPts val="1000"/>
              </a:spcBef>
              <a:buClr>
                <a:schemeClr val="tx2"/>
              </a:buClr>
              <a:buFont typeface="Arial" panose="020B0604020202020204" pitchFamily="34" charset="0"/>
              <a:buChar char="•"/>
              <a:defRPr sz="24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54" rtl="0" eaLnBrk="1" fontAlgn="auto" latinLnBrk="0" hangingPunct="1">
              <a:lnSpc>
                <a:spcPct val="90000"/>
              </a:lnSpc>
              <a:spcBef>
                <a:spcPts val="1000"/>
              </a:spcBef>
              <a:spcAft>
                <a:spcPts val="0"/>
              </a:spcAft>
              <a:buClr>
                <a:srgbClr val="000F9F"/>
              </a:buClr>
              <a:buSzTx/>
              <a:buFont typeface="Arial" panose="020B0604020202020204" pitchFamily="34" charset="0"/>
              <a:buNone/>
              <a:tabLst/>
              <a:defRPr/>
            </a:pPr>
            <a:r>
              <a:rPr kumimoji="0" lang="en-US" sz="3000" b="1" i="0" u="none" strike="noStrike" kern="1200" cap="none" spc="0" normalizeH="0" baseline="0" noProof="0">
                <a:ln>
                  <a:noFill/>
                </a:ln>
                <a:solidFill>
                  <a:srgbClr val="515151"/>
                </a:solidFill>
                <a:effectLst/>
                <a:uLnTx/>
                <a:uFillTx/>
                <a:latin typeface="Arial" panose="020B0604020202020204"/>
                <a:ea typeface="+mn-ea"/>
                <a:cs typeface="+mn-cs"/>
              </a:rPr>
              <a:t>As an Alternative to Incarceration</a:t>
            </a:r>
          </a:p>
        </p:txBody>
      </p:sp>
      <p:pic>
        <p:nvPicPr>
          <p:cNvPr id="10" name="Picture 9">
            <a:extLst>
              <a:ext uri="{FF2B5EF4-FFF2-40B4-BE49-F238E27FC236}">
                <a16:creationId xmlns:a16="http://schemas.microsoft.com/office/drawing/2014/main" id="{B6F3EAB0-A889-234A-02ED-B9D806178CE1}"/>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7971464" y="2674966"/>
            <a:ext cx="2012530" cy="2765884"/>
          </a:xfrm>
          <a:prstGeom prst="rect">
            <a:avLst/>
          </a:prstGeom>
        </p:spPr>
      </p:pic>
    </p:spTree>
    <p:extLst>
      <p:ext uri="{BB962C8B-B14F-4D97-AF65-F5344CB8AC3E}">
        <p14:creationId xmlns:p14="http://schemas.microsoft.com/office/powerpoint/2010/main" val="14250744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7F9EE-8471-4F38-B77B-6213430370FC}"/>
              </a:ext>
            </a:extLst>
          </p:cNvPr>
          <p:cNvSpPr>
            <a:spLocks noGrp="1"/>
          </p:cNvSpPr>
          <p:nvPr>
            <p:ph type="title"/>
          </p:nvPr>
        </p:nvSpPr>
        <p:spPr/>
        <p:txBody>
          <a:bodyPr>
            <a:normAutofit/>
          </a:bodyPr>
          <a:lstStyle/>
          <a:p>
            <a:r>
              <a:rPr lang="en-US"/>
              <a:t>WHAT Do Support Centers Deliver?</a:t>
            </a:r>
          </a:p>
        </p:txBody>
      </p:sp>
      <p:sp>
        <p:nvSpPr>
          <p:cNvPr id="4" name="Text Placeholder 1">
            <a:extLst>
              <a:ext uri="{FF2B5EF4-FFF2-40B4-BE49-F238E27FC236}">
                <a16:creationId xmlns:a16="http://schemas.microsoft.com/office/drawing/2014/main" id="{68F0F378-57D1-A729-6C64-EB294A1E592F}"/>
              </a:ext>
            </a:extLst>
          </p:cNvPr>
          <p:cNvSpPr txBox="1">
            <a:spLocks/>
          </p:cNvSpPr>
          <p:nvPr/>
        </p:nvSpPr>
        <p:spPr>
          <a:xfrm>
            <a:off x="457200" y="1109249"/>
            <a:ext cx="11137232" cy="523911"/>
          </a:xfrm>
          <a:prstGeom prst="rect">
            <a:avLst/>
          </a:prstGeom>
        </p:spPr>
        <p:txBody>
          <a:bodyPr vert="horz" lIns="91440" tIns="45720" rIns="91440" bIns="45720" rtlCol="0">
            <a:normAutofit/>
          </a:bodyPr>
          <a:lstStyle>
            <a:lvl1pPr marL="228589" indent="-228589" algn="l" defTabSz="914354" rtl="0" eaLnBrk="1" latinLnBrk="0" hangingPunct="1">
              <a:lnSpc>
                <a:spcPct val="90000"/>
              </a:lnSpc>
              <a:spcBef>
                <a:spcPts val="1000"/>
              </a:spcBef>
              <a:buClr>
                <a:schemeClr val="tx2"/>
              </a:buClr>
              <a:buFont typeface="Arial" panose="020B0604020202020204" pitchFamily="34" charset="0"/>
              <a:buChar char="•"/>
              <a:defRPr sz="24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54" rtl="0" eaLnBrk="1" fontAlgn="auto" latinLnBrk="0" hangingPunct="1">
              <a:lnSpc>
                <a:spcPct val="90000"/>
              </a:lnSpc>
              <a:spcBef>
                <a:spcPts val="1000"/>
              </a:spcBef>
              <a:spcAft>
                <a:spcPts val="0"/>
              </a:spcAft>
              <a:buClr>
                <a:srgbClr val="000F9F"/>
              </a:buClr>
              <a:buSzTx/>
              <a:buFont typeface="Arial" panose="020B0604020202020204" pitchFamily="34" charset="0"/>
              <a:buNone/>
              <a:tabLst/>
              <a:defRPr/>
            </a:pPr>
            <a:r>
              <a:rPr kumimoji="0" lang="en-US" sz="3000" b="1" i="0" u="none" strike="noStrike" kern="1200" cap="none" spc="0" normalizeH="0" baseline="0" noProof="0">
                <a:ln>
                  <a:noFill/>
                </a:ln>
                <a:solidFill>
                  <a:srgbClr val="515151"/>
                </a:solidFill>
                <a:effectLst/>
                <a:uLnTx/>
                <a:uFillTx/>
                <a:latin typeface="Arial" panose="020B0604020202020204"/>
                <a:ea typeface="+mn-ea"/>
                <a:cs typeface="+mn-cs"/>
              </a:rPr>
              <a:t>Evidence-based Interventions in Local Communities</a:t>
            </a:r>
          </a:p>
        </p:txBody>
      </p:sp>
      <p:sp>
        <p:nvSpPr>
          <p:cNvPr id="13" name="Oval 12" descr="decorative">
            <a:extLst>
              <a:ext uri="{FF2B5EF4-FFF2-40B4-BE49-F238E27FC236}">
                <a16:creationId xmlns:a16="http://schemas.microsoft.com/office/drawing/2014/main" id="{55590AB7-A7FF-E68B-6EDA-15D3AFFA7275}"/>
              </a:ext>
            </a:extLst>
          </p:cNvPr>
          <p:cNvSpPr/>
          <p:nvPr/>
        </p:nvSpPr>
        <p:spPr>
          <a:xfrm>
            <a:off x="214037" y="1976201"/>
            <a:ext cx="1068670" cy="1068670"/>
          </a:xfrm>
          <a:prstGeom prst="ellipse">
            <a:avLst/>
          </a:prstGeom>
        </p:spPr>
        <p:style>
          <a:lnRef idx="2">
            <a:schemeClr val="dk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15151">
                  <a:hueOff val="0"/>
                  <a:satOff val="0"/>
                  <a:lumOff val="0"/>
                  <a:alphaOff val="0"/>
                </a:srgbClr>
              </a:solidFill>
              <a:effectLst/>
              <a:uLnTx/>
              <a:uFillTx/>
              <a:latin typeface="Arial" panose="020B0604020202020204"/>
              <a:ea typeface="+mn-ea"/>
              <a:cs typeface="+mn-cs"/>
            </a:endParaRPr>
          </a:p>
        </p:txBody>
      </p:sp>
      <p:sp>
        <p:nvSpPr>
          <p:cNvPr id="6" name="TextBox 5">
            <a:extLst>
              <a:ext uri="{FF2B5EF4-FFF2-40B4-BE49-F238E27FC236}">
                <a16:creationId xmlns:a16="http://schemas.microsoft.com/office/drawing/2014/main" id="{EF2234A2-5072-481F-B199-DE972DD62786}"/>
              </a:ext>
            </a:extLst>
          </p:cNvPr>
          <p:cNvSpPr txBox="1"/>
          <p:nvPr/>
        </p:nvSpPr>
        <p:spPr>
          <a:xfrm>
            <a:off x="324626" y="2052798"/>
            <a:ext cx="847493"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515151"/>
                </a:solidFill>
                <a:effectLst/>
                <a:uLnTx/>
                <a:uFillTx/>
                <a:latin typeface="Arial" panose="020B0604020202020204"/>
                <a:ea typeface="+mn-ea"/>
                <a:cs typeface="+mn-cs"/>
              </a:rPr>
              <a:t>1</a:t>
            </a:r>
          </a:p>
        </p:txBody>
      </p:sp>
      <p:sp>
        <p:nvSpPr>
          <p:cNvPr id="12" name="Freeform: Shape 11">
            <a:extLst>
              <a:ext uri="{FF2B5EF4-FFF2-40B4-BE49-F238E27FC236}">
                <a16:creationId xmlns:a16="http://schemas.microsoft.com/office/drawing/2014/main" id="{E007073D-A91A-166F-67BA-A9EE2DD163A7}"/>
              </a:ext>
            </a:extLst>
          </p:cNvPr>
          <p:cNvSpPr/>
          <p:nvPr/>
        </p:nvSpPr>
        <p:spPr>
          <a:xfrm>
            <a:off x="1406483" y="1962318"/>
            <a:ext cx="10465603" cy="1088136"/>
          </a:xfrm>
          <a:custGeom>
            <a:avLst/>
            <a:gdLst>
              <a:gd name="csX0" fmla="*/ 0 w 10901054"/>
              <a:gd name="csY0" fmla="*/ 0 h 1119701"/>
              <a:gd name="csX1" fmla="*/ 10901054 w 10901054"/>
              <a:gd name="csY1" fmla="*/ 0 h 1119701"/>
              <a:gd name="csX2" fmla="*/ 10901054 w 10901054"/>
              <a:gd name="csY2" fmla="*/ 1119701 h 1119701"/>
              <a:gd name="csX3" fmla="*/ 0 w 10901054"/>
              <a:gd name="csY3" fmla="*/ 1119701 h 1119701"/>
              <a:gd name="csX4" fmla="*/ 0 w 10901054"/>
              <a:gd name="csY4" fmla="*/ 0 h 1119701"/>
            </a:gdLst>
            <a:ahLst/>
            <a:cxnLst>
              <a:cxn ang="0">
                <a:pos x="csX0" y="csY0"/>
              </a:cxn>
              <a:cxn ang="0">
                <a:pos x="csX1" y="csY1"/>
              </a:cxn>
              <a:cxn ang="0">
                <a:pos x="csX2" y="csY2"/>
              </a:cxn>
              <a:cxn ang="0">
                <a:pos x="csX3" y="csY3"/>
              </a:cxn>
              <a:cxn ang="0">
                <a:pos x="csX4" y="csY4"/>
              </a:cxn>
            </a:cxnLst>
            <a:rect l="l" t="t" r="r" b="b"/>
            <a:pathLst>
              <a:path w="10901054" h="1119701">
                <a:moveTo>
                  <a:pt x="0" y="0"/>
                </a:moveTo>
                <a:lnTo>
                  <a:pt x="10901054" y="0"/>
                </a:lnTo>
                <a:lnTo>
                  <a:pt x="10901054" y="1119701"/>
                </a:lnTo>
                <a:lnTo>
                  <a:pt x="0" y="1119701"/>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78606" tIns="66040" rIns="66040" bIns="66040" numCol="1" spcCol="1270" anchor="t" anchorCtr="0">
            <a:noAutofit/>
          </a:bodyPr>
          <a:lstStyle/>
          <a:p>
            <a:pPr marL="0" marR="0" lvl="0" indent="0" algn="l" defTabSz="1155700" rtl="0" eaLnBrk="1" fontAlgn="auto" latinLnBrk="0" hangingPunct="1">
              <a:lnSpc>
                <a:spcPct val="90000"/>
              </a:lnSpc>
              <a:spcBef>
                <a:spcPct val="0"/>
              </a:spcBef>
              <a:spcAft>
                <a:spcPct val="35000"/>
              </a:spcAft>
              <a:buClrTx/>
              <a:buSzTx/>
              <a:buFontTx/>
              <a:buNone/>
              <a:tabLst/>
              <a:defRPr/>
            </a:pPr>
            <a:r>
              <a:rPr kumimoji="0" lang="en-GB" sz="2600" b="1" i="0" u="none" strike="noStrike" kern="1200" cap="none" spc="0" normalizeH="0" baseline="0" noProof="0">
                <a:ln>
                  <a:noFill/>
                </a:ln>
                <a:solidFill>
                  <a:srgbClr val="515151">
                    <a:hueOff val="0"/>
                    <a:satOff val="0"/>
                    <a:lumOff val="0"/>
                    <a:alphaOff val="0"/>
                  </a:srgbClr>
                </a:solidFill>
                <a:effectLst/>
                <a:uLnTx/>
                <a:uFillTx/>
                <a:latin typeface="Arial" panose="020B0604020202020204"/>
                <a:ea typeface="+mn-ea"/>
                <a:cs typeface="+mn-cs"/>
              </a:rPr>
              <a:t>Assess actuarial likelihood of recidivism </a:t>
            </a:r>
            <a:endParaRPr kumimoji="0" lang="en-US" sz="2600" b="0" i="0" u="none" strike="noStrike" kern="1200" cap="none" spc="0" normalizeH="0" baseline="0" noProof="0">
              <a:ln>
                <a:noFill/>
              </a:ln>
              <a:solidFill>
                <a:srgbClr val="515151">
                  <a:hueOff val="0"/>
                  <a:satOff val="0"/>
                  <a:lumOff val="0"/>
                  <a:alphaOff val="0"/>
                </a:srgbClr>
              </a:solidFill>
              <a:effectLst/>
              <a:uLnTx/>
              <a:uFillTx/>
              <a:latin typeface="Arial" panose="020B0604020202020204"/>
              <a:ea typeface="+mn-ea"/>
              <a:cs typeface="+mn-cs"/>
            </a:endParaRPr>
          </a:p>
          <a:p>
            <a:pPr marL="228600" marR="0" lvl="1" indent="-228600" algn="l" defTabSz="1155700" rtl="0" eaLnBrk="1" fontAlgn="auto" latinLnBrk="0" hangingPunct="1">
              <a:lnSpc>
                <a:spcPct val="90000"/>
              </a:lnSpc>
              <a:spcBef>
                <a:spcPct val="0"/>
              </a:spcBef>
              <a:spcAft>
                <a:spcPct val="15000"/>
              </a:spcAft>
              <a:buClrTx/>
              <a:buSzTx/>
              <a:buFontTx/>
              <a:buChar char="•"/>
              <a:tabLst/>
              <a:defRPr/>
            </a:pPr>
            <a:r>
              <a:rPr kumimoji="0" lang="en-GB" sz="2600" b="0" i="0" u="none" strike="noStrike" kern="1200" cap="none" spc="0" normalizeH="0" baseline="0" noProof="0">
                <a:ln>
                  <a:noFill/>
                </a:ln>
                <a:solidFill>
                  <a:srgbClr val="515151">
                    <a:hueOff val="0"/>
                    <a:satOff val="0"/>
                    <a:lumOff val="0"/>
                    <a:alphaOff val="0"/>
                  </a:srgbClr>
                </a:solidFill>
                <a:effectLst/>
                <a:uLnTx/>
                <a:uFillTx/>
                <a:latin typeface="Arial" panose="020B0604020202020204"/>
                <a:ea typeface="+mn-ea"/>
                <a:cs typeface="+mn-cs"/>
              </a:rPr>
              <a:t>Standardized/validated assessment instrument</a:t>
            </a:r>
            <a:endParaRPr kumimoji="0" lang="en-US" sz="2600" b="0" i="0" u="none" strike="noStrike" kern="1200" cap="none" spc="0" normalizeH="0" baseline="0" noProof="0">
              <a:ln>
                <a:noFill/>
              </a:ln>
              <a:solidFill>
                <a:srgbClr val="515151">
                  <a:hueOff val="0"/>
                  <a:satOff val="0"/>
                  <a:lumOff val="0"/>
                  <a:alphaOff val="0"/>
                </a:srgbClr>
              </a:solidFill>
              <a:effectLst/>
              <a:uLnTx/>
              <a:uFillTx/>
              <a:latin typeface="Arial" panose="020B0604020202020204"/>
              <a:ea typeface="+mn-ea"/>
              <a:cs typeface="+mn-cs"/>
            </a:endParaRPr>
          </a:p>
        </p:txBody>
      </p:sp>
      <p:sp>
        <p:nvSpPr>
          <p:cNvPr id="15" name="Oval 14" descr="decorative">
            <a:extLst>
              <a:ext uri="{FF2B5EF4-FFF2-40B4-BE49-F238E27FC236}">
                <a16:creationId xmlns:a16="http://schemas.microsoft.com/office/drawing/2014/main" id="{64A6D16D-E5E4-72AB-B661-C1B97559C0B9}"/>
              </a:ext>
            </a:extLst>
          </p:cNvPr>
          <p:cNvSpPr/>
          <p:nvPr/>
        </p:nvSpPr>
        <p:spPr>
          <a:xfrm>
            <a:off x="214037" y="3258606"/>
            <a:ext cx="1068670" cy="1068670"/>
          </a:xfrm>
          <a:prstGeom prst="ellipse">
            <a:avLst/>
          </a:prstGeom>
        </p:spPr>
        <p:style>
          <a:lnRef idx="2">
            <a:schemeClr val="dk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15151">
                  <a:hueOff val="0"/>
                  <a:satOff val="0"/>
                  <a:lumOff val="0"/>
                  <a:alphaOff val="0"/>
                </a:srgbClr>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1CB4D5CA-E3A3-433F-BE80-8333D2A3FDBE}"/>
              </a:ext>
            </a:extLst>
          </p:cNvPr>
          <p:cNvSpPr txBox="1"/>
          <p:nvPr/>
        </p:nvSpPr>
        <p:spPr>
          <a:xfrm>
            <a:off x="324626" y="3396796"/>
            <a:ext cx="847493"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515151"/>
                </a:solidFill>
                <a:effectLst/>
                <a:uLnTx/>
                <a:uFillTx/>
                <a:latin typeface="Arial" panose="020B0604020202020204"/>
                <a:ea typeface="+mn-ea"/>
                <a:cs typeface="+mn-cs"/>
              </a:rPr>
              <a:t>2</a:t>
            </a:r>
          </a:p>
        </p:txBody>
      </p:sp>
      <p:sp>
        <p:nvSpPr>
          <p:cNvPr id="14" name="Freeform: Shape 13">
            <a:extLst>
              <a:ext uri="{FF2B5EF4-FFF2-40B4-BE49-F238E27FC236}">
                <a16:creationId xmlns:a16="http://schemas.microsoft.com/office/drawing/2014/main" id="{54F53A46-7BE5-2445-F28E-CDD4F8556E91}"/>
              </a:ext>
            </a:extLst>
          </p:cNvPr>
          <p:cNvSpPr/>
          <p:nvPr/>
        </p:nvSpPr>
        <p:spPr>
          <a:xfrm>
            <a:off x="1406483" y="3259924"/>
            <a:ext cx="10469880" cy="1090642"/>
          </a:xfrm>
          <a:custGeom>
            <a:avLst/>
            <a:gdLst>
              <a:gd name="csX0" fmla="*/ 0 w 10590284"/>
              <a:gd name="csY0" fmla="*/ 0 h 1090642"/>
              <a:gd name="csX1" fmla="*/ 10590284 w 10590284"/>
              <a:gd name="csY1" fmla="*/ 0 h 1090642"/>
              <a:gd name="csX2" fmla="*/ 10590284 w 10590284"/>
              <a:gd name="csY2" fmla="*/ 1090642 h 1090642"/>
              <a:gd name="csX3" fmla="*/ 0 w 10590284"/>
              <a:gd name="csY3" fmla="*/ 1090642 h 1090642"/>
              <a:gd name="csX4" fmla="*/ 0 w 10590284"/>
              <a:gd name="csY4" fmla="*/ 0 h 1090642"/>
            </a:gdLst>
            <a:ahLst/>
            <a:cxnLst>
              <a:cxn ang="0">
                <a:pos x="csX0" y="csY0"/>
              </a:cxn>
              <a:cxn ang="0">
                <a:pos x="csX1" y="csY1"/>
              </a:cxn>
              <a:cxn ang="0">
                <a:pos x="csX2" y="csY2"/>
              </a:cxn>
              <a:cxn ang="0">
                <a:pos x="csX3" y="csY3"/>
              </a:cxn>
              <a:cxn ang="0">
                <a:pos x="csX4" y="csY4"/>
              </a:cxn>
            </a:cxnLst>
            <a:rect l="l" t="t" r="r" b="b"/>
            <a:pathLst>
              <a:path w="10590284" h="1090642">
                <a:moveTo>
                  <a:pt x="0" y="0"/>
                </a:moveTo>
                <a:lnTo>
                  <a:pt x="10590284" y="0"/>
                </a:lnTo>
                <a:lnTo>
                  <a:pt x="10590284" y="1090642"/>
                </a:lnTo>
                <a:lnTo>
                  <a:pt x="0" y="1090642"/>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78606" tIns="66040" rIns="66040" bIns="66040" numCol="1" spcCol="1270" anchor="t" anchorCtr="0">
            <a:noAutofit/>
          </a:bodyPr>
          <a:lstStyle/>
          <a:p>
            <a:pPr marL="0" marR="0" lvl="0" indent="0" algn="l" defTabSz="1155700" rtl="0" eaLnBrk="1" fontAlgn="auto" latinLnBrk="0" hangingPunct="1">
              <a:lnSpc>
                <a:spcPct val="90000"/>
              </a:lnSpc>
              <a:spcBef>
                <a:spcPct val="0"/>
              </a:spcBef>
              <a:spcAft>
                <a:spcPct val="35000"/>
              </a:spcAft>
              <a:buClrTx/>
              <a:buSzTx/>
              <a:buFontTx/>
              <a:buNone/>
              <a:tabLst/>
              <a:defRPr/>
            </a:pPr>
            <a:r>
              <a:rPr kumimoji="0" lang="en-GB" sz="2600" b="1" i="0" u="none" strike="noStrike" kern="1200" cap="none" spc="0" normalizeH="0" baseline="0" noProof="0">
                <a:ln>
                  <a:noFill/>
                </a:ln>
                <a:solidFill>
                  <a:srgbClr val="515151">
                    <a:hueOff val="0"/>
                    <a:satOff val="0"/>
                    <a:lumOff val="0"/>
                    <a:alphaOff val="0"/>
                  </a:srgbClr>
                </a:solidFill>
                <a:effectLst/>
                <a:uLnTx/>
                <a:uFillTx/>
                <a:latin typeface="Arial" panose="020B0604020202020204"/>
                <a:ea typeface="+mn-ea"/>
                <a:cs typeface="+mn-cs"/>
              </a:rPr>
              <a:t>Target intervention: likelihood of recidivism &amp; needs</a:t>
            </a:r>
            <a:endParaRPr kumimoji="0" lang="en-US" sz="2600" b="0" i="0" u="none" strike="noStrike" kern="1200" cap="none" spc="0" normalizeH="0" baseline="0" noProof="0">
              <a:ln>
                <a:noFill/>
              </a:ln>
              <a:solidFill>
                <a:srgbClr val="515151">
                  <a:hueOff val="0"/>
                  <a:satOff val="0"/>
                  <a:lumOff val="0"/>
                  <a:alphaOff val="0"/>
                </a:srgbClr>
              </a:solidFill>
              <a:effectLst/>
              <a:uLnTx/>
              <a:uFillTx/>
              <a:latin typeface="Arial" panose="020B0604020202020204"/>
              <a:ea typeface="+mn-ea"/>
              <a:cs typeface="+mn-cs"/>
            </a:endParaRPr>
          </a:p>
          <a:p>
            <a:pPr marL="228600" marR="0" lvl="1" indent="-228600" algn="l" defTabSz="1155700" rtl="0" eaLnBrk="1" fontAlgn="auto" latinLnBrk="0" hangingPunct="1">
              <a:lnSpc>
                <a:spcPct val="90000"/>
              </a:lnSpc>
              <a:spcBef>
                <a:spcPct val="0"/>
              </a:spcBef>
              <a:spcAft>
                <a:spcPct val="15000"/>
              </a:spcAft>
              <a:buClrTx/>
              <a:buSzTx/>
              <a:buFontTx/>
              <a:buChar char="•"/>
              <a:tabLst/>
              <a:defRPr/>
            </a:pPr>
            <a:r>
              <a:rPr kumimoji="0" lang="en-GB" sz="2600" b="0" i="0" u="none" strike="noStrike" kern="1200" cap="none" spc="0" normalizeH="0" baseline="0" noProof="0">
                <a:ln>
                  <a:noFill/>
                </a:ln>
                <a:solidFill>
                  <a:srgbClr val="515151">
                    <a:hueOff val="0"/>
                    <a:satOff val="0"/>
                    <a:lumOff val="0"/>
                    <a:alphaOff val="0"/>
                  </a:srgbClr>
                </a:solidFill>
                <a:effectLst/>
                <a:uLnTx/>
                <a:uFillTx/>
                <a:latin typeface="Arial" panose="020B0604020202020204"/>
                <a:ea typeface="+mn-ea"/>
                <a:cs typeface="+mn-cs"/>
              </a:rPr>
              <a:t>Individual treatment plan, gender/cultural-specific services</a:t>
            </a:r>
            <a:endParaRPr kumimoji="0" lang="en-US" sz="2600" b="0" i="0" u="none" strike="noStrike" kern="1200" cap="none" spc="0" normalizeH="0" baseline="0" noProof="0">
              <a:ln>
                <a:noFill/>
              </a:ln>
              <a:solidFill>
                <a:srgbClr val="515151">
                  <a:hueOff val="0"/>
                  <a:satOff val="0"/>
                  <a:lumOff val="0"/>
                  <a:alphaOff val="0"/>
                </a:srgbClr>
              </a:solidFill>
              <a:effectLst/>
              <a:uLnTx/>
              <a:uFillTx/>
              <a:latin typeface="Arial" panose="020B0604020202020204"/>
              <a:ea typeface="+mn-ea"/>
              <a:cs typeface="+mn-cs"/>
            </a:endParaRPr>
          </a:p>
        </p:txBody>
      </p:sp>
      <p:sp>
        <p:nvSpPr>
          <p:cNvPr id="17" name="Oval 16" descr="decorative">
            <a:extLst>
              <a:ext uri="{FF2B5EF4-FFF2-40B4-BE49-F238E27FC236}">
                <a16:creationId xmlns:a16="http://schemas.microsoft.com/office/drawing/2014/main" id="{1D930CA7-9FDD-FE96-3BA7-228DEB3C78E5}"/>
              </a:ext>
            </a:extLst>
          </p:cNvPr>
          <p:cNvSpPr/>
          <p:nvPr/>
        </p:nvSpPr>
        <p:spPr>
          <a:xfrm>
            <a:off x="214037" y="4541011"/>
            <a:ext cx="1068670" cy="1068670"/>
          </a:xfrm>
          <a:prstGeom prst="ellipse">
            <a:avLst/>
          </a:prstGeom>
        </p:spPr>
        <p:style>
          <a:lnRef idx="2">
            <a:schemeClr val="dk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15151">
                  <a:hueOff val="0"/>
                  <a:satOff val="0"/>
                  <a:lumOff val="0"/>
                  <a:alphaOff val="0"/>
                </a:srgbClr>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D86B98C1-F6E1-4596-8330-31B0929F510D}"/>
              </a:ext>
            </a:extLst>
          </p:cNvPr>
          <p:cNvSpPr txBox="1"/>
          <p:nvPr/>
        </p:nvSpPr>
        <p:spPr>
          <a:xfrm>
            <a:off x="324626" y="4740794"/>
            <a:ext cx="847493"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515151"/>
                </a:solidFill>
                <a:effectLst/>
                <a:uLnTx/>
                <a:uFillTx/>
                <a:latin typeface="Arial" panose="020B0604020202020204"/>
                <a:ea typeface="+mn-ea"/>
                <a:cs typeface="+mn-cs"/>
              </a:rPr>
              <a:t>3</a:t>
            </a:r>
          </a:p>
        </p:txBody>
      </p:sp>
      <p:sp>
        <p:nvSpPr>
          <p:cNvPr id="16" name="Freeform: Shape 15">
            <a:extLst>
              <a:ext uri="{FF2B5EF4-FFF2-40B4-BE49-F238E27FC236}">
                <a16:creationId xmlns:a16="http://schemas.microsoft.com/office/drawing/2014/main" id="{8CEA1106-F5D2-0490-8548-606D1BFFB87A}"/>
              </a:ext>
            </a:extLst>
          </p:cNvPr>
          <p:cNvSpPr/>
          <p:nvPr/>
        </p:nvSpPr>
        <p:spPr>
          <a:xfrm>
            <a:off x="1406482" y="4560036"/>
            <a:ext cx="10469880" cy="1088136"/>
          </a:xfrm>
          <a:custGeom>
            <a:avLst/>
            <a:gdLst>
              <a:gd name="csX0" fmla="*/ 0 w 10901054"/>
              <a:gd name="csY0" fmla="*/ 0 h 1030617"/>
              <a:gd name="csX1" fmla="*/ 10901054 w 10901054"/>
              <a:gd name="csY1" fmla="*/ 0 h 1030617"/>
              <a:gd name="csX2" fmla="*/ 10901054 w 10901054"/>
              <a:gd name="csY2" fmla="*/ 1030617 h 1030617"/>
              <a:gd name="csX3" fmla="*/ 0 w 10901054"/>
              <a:gd name="csY3" fmla="*/ 1030617 h 1030617"/>
              <a:gd name="csX4" fmla="*/ 0 w 10901054"/>
              <a:gd name="csY4" fmla="*/ 0 h 1030617"/>
            </a:gdLst>
            <a:ahLst/>
            <a:cxnLst>
              <a:cxn ang="0">
                <a:pos x="csX0" y="csY0"/>
              </a:cxn>
              <a:cxn ang="0">
                <a:pos x="csX1" y="csY1"/>
              </a:cxn>
              <a:cxn ang="0">
                <a:pos x="csX2" y="csY2"/>
              </a:cxn>
              <a:cxn ang="0">
                <a:pos x="csX3" y="csY3"/>
              </a:cxn>
              <a:cxn ang="0">
                <a:pos x="csX4" y="csY4"/>
              </a:cxn>
            </a:cxnLst>
            <a:rect l="l" t="t" r="r" b="b"/>
            <a:pathLst>
              <a:path w="10901054" h="1030617">
                <a:moveTo>
                  <a:pt x="0" y="0"/>
                </a:moveTo>
                <a:lnTo>
                  <a:pt x="10901054" y="0"/>
                </a:lnTo>
                <a:lnTo>
                  <a:pt x="10901054" y="1030617"/>
                </a:lnTo>
                <a:lnTo>
                  <a:pt x="0" y="1030617"/>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78606" tIns="66040" rIns="66040" bIns="66040" numCol="1" spcCol="1270" anchor="t" anchorCtr="0">
            <a:noAutofit/>
          </a:bodyPr>
          <a:lstStyle/>
          <a:p>
            <a:pPr marL="0" marR="0" lvl="0" indent="0" algn="l" defTabSz="1155700" rtl="0" eaLnBrk="1" fontAlgn="auto" latinLnBrk="0" hangingPunct="1">
              <a:lnSpc>
                <a:spcPct val="90000"/>
              </a:lnSpc>
              <a:spcBef>
                <a:spcPct val="0"/>
              </a:spcBef>
              <a:spcAft>
                <a:spcPct val="35000"/>
              </a:spcAft>
              <a:buClrTx/>
              <a:buSzTx/>
              <a:buFontTx/>
              <a:buNone/>
              <a:tabLst/>
              <a:defRPr/>
            </a:pPr>
            <a:r>
              <a:rPr kumimoji="0" lang="en-GB" sz="2600" b="1" i="0" u="none" strike="noStrike" kern="1200" cap="none" spc="0" normalizeH="0" baseline="0" noProof="0">
                <a:ln>
                  <a:noFill/>
                </a:ln>
                <a:solidFill>
                  <a:srgbClr val="515151">
                    <a:hueOff val="0"/>
                    <a:satOff val="0"/>
                    <a:lumOff val="0"/>
                    <a:alphaOff val="0"/>
                  </a:srgbClr>
                </a:solidFill>
                <a:effectLst/>
                <a:uLnTx/>
                <a:uFillTx/>
                <a:latin typeface="Arial" panose="020B0604020202020204"/>
                <a:ea typeface="+mn-ea"/>
                <a:cs typeface="+mn-cs"/>
              </a:rPr>
              <a:t>Focus on cognitive-</a:t>
            </a:r>
            <a:r>
              <a:rPr kumimoji="0" lang="en-US" sz="2600" b="1" i="0" u="none" strike="noStrike" kern="1200" cap="none" spc="0" normalizeH="0" baseline="0" noProof="0">
                <a:ln>
                  <a:noFill/>
                </a:ln>
                <a:solidFill>
                  <a:srgbClr val="515151">
                    <a:hueOff val="0"/>
                    <a:satOff val="0"/>
                    <a:lumOff val="0"/>
                    <a:alphaOff val="0"/>
                  </a:srgbClr>
                </a:solidFill>
                <a:effectLst/>
                <a:uLnTx/>
                <a:uFillTx/>
                <a:latin typeface="Arial" panose="020B0604020202020204"/>
                <a:ea typeface="+mn-ea"/>
                <a:cs typeface="+mn-cs"/>
              </a:rPr>
              <a:t>behavioral</a:t>
            </a:r>
            <a:r>
              <a:rPr kumimoji="0" lang="en-GB" sz="2600" b="1" i="0" u="none" strike="noStrike" kern="1200" cap="none" spc="0" normalizeH="0" baseline="0" noProof="0">
                <a:ln>
                  <a:noFill/>
                </a:ln>
                <a:solidFill>
                  <a:srgbClr val="515151">
                    <a:hueOff val="0"/>
                    <a:satOff val="0"/>
                    <a:lumOff val="0"/>
                    <a:alphaOff val="0"/>
                  </a:srgbClr>
                </a:solidFill>
                <a:effectLst/>
                <a:uLnTx/>
                <a:uFillTx/>
                <a:latin typeface="Arial" panose="020B0604020202020204"/>
                <a:ea typeface="+mn-ea"/>
                <a:cs typeface="+mn-cs"/>
              </a:rPr>
              <a:t> skill development</a:t>
            </a:r>
            <a:endParaRPr kumimoji="0" lang="en-US" sz="2600" b="0" i="0" u="none" strike="noStrike" kern="1200" cap="none" spc="0" normalizeH="0" baseline="0" noProof="0">
              <a:ln>
                <a:noFill/>
              </a:ln>
              <a:solidFill>
                <a:srgbClr val="515151">
                  <a:hueOff val="0"/>
                  <a:satOff val="0"/>
                  <a:lumOff val="0"/>
                  <a:alphaOff val="0"/>
                </a:srgbClr>
              </a:solidFill>
              <a:effectLst/>
              <a:uLnTx/>
              <a:uFillTx/>
              <a:latin typeface="Arial" panose="020B0604020202020204"/>
              <a:ea typeface="+mn-ea"/>
              <a:cs typeface="+mn-cs"/>
            </a:endParaRPr>
          </a:p>
          <a:p>
            <a:pPr marL="228600" marR="0" lvl="1" indent="-228600" algn="l" defTabSz="1155700" rtl="0" eaLnBrk="1" fontAlgn="auto" latinLnBrk="0" hangingPunct="1">
              <a:lnSpc>
                <a:spcPct val="90000"/>
              </a:lnSpc>
              <a:spcBef>
                <a:spcPct val="0"/>
              </a:spcBef>
              <a:spcAft>
                <a:spcPct val="15000"/>
              </a:spcAft>
              <a:buClrTx/>
              <a:buSzTx/>
              <a:buFontTx/>
              <a:buChar char="•"/>
              <a:tabLst/>
              <a:defRPr/>
            </a:pPr>
            <a:r>
              <a:rPr kumimoji="0" lang="en-GB" sz="2600" b="0" i="0" u="none" strike="noStrike" kern="1200" cap="none" spc="0" normalizeH="0" baseline="0" noProof="0">
                <a:ln>
                  <a:noFill/>
                </a:ln>
                <a:solidFill>
                  <a:srgbClr val="515151">
                    <a:hueOff val="0"/>
                    <a:satOff val="0"/>
                    <a:lumOff val="0"/>
                    <a:alphaOff val="0"/>
                  </a:srgbClr>
                </a:solidFill>
                <a:effectLst/>
                <a:uLnTx/>
                <a:uFillTx/>
                <a:latin typeface="Arial" panose="020B0604020202020204"/>
                <a:ea typeface="+mn-ea"/>
                <a:cs typeface="+mn-cs"/>
              </a:rPr>
              <a:t>Approved cognitive-</a:t>
            </a:r>
            <a:r>
              <a:rPr kumimoji="0" lang="en-US" sz="2600" b="0" i="0" u="none" strike="noStrike" kern="1200" cap="none" spc="0" normalizeH="0" baseline="0" noProof="0">
                <a:ln>
                  <a:noFill/>
                </a:ln>
                <a:solidFill>
                  <a:srgbClr val="515151">
                    <a:hueOff val="0"/>
                    <a:satOff val="0"/>
                    <a:lumOff val="0"/>
                    <a:alphaOff val="0"/>
                  </a:srgbClr>
                </a:solidFill>
                <a:effectLst/>
                <a:uLnTx/>
                <a:uFillTx/>
                <a:latin typeface="Arial" panose="020B0604020202020204"/>
                <a:ea typeface="+mn-ea"/>
                <a:cs typeface="+mn-cs"/>
              </a:rPr>
              <a:t>behavioral</a:t>
            </a:r>
            <a:r>
              <a:rPr kumimoji="0" lang="en-GB" sz="2600" b="0" i="0" u="none" strike="noStrike" kern="1200" cap="none" spc="0" normalizeH="0" baseline="0" noProof="0">
                <a:ln>
                  <a:noFill/>
                </a:ln>
                <a:solidFill>
                  <a:srgbClr val="515151">
                    <a:hueOff val="0"/>
                    <a:satOff val="0"/>
                    <a:lumOff val="0"/>
                    <a:alphaOff val="0"/>
                  </a:srgbClr>
                </a:solidFill>
                <a:effectLst/>
                <a:uLnTx/>
                <a:uFillTx/>
                <a:latin typeface="Arial" panose="020B0604020202020204"/>
                <a:ea typeface="+mn-ea"/>
                <a:cs typeface="+mn-cs"/>
              </a:rPr>
              <a:t> curriculum</a:t>
            </a:r>
            <a:endParaRPr kumimoji="0" lang="en-US" sz="2600" b="0" i="0" u="none" strike="noStrike" kern="1200" cap="none" spc="0" normalizeH="0" baseline="0" noProof="0">
              <a:ln>
                <a:noFill/>
              </a:ln>
              <a:solidFill>
                <a:srgbClr val="515151">
                  <a:hueOff val="0"/>
                  <a:satOff val="0"/>
                  <a:lumOff val="0"/>
                  <a:alphaOff val="0"/>
                </a:srgbClr>
              </a:solidFill>
              <a:effectLst/>
              <a:uLnTx/>
              <a:uFillTx/>
              <a:latin typeface="Arial" panose="020B0604020202020204"/>
              <a:ea typeface="+mn-ea"/>
              <a:cs typeface="+mn-cs"/>
            </a:endParaRPr>
          </a:p>
        </p:txBody>
      </p:sp>
      <p:sp>
        <p:nvSpPr>
          <p:cNvPr id="9" name="TextBox 8">
            <a:extLst>
              <a:ext uri="{FF2B5EF4-FFF2-40B4-BE49-F238E27FC236}">
                <a16:creationId xmlns:a16="http://schemas.microsoft.com/office/drawing/2014/main" id="{BCF827E0-5C04-F4BE-EAC5-936F441138D7}"/>
              </a:ext>
            </a:extLst>
          </p:cNvPr>
          <p:cNvSpPr txBox="1"/>
          <p:nvPr/>
        </p:nvSpPr>
        <p:spPr>
          <a:xfrm>
            <a:off x="7472363" y="5963903"/>
            <a:ext cx="4443190" cy="58477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E7E6E6">
                    <a:lumMod val="10000"/>
                  </a:srgbClr>
                </a:solidFill>
                <a:effectLst/>
                <a:uLnTx/>
                <a:uFillTx/>
                <a:latin typeface="Arial" panose="020B0604020202020204"/>
                <a:ea typeface="+mn-ea"/>
                <a:cs typeface="+mn-cs"/>
              </a:rPr>
              <a:t>(Drawbridge, D. C., Todorovic, K., Winters, G. M., &amp; Vincent, G. M. 2019; Gendreau, P., Little, T., &amp; Goggin, C. 1996; Kapoor et al, 2018; Labrecque, R.M., Smith, P., Lovins, B.K., &amp; Latessa, E.J. 2014; Long, J. S., Sullivan, C., </a:t>
            </a:r>
            <a:r>
              <a:rPr kumimoji="0" lang="en-US" sz="800" b="0" i="0" u="none" strike="noStrike" kern="1200" cap="none" spc="0" normalizeH="0" baseline="0" noProof="0" err="1">
                <a:ln>
                  <a:noFill/>
                </a:ln>
                <a:solidFill>
                  <a:srgbClr val="E7E6E6">
                    <a:lumMod val="10000"/>
                  </a:srgbClr>
                </a:solidFill>
                <a:effectLst/>
                <a:uLnTx/>
                <a:uFillTx/>
                <a:latin typeface="Arial" panose="020B0604020202020204"/>
                <a:ea typeface="+mn-ea"/>
                <a:cs typeface="+mn-cs"/>
              </a:rPr>
              <a:t>Wooldredge</a:t>
            </a:r>
            <a:r>
              <a:rPr kumimoji="0" lang="en-US" sz="800" b="0" i="0" u="none" strike="noStrike" kern="1200" cap="none" spc="0" normalizeH="0" baseline="0" noProof="0">
                <a:ln>
                  <a:noFill/>
                </a:ln>
                <a:solidFill>
                  <a:srgbClr val="E7E6E6">
                    <a:lumMod val="10000"/>
                  </a:srgbClr>
                </a:solidFill>
                <a:effectLst/>
                <a:uLnTx/>
                <a:uFillTx/>
                <a:latin typeface="Arial" panose="020B0604020202020204"/>
                <a:ea typeface="+mn-ea"/>
                <a:cs typeface="+mn-cs"/>
              </a:rPr>
              <a:t>, J., </a:t>
            </a:r>
            <a:r>
              <a:rPr kumimoji="0" lang="en-US" sz="800" b="0" i="0" u="none" strike="noStrike" kern="1200" cap="none" spc="0" normalizeH="0" baseline="0" noProof="0" err="1">
                <a:ln>
                  <a:noFill/>
                </a:ln>
                <a:solidFill>
                  <a:srgbClr val="E7E6E6">
                    <a:lumMod val="10000"/>
                  </a:srgbClr>
                </a:solidFill>
                <a:effectLst/>
                <a:uLnTx/>
                <a:uFillTx/>
                <a:latin typeface="Arial" panose="020B0604020202020204"/>
                <a:ea typeface="+mn-ea"/>
                <a:cs typeface="+mn-cs"/>
              </a:rPr>
              <a:t>Pompoco</a:t>
            </a:r>
            <a:r>
              <a:rPr kumimoji="0" lang="en-US" sz="800" b="0" i="0" u="none" strike="noStrike" kern="1200" cap="none" spc="0" normalizeH="0" baseline="0" noProof="0">
                <a:ln>
                  <a:noFill/>
                </a:ln>
                <a:solidFill>
                  <a:srgbClr val="E7E6E6">
                    <a:lumMod val="10000"/>
                  </a:srgbClr>
                </a:solidFill>
                <a:effectLst/>
                <a:uLnTx/>
                <a:uFillTx/>
                <a:latin typeface="Arial" panose="020B0604020202020204"/>
                <a:ea typeface="+mn-ea"/>
                <a:cs typeface="+mn-cs"/>
              </a:rPr>
              <a:t>, A., &amp; Lugo, M. 2019; Peterson-Badali et  al, 2015;  Calleja et al., 2016)</a:t>
            </a:r>
          </a:p>
        </p:txBody>
      </p:sp>
      <p:sp>
        <p:nvSpPr>
          <p:cNvPr id="10" name="Rectangle 9" descr="decorative">
            <a:extLst>
              <a:ext uri="{FF2B5EF4-FFF2-40B4-BE49-F238E27FC236}">
                <a16:creationId xmlns:a16="http://schemas.microsoft.com/office/drawing/2014/main" id="{2F03636D-CAE0-60D1-4FCB-0F1DB14C91D5}"/>
              </a:ext>
            </a:extLst>
          </p:cNvPr>
          <p:cNvSpPr/>
          <p:nvPr/>
        </p:nvSpPr>
        <p:spPr>
          <a:xfrm>
            <a:off x="362182" y="1655600"/>
            <a:ext cx="11553371" cy="4274683"/>
          </a:xfrm>
          <a:prstGeom prst="rect">
            <a:avLst/>
          </a:prstGeom>
          <a:ln w="12700"/>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15151"/>
              </a:solidFill>
              <a:effectLst/>
              <a:uLnTx/>
              <a:uFillTx/>
              <a:latin typeface="Arial" panose="020B0604020202020204"/>
              <a:ea typeface="+mn-ea"/>
              <a:cs typeface="+mn-cs"/>
            </a:endParaRPr>
          </a:p>
        </p:txBody>
      </p:sp>
    </p:spTree>
    <p:extLst>
      <p:ext uri="{BB962C8B-B14F-4D97-AF65-F5344CB8AC3E}">
        <p14:creationId xmlns:p14="http://schemas.microsoft.com/office/powerpoint/2010/main" val="6704835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D194FD-272F-CAB4-8C7D-C0EC39C6AB7C}"/>
              </a:ext>
            </a:extLst>
          </p:cNvPr>
          <p:cNvSpPr>
            <a:spLocks noGrp="1"/>
          </p:cNvSpPr>
          <p:nvPr>
            <p:ph type="title" idx="4294967295"/>
          </p:nvPr>
        </p:nvSpPr>
        <p:spPr>
          <a:xfrm>
            <a:off x="457200" y="-885390"/>
            <a:ext cx="10896600" cy="885390"/>
          </a:xfrm>
        </p:spPr>
        <p:txBody>
          <a:bodyPr vert="horz" lIns="91440" tIns="45720" rIns="91440" bIns="45720" rtlCol="0" anchor="b">
            <a:normAutofit/>
          </a:bodyPr>
          <a:lstStyle/>
          <a:p>
            <a:r>
              <a:rPr lang="en-US"/>
              <a:t>RNR Principles</a:t>
            </a:r>
          </a:p>
        </p:txBody>
      </p:sp>
      <p:grpSp>
        <p:nvGrpSpPr>
          <p:cNvPr id="4" name="Group 3" descr="R - Risk Principle  Who should be targeted for interventions with intensity of interventions matched to person's likelihood for recidivism&#10;&#10;N - Need Principle What interventions should be delivered, with interventions targeting changeable needs directly driving likelihood of recidivism&#10;&#10;R - Responsivity Principle How interventions should be delivered: Cognitive-behavioral therapies (CBT) and tailored toward characteristics, particularly those affecting access, engagement, retention &amp; response to interventions">
            <a:extLst>
              <a:ext uri="{FF2B5EF4-FFF2-40B4-BE49-F238E27FC236}">
                <a16:creationId xmlns:a16="http://schemas.microsoft.com/office/drawing/2014/main" id="{91737897-B11D-E327-23F7-6E2B1676820E}"/>
              </a:ext>
            </a:extLst>
          </p:cNvPr>
          <p:cNvGrpSpPr/>
          <p:nvPr/>
        </p:nvGrpSpPr>
        <p:grpSpPr>
          <a:xfrm>
            <a:off x="544123" y="244151"/>
            <a:ext cx="11270506" cy="1943100"/>
            <a:chOff x="696523" y="1946321"/>
            <a:chExt cx="10798952" cy="1943100"/>
          </a:xfrm>
        </p:grpSpPr>
        <p:sp>
          <p:nvSpPr>
            <p:cNvPr id="5" name="Rectangle 4">
              <a:extLst>
                <a:ext uri="{FF2B5EF4-FFF2-40B4-BE49-F238E27FC236}">
                  <a16:creationId xmlns:a16="http://schemas.microsoft.com/office/drawing/2014/main" id="{91F84D83-DC5B-B349-868C-18AA656C1CA0}"/>
                </a:ext>
              </a:extLst>
            </p:cNvPr>
            <p:cNvSpPr/>
            <p:nvPr/>
          </p:nvSpPr>
          <p:spPr>
            <a:xfrm>
              <a:off x="977116" y="1946321"/>
              <a:ext cx="10518359" cy="19431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515151"/>
                </a:solidFill>
                <a:effectLst/>
                <a:uLnTx/>
                <a:uFillTx/>
                <a:latin typeface="Arial" panose="020B0604020202020204"/>
                <a:ea typeface="+mn-ea"/>
                <a:cs typeface="+mn-cs"/>
              </a:endParaRPr>
            </a:p>
          </p:txBody>
        </p:sp>
        <p:sp>
          <p:nvSpPr>
            <p:cNvPr id="6" name="Rectangle 5">
              <a:extLst>
                <a:ext uri="{FF2B5EF4-FFF2-40B4-BE49-F238E27FC236}">
                  <a16:creationId xmlns:a16="http://schemas.microsoft.com/office/drawing/2014/main" id="{41860A82-2C35-8B76-899A-2D44BB0C158A}"/>
                </a:ext>
              </a:extLst>
            </p:cNvPr>
            <p:cNvSpPr/>
            <p:nvPr/>
          </p:nvSpPr>
          <p:spPr>
            <a:xfrm>
              <a:off x="696523" y="2405169"/>
              <a:ext cx="1036671" cy="1036671"/>
            </a:xfrm>
            <a:prstGeom prst="rect">
              <a:avLst/>
            </a:prstGeom>
            <a:solidFill>
              <a:schemeClr val="tx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515151"/>
                </a:solidFill>
                <a:effectLst/>
                <a:uLnTx/>
                <a:uFillTx/>
                <a:latin typeface="Arial" panose="020B0604020202020204"/>
                <a:ea typeface="+mn-ea"/>
                <a:cs typeface="+mn-cs"/>
              </a:endParaRPr>
            </a:p>
          </p:txBody>
        </p:sp>
        <p:sp>
          <p:nvSpPr>
            <p:cNvPr id="7" name="Rectangle 6">
              <a:extLst>
                <a:ext uri="{FF2B5EF4-FFF2-40B4-BE49-F238E27FC236}">
                  <a16:creationId xmlns:a16="http://schemas.microsoft.com/office/drawing/2014/main" id="{242ADF5D-8343-334B-C6E9-ACD64160F96B}"/>
                </a:ext>
              </a:extLst>
            </p:cNvPr>
            <p:cNvSpPr/>
            <p:nvPr/>
          </p:nvSpPr>
          <p:spPr>
            <a:xfrm>
              <a:off x="852397" y="2569199"/>
              <a:ext cx="706993"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FFFFFF"/>
                  </a:solidFill>
                  <a:effectLst/>
                  <a:uLnTx/>
                  <a:uFillTx/>
                  <a:latin typeface="Montserrat SemiBold" pitchFamily="2" charset="77"/>
                  <a:ea typeface="Lato" panose="020F0502020204030203" pitchFamily="34" charset="0"/>
                  <a:cs typeface="Lato" panose="020F0502020204030203" pitchFamily="34" charset="0"/>
                </a:rPr>
                <a:t>R</a:t>
              </a:r>
            </a:p>
          </p:txBody>
        </p:sp>
        <p:grpSp>
          <p:nvGrpSpPr>
            <p:cNvPr id="8" name="Group 7">
              <a:extLst>
                <a:ext uri="{FF2B5EF4-FFF2-40B4-BE49-F238E27FC236}">
                  <a16:creationId xmlns:a16="http://schemas.microsoft.com/office/drawing/2014/main" id="{0ACAAA67-3E03-54C6-CCCF-ACEAC61FCFB4}"/>
                </a:ext>
              </a:extLst>
            </p:cNvPr>
            <p:cNvGrpSpPr/>
            <p:nvPr/>
          </p:nvGrpSpPr>
          <p:grpSpPr>
            <a:xfrm>
              <a:off x="1878037" y="2043532"/>
              <a:ext cx="9324371" cy="1404690"/>
              <a:chOff x="4082624" y="4331901"/>
              <a:chExt cx="18648742" cy="2809377"/>
            </a:xfrm>
          </p:grpSpPr>
          <p:sp>
            <p:nvSpPr>
              <p:cNvPr id="9" name="Subtitle 2">
                <a:extLst>
                  <a:ext uri="{FF2B5EF4-FFF2-40B4-BE49-F238E27FC236}">
                    <a16:creationId xmlns:a16="http://schemas.microsoft.com/office/drawing/2014/main" id="{A9D89C3A-B442-5D64-E429-64FFA146370C}"/>
                  </a:ext>
                  <a:ext uri="{C183D7F6-B498-43B3-948B-1728B52AA6E4}">
                    <adec:decorative xmlns:adec="http://schemas.microsoft.com/office/drawing/2017/decorative" val="1"/>
                  </a:ext>
                </a:extLst>
              </p:cNvPr>
              <p:cNvSpPr txBox="1">
                <a:spLocks/>
              </p:cNvSpPr>
              <p:nvPr/>
            </p:nvSpPr>
            <p:spPr>
              <a:xfrm>
                <a:off x="4082624" y="5444394"/>
                <a:ext cx="18648742" cy="1696884"/>
              </a:xfrm>
              <a:prstGeom prst="rect">
                <a:avLst/>
              </a:prstGeom>
            </p:spPr>
            <p:txBody>
              <a:bodyPr vert="horz" wrap="square" lIns="108717" tIns="54359" rIns="108717" bIns="54359"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ct val="100000"/>
                  </a:lnSpc>
                  <a:spcBef>
                    <a:spcPct val="20000"/>
                  </a:spcBef>
                  <a:spcAft>
                    <a:spcPts val="0"/>
                  </a:spcAft>
                  <a:buClrTx/>
                  <a:buSzTx/>
                  <a:buFont typeface="Arial"/>
                  <a:buNone/>
                  <a:tabLst/>
                  <a:defRPr/>
                </a:pPr>
                <a:r>
                  <a:rPr kumimoji="0" lang="en-US" sz="2400" b="1" i="1" u="none" strike="noStrike" kern="1200" cap="none" spc="0" normalizeH="0" baseline="0" noProof="0">
                    <a:ln>
                      <a:noFill/>
                    </a:ln>
                    <a:solidFill>
                      <a:srgbClr val="515151"/>
                    </a:solidFill>
                    <a:effectLst/>
                    <a:uLnTx/>
                    <a:uFillTx/>
                    <a:latin typeface="Cambria" panose="02040503050406030204" pitchFamily="18" charset="0"/>
                    <a:ea typeface="+mn-ea"/>
                    <a:cs typeface="Arial" panose="020B0604020202020204" pitchFamily="34" charset="0"/>
                  </a:rPr>
                  <a:t>Who </a:t>
                </a:r>
                <a:r>
                  <a:rPr kumimoji="0" lang="en-US" sz="2400" b="0" i="0" u="none" strike="noStrike" kern="1200" cap="none" spc="0" normalizeH="0" baseline="0" noProof="0">
                    <a:ln>
                      <a:noFill/>
                    </a:ln>
                    <a:solidFill>
                      <a:srgbClr val="515151"/>
                    </a:solidFill>
                    <a:effectLst/>
                    <a:uLnTx/>
                    <a:uFillTx/>
                    <a:latin typeface="Cambria" panose="02040503050406030204" pitchFamily="18" charset="0"/>
                    <a:ea typeface="+mn-ea"/>
                    <a:cs typeface="Arial" panose="020B0604020202020204" pitchFamily="34" charset="0"/>
                  </a:rPr>
                  <a:t>should be targeted for interventions, with intensity of interventions matched to person's likelihood for recidivism</a:t>
                </a:r>
              </a:p>
            </p:txBody>
          </p:sp>
          <p:sp>
            <p:nvSpPr>
              <p:cNvPr id="10" name="Rectangle 9">
                <a:extLst>
                  <a:ext uri="{FF2B5EF4-FFF2-40B4-BE49-F238E27FC236}">
                    <a16:creationId xmlns:a16="http://schemas.microsoft.com/office/drawing/2014/main" id="{E3B67F7E-8BC0-BDAD-D4E1-E2FC735DB5C2}"/>
                  </a:ext>
                </a:extLst>
              </p:cNvPr>
              <p:cNvSpPr/>
              <p:nvPr/>
            </p:nvSpPr>
            <p:spPr>
              <a:xfrm>
                <a:off x="4232140" y="4331901"/>
                <a:ext cx="10621870" cy="95410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a:ln>
                      <a:noFill/>
                    </a:ln>
                    <a:solidFill>
                      <a:srgbClr val="515151"/>
                    </a:solidFill>
                    <a:effectLst/>
                    <a:uLnTx/>
                    <a:uFillTx/>
                    <a:latin typeface="Cambria" panose="02040503050406030204" pitchFamily="18" charset="0"/>
                    <a:ea typeface="Roboto" panose="02000000000000000000" pitchFamily="2" charset="0"/>
                    <a:cs typeface="Arial" panose="020B0604020202020204" pitchFamily="34" charset="0"/>
                  </a:rPr>
                  <a:t>RISK PRINCIPLE</a:t>
                </a:r>
              </a:p>
            </p:txBody>
          </p:sp>
        </p:grpSp>
      </p:grpSp>
      <p:sp>
        <p:nvSpPr>
          <p:cNvPr id="2" name="TextBox 1">
            <a:extLst>
              <a:ext uri="{FF2B5EF4-FFF2-40B4-BE49-F238E27FC236}">
                <a16:creationId xmlns:a16="http://schemas.microsoft.com/office/drawing/2014/main" id="{F58D03B2-ADB0-B523-8110-1C42D3BA30E2}"/>
              </a:ext>
            </a:extLst>
          </p:cNvPr>
          <p:cNvSpPr txBox="1"/>
          <p:nvPr/>
        </p:nvSpPr>
        <p:spPr>
          <a:xfrm>
            <a:off x="4651253" y="6597710"/>
            <a:ext cx="7163376"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15151"/>
                </a:solidFill>
                <a:effectLst/>
                <a:uLnTx/>
                <a:uFillTx/>
                <a:latin typeface="Arial" panose="020B0604020202020204"/>
                <a:ea typeface="+mn-ea"/>
                <a:cs typeface="+mn-cs"/>
              </a:rPr>
              <a:t>(Andrews &amp; Bonta, 2017; </a:t>
            </a:r>
            <a:r>
              <a:rPr kumimoji="0" lang="en-US" sz="800" b="0" i="0" u="none" strike="noStrike" kern="1200" cap="none" spc="0" normalizeH="0" baseline="0" noProof="0" err="1">
                <a:ln>
                  <a:noFill/>
                </a:ln>
                <a:solidFill>
                  <a:srgbClr val="515151"/>
                </a:solidFill>
                <a:effectLst/>
                <a:uLnTx/>
                <a:uFillTx/>
                <a:latin typeface="Arial" panose="020B0604020202020204"/>
                <a:ea typeface="+mn-ea"/>
                <a:cs typeface="+mn-cs"/>
              </a:rPr>
              <a:t>Baglivio</a:t>
            </a:r>
            <a:r>
              <a:rPr kumimoji="0" lang="en-US" sz="800" b="0" i="0" u="none" strike="noStrike" kern="1200" cap="none" spc="0" normalizeH="0" baseline="0" noProof="0">
                <a:ln>
                  <a:noFill/>
                </a:ln>
                <a:solidFill>
                  <a:srgbClr val="515151"/>
                </a:solidFill>
                <a:effectLst/>
                <a:uLnTx/>
                <a:uFillTx/>
                <a:latin typeface="Arial" panose="020B0604020202020204"/>
                <a:ea typeface="+mn-ea"/>
                <a:cs typeface="+mn-cs"/>
              </a:rPr>
              <a:t>, M. T., Wolff, K. T., Howell, J. C., Jackowski, K., &amp; Greenwald, M. A., 2018 )</a:t>
            </a:r>
          </a:p>
        </p:txBody>
      </p:sp>
      <p:grpSp>
        <p:nvGrpSpPr>
          <p:cNvPr id="11" name="Group 10">
            <a:extLst>
              <a:ext uri="{FF2B5EF4-FFF2-40B4-BE49-F238E27FC236}">
                <a16:creationId xmlns:a16="http://schemas.microsoft.com/office/drawing/2014/main" id="{0952FACC-3E45-9E72-78F9-1ECB011462BF}"/>
              </a:ext>
              <a:ext uri="{C183D7F6-B498-43B3-948B-1728B52AA6E4}">
                <adec:decorative xmlns:adec="http://schemas.microsoft.com/office/drawing/2017/decorative" val="1"/>
              </a:ext>
            </a:extLst>
          </p:cNvPr>
          <p:cNvGrpSpPr/>
          <p:nvPr/>
        </p:nvGrpSpPr>
        <p:grpSpPr>
          <a:xfrm>
            <a:off x="544122" y="4511346"/>
            <a:ext cx="11270507" cy="1943100"/>
            <a:chOff x="696523" y="4079921"/>
            <a:chExt cx="10339263" cy="1943100"/>
          </a:xfrm>
        </p:grpSpPr>
        <p:sp>
          <p:nvSpPr>
            <p:cNvPr id="12" name="Rectangle 11">
              <a:extLst>
                <a:ext uri="{FF2B5EF4-FFF2-40B4-BE49-F238E27FC236}">
                  <a16:creationId xmlns:a16="http://schemas.microsoft.com/office/drawing/2014/main" id="{CEB40D53-7130-AE77-9CD0-2A163249C9DC}"/>
                </a:ext>
              </a:extLst>
            </p:cNvPr>
            <p:cNvSpPr/>
            <p:nvPr/>
          </p:nvSpPr>
          <p:spPr>
            <a:xfrm>
              <a:off x="977116" y="4079921"/>
              <a:ext cx="10058670" cy="19431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3" name="Rectangle 12">
              <a:extLst>
                <a:ext uri="{FF2B5EF4-FFF2-40B4-BE49-F238E27FC236}">
                  <a16:creationId xmlns:a16="http://schemas.microsoft.com/office/drawing/2014/main" id="{66153048-0650-85AF-9084-9A64EA34B291}"/>
                </a:ext>
              </a:extLst>
            </p:cNvPr>
            <p:cNvSpPr/>
            <p:nvPr/>
          </p:nvSpPr>
          <p:spPr>
            <a:xfrm>
              <a:off x="696523" y="4548993"/>
              <a:ext cx="1036671" cy="103667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4" name="Rectangle 13">
              <a:extLst>
                <a:ext uri="{FF2B5EF4-FFF2-40B4-BE49-F238E27FC236}">
                  <a16:creationId xmlns:a16="http://schemas.microsoft.com/office/drawing/2014/main" id="{1AE02C50-5D65-382A-CCC9-8BFB661CA6EB}"/>
                </a:ext>
              </a:extLst>
            </p:cNvPr>
            <p:cNvSpPr/>
            <p:nvPr/>
          </p:nvSpPr>
          <p:spPr>
            <a:xfrm>
              <a:off x="852397" y="4720611"/>
              <a:ext cx="706993"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FFFFFF"/>
                  </a:solidFill>
                  <a:effectLst/>
                  <a:uLnTx/>
                  <a:uFillTx/>
                  <a:latin typeface="Montserrat SemiBold" pitchFamily="2" charset="77"/>
                  <a:ea typeface="Lato" panose="020F0502020204030203" pitchFamily="34" charset="0"/>
                  <a:cs typeface="Lato" panose="020F0502020204030203" pitchFamily="34" charset="0"/>
                </a:rPr>
                <a:t>R</a:t>
              </a:r>
            </a:p>
          </p:txBody>
        </p:sp>
        <p:grpSp>
          <p:nvGrpSpPr>
            <p:cNvPr id="15" name="Group 14">
              <a:extLst>
                <a:ext uri="{FF2B5EF4-FFF2-40B4-BE49-F238E27FC236}">
                  <a16:creationId xmlns:a16="http://schemas.microsoft.com/office/drawing/2014/main" id="{AEC8277C-3D1E-D6DB-CED8-7C67D79D2F55}"/>
                </a:ext>
              </a:extLst>
            </p:cNvPr>
            <p:cNvGrpSpPr/>
            <p:nvPr/>
          </p:nvGrpSpPr>
          <p:grpSpPr>
            <a:xfrm>
              <a:off x="1878038" y="4212989"/>
              <a:ext cx="9001876" cy="1784328"/>
              <a:chOff x="4082626" y="4403623"/>
              <a:chExt cx="18003752" cy="3568656"/>
            </a:xfrm>
          </p:grpSpPr>
          <p:sp>
            <p:nvSpPr>
              <p:cNvPr id="16" name="Subtitle 2">
                <a:extLst>
                  <a:ext uri="{FF2B5EF4-FFF2-40B4-BE49-F238E27FC236}">
                    <a16:creationId xmlns:a16="http://schemas.microsoft.com/office/drawing/2014/main" id="{1DB1993A-9192-C6AA-099E-8F8DF8004CDA}"/>
                  </a:ext>
                </a:extLst>
              </p:cNvPr>
              <p:cNvSpPr txBox="1">
                <a:spLocks/>
              </p:cNvSpPr>
              <p:nvPr/>
            </p:nvSpPr>
            <p:spPr>
              <a:xfrm>
                <a:off x="4082626" y="5444395"/>
                <a:ext cx="18003752" cy="2527884"/>
              </a:xfrm>
              <a:prstGeom prst="rect">
                <a:avLst/>
              </a:prstGeom>
            </p:spPr>
            <p:txBody>
              <a:bodyPr vert="horz" wrap="square" lIns="108717" tIns="54359" rIns="108717" bIns="54359"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ct val="100000"/>
                  </a:lnSpc>
                  <a:spcBef>
                    <a:spcPct val="20000"/>
                  </a:spcBef>
                  <a:spcAft>
                    <a:spcPts val="0"/>
                  </a:spcAft>
                  <a:buClrTx/>
                  <a:buSzTx/>
                  <a:buFont typeface="Arial"/>
                  <a:buNone/>
                  <a:tabLst/>
                  <a:defRPr/>
                </a:pPr>
                <a:r>
                  <a:rPr kumimoji="0" lang="en-US" sz="2400" b="1" i="1" u="none" strike="noStrike" kern="1200" cap="none" spc="0" normalizeH="0" baseline="0" noProof="0">
                    <a:ln>
                      <a:noFill/>
                    </a:ln>
                    <a:solidFill>
                      <a:srgbClr val="515151"/>
                    </a:solidFill>
                    <a:effectLst/>
                    <a:uLnTx/>
                    <a:uFillTx/>
                    <a:latin typeface="Cambria" panose="02040503050406030204" pitchFamily="18" charset="0"/>
                    <a:ea typeface="Roboto Light" panose="02000000000000000000" pitchFamily="2" charset="0"/>
                    <a:cs typeface="Arial" panose="020B0604020202020204" pitchFamily="34" charset="0"/>
                  </a:rPr>
                  <a:t>H</a:t>
                </a:r>
                <a:r>
                  <a:rPr kumimoji="0" lang="en-US" sz="2400" b="1" i="1" u="none" strike="noStrike" kern="1200" cap="none" spc="0" normalizeH="0" baseline="0" noProof="0">
                    <a:ln>
                      <a:noFill/>
                    </a:ln>
                    <a:solidFill>
                      <a:srgbClr val="515151"/>
                    </a:solidFill>
                    <a:effectLst/>
                    <a:uLnTx/>
                    <a:uFillTx/>
                    <a:latin typeface="Cambria" panose="02040503050406030204" pitchFamily="18" charset="0"/>
                    <a:ea typeface="+mn-ea"/>
                    <a:cs typeface="Arial" panose="020B0604020202020204" pitchFamily="34" charset="0"/>
                  </a:rPr>
                  <a:t>ow </a:t>
                </a:r>
                <a:r>
                  <a:rPr kumimoji="0" lang="en-US" sz="2400" b="0" i="0" u="none" strike="noStrike" kern="1200" cap="none" spc="0" normalizeH="0" baseline="0" noProof="0">
                    <a:ln>
                      <a:noFill/>
                    </a:ln>
                    <a:solidFill>
                      <a:srgbClr val="515151"/>
                    </a:solidFill>
                    <a:effectLst/>
                    <a:uLnTx/>
                    <a:uFillTx/>
                    <a:latin typeface="Cambria" panose="02040503050406030204" pitchFamily="18" charset="0"/>
                    <a:ea typeface="+mn-ea"/>
                    <a:cs typeface="Arial" panose="020B0604020202020204" pitchFamily="34" charset="0"/>
                  </a:rPr>
                  <a:t>interventions should be delivered: Cognitive-behavioral therapies (CBT) and tailored toward characteristics, particularly those affecting access, engagement, retention &amp; response to interventions</a:t>
                </a:r>
                <a:endParaRPr kumimoji="0" lang="en-US" sz="2400" b="0" i="0" u="none" strike="noStrike" kern="1200" cap="none" spc="0" normalizeH="0" baseline="0" noProof="0">
                  <a:ln>
                    <a:noFill/>
                  </a:ln>
                  <a:solidFill>
                    <a:srgbClr val="515151"/>
                  </a:solidFill>
                  <a:effectLst/>
                  <a:uLnTx/>
                  <a:uFillTx/>
                  <a:latin typeface="Cambria" panose="02040503050406030204" pitchFamily="18" charset="0"/>
                  <a:ea typeface="Roboto Light" panose="02000000000000000000" pitchFamily="2" charset="0"/>
                  <a:cs typeface="Arial" panose="020B0604020202020204" pitchFamily="34" charset="0"/>
                </a:endParaRPr>
              </a:p>
            </p:txBody>
          </p:sp>
          <p:sp>
            <p:nvSpPr>
              <p:cNvPr id="17" name="Rectangle 16">
                <a:extLst>
                  <a:ext uri="{FF2B5EF4-FFF2-40B4-BE49-F238E27FC236}">
                    <a16:creationId xmlns:a16="http://schemas.microsoft.com/office/drawing/2014/main" id="{4BFDBD7B-EE43-BD2B-83DC-79E5CC5A9A0D}"/>
                  </a:ext>
                </a:extLst>
              </p:cNvPr>
              <p:cNvSpPr/>
              <p:nvPr/>
            </p:nvSpPr>
            <p:spPr>
              <a:xfrm>
                <a:off x="4232139" y="4403623"/>
                <a:ext cx="17604802" cy="95410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a:ln>
                      <a:noFill/>
                    </a:ln>
                    <a:solidFill>
                      <a:srgbClr val="515151"/>
                    </a:solidFill>
                    <a:effectLst/>
                    <a:uLnTx/>
                    <a:uFillTx/>
                    <a:latin typeface="Cambria" panose="02040503050406030204" pitchFamily="18" charset="0"/>
                    <a:ea typeface="Roboto" panose="02000000000000000000" pitchFamily="2" charset="0"/>
                    <a:cs typeface="Arial" panose="020B0604020202020204" pitchFamily="34" charset="0"/>
                  </a:rPr>
                  <a:t>RESPONSIVITY PRINCIPLE</a:t>
                </a:r>
              </a:p>
            </p:txBody>
          </p:sp>
        </p:grpSp>
      </p:grpSp>
      <p:grpSp>
        <p:nvGrpSpPr>
          <p:cNvPr id="18" name="Group 17">
            <a:extLst>
              <a:ext uri="{FF2B5EF4-FFF2-40B4-BE49-F238E27FC236}">
                <a16:creationId xmlns:a16="http://schemas.microsoft.com/office/drawing/2014/main" id="{0D19AAA5-794F-36EC-6F6E-784B5F43E014}"/>
              </a:ext>
              <a:ext uri="{C183D7F6-B498-43B3-948B-1728B52AA6E4}">
                <adec:decorative xmlns:adec="http://schemas.microsoft.com/office/drawing/2017/decorative" val="1"/>
              </a:ext>
            </a:extLst>
          </p:cNvPr>
          <p:cNvGrpSpPr/>
          <p:nvPr/>
        </p:nvGrpSpPr>
        <p:grpSpPr>
          <a:xfrm>
            <a:off x="544122" y="2424982"/>
            <a:ext cx="11251332" cy="1943100"/>
            <a:chOff x="5919366" y="1946321"/>
            <a:chExt cx="10780580" cy="1943100"/>
          </a:xfrm>
        </p:grpSpPr>
        <p:sp>
          <p:nvSpPr>
            <p:cNvPr id="19" name="Rectangle 18">
              <a:extLst>
                <a:ext uri="{FF2B5EF4-FFF2-40B4-BE49-F238E27FC236}">
                  <a16:creationId xmlns:a16="http://schemas.microsoft.com/office/drawing/2014/main" id="{16F171CC-2E83-31AE-A48D-1A1555ACD163}"/>
                </a:ext>
              </a:extLst>
            </p:cNvPr>
            <p:cNvSpPr/>
            <p:nvPr/>
          </p:nvSpPr>
          <p:spPr>
            <a:xfrm>
              <a:off x="6194061" y="1946321"/>
              <a:ext cx="10505885" cy="19431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0" name="Rectangle 19">
              <a:extLst>
                <a:ext uri="{FF2B5EF4-FFF2-40B4-BE49-F238E27FC236}">
                  <a16:creationId xmlns:a16="http://schemas.microsoft.com/office/drawing/2014/main" id="{F8B4862F-D550-055D-3BE1-ED34C7EFA01E}"/>
                </a:ext>
              </a:extLst>
            </p:cNvPr>
            <p:cNvSpPr/>
            <p:nvPr/>
          </p:nvSpPr>
          <p:spPr>
            <a:xfrm>
              <a:off x="5919366" y="2405169"/>
              <a:ext cx="1036671" cy="103667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1" name="Rectangle 20">
              <a:extLst>
                <a:ext uri="{FF2B5EF4-FFF2-40B4-BE49-F238E27FC236}">
                  <a16:creationId xmlns:a16="http://schemas.microsoft.com/office/drawing/2014/main" id="{E01E9435-7E4C-C96F-2AD9-A35A6960FDFE}"/>
                </a:ext>
              </a:extLst>
            </p:cNvPr>
            <p:cNvSpPr/>
            <p:nvPr/>
          </p:nvSpPr>
          <p:spPr>
            <a:xfrm>
              <a:off x="6078269" y="2592645"/>
              <a:ext cx="706993"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FFFFFF"/>
                  </a:solidFill>
                  <a:effectLst/>
                  <a:uLnTx/>
                  <a:uFillTx/>
                  <a:latin typeface="Montserrat SemiBold" pitchFamily="2" charset="77"/>
                  <a:ea typeface="Lato" panose="020F0502020204030203" pitchFamily="34" charset="0"/>
                  <a:cs typeface="Lato" panose="020F0502020204030203" pitchFamily="34" charset="0"/>
                </a:rPr>
                <a:t>N</a:t>
              </a:r>
            </a:p>
          </p:txBody>
        </p:sp>
        <p:grpSp>
          <p:nvGrpSpPr>
            <p:cNvPr id="22" name="Group 21">
              <a:extLst>
                <a:ext uri="{FF2B5EF4-FFF2-40B4-BE49-F238E27FC236}">
                  <a16:creationId xmlns:a16="http://schemas.microsoft.com/office/drawing/2014/main" id="{A58F3DF9-86B1-D316-BADC-84303104DC20}"/>
                </a:ext>
              </a:extLst>
            </p:cNvPr>
            <p:cNvGrpSpPr/>
            <p:nvPr/>
          </p:nvGrpSpPr>
          <p:grpSpPr>
            <a:xfrm>
              <a:off x="7114938" y="2061462"/>
              <a:ext cx="9310314" cy="1386760"/>
              <a:chOff x="4082624" y="4367763"/>
              <a:chExt cx="18620628" cy="2773520"/>
            </a:xfrm>
          </p:grpSpPr>
          <p:sp>
            <p:nvSpPr>
              <p:cNvPr id="23" name="Subtitle 2">
                <a:extLst>
                  <a:ext uri="{FF2B5EF4-FFF2-40B4-BE49-F238E27FC236}">
                    <a16:creationId xmlns:a16="http://schemas.microsoft.com/office/drawing/2014/main" id="{5D275EE3-2ACC-DAF6-A792-E256C61049BB}"/>
                  </a:ext>
                  <a:ext uri="{C183D7F6-B498-43B3-948B-1728B52AA6E4}">
                    <adec:decorative xmlns:adec="http://schemas.microsoft.com/office/drawing/2017/decorative" val="1"/>
                  </a:ext>
                </a:extLst>
              </p:cNvPr>
              <p:cNvSpPr txBox="1">
                <a:spLocks/>
              </p:cNvSpPr>
              <p:nvPr/>
            </p:nvSpPr>
            <p:spPr>
              <a:xfrm>
                <a:off x="4082624" y="5444397"/>
                <a:ext cx="18620628" cy="1696886"/>
              </a:xfrm>
              <a:prstGeom prst="rect">
                <a:avLst/>
              </a:prstGeom>
            </p:spPr>
            <p:txBody>
              <a:bodyPr vert="horz" wrap="square" lIns="108717" tIns="54359" rIns="108717" bIns="54359"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ct val="100000"/>
                  </a:lnSpc>
                  <a:spcBef>
                    <a:spcPct val="20000"/>
                  </a:spcBef>
                  <a:spcAft>
                    <a:spcPts val="0"/>
                  </a:spcAft>
                  <a:buClrTx/>
                  <a:buSzTx/>
                  <a:buFont typeface="Arial"/>
                  <a:buNone/>
                  <a:tabLst/>
                  <a:defRPr/>
                </a:pPr>
                <a:r>
                  <a:rPr kumimoji="0" lang="en-US" sz="2400" b="1" i="1" u="none" strike="noStrike" kern="1200" cap="none" spc="0" normalizeH="0" baseline="0" noProof="0">
                    <a:ln>
                      <a:noFill/>
                    </a:ln>
                    <a:solidFill>
                      <a:srgbClr val="515151"/>
                    </a:solidFill>
                    <a:effectLst/>
                    <a:uLnTx/>
                    <a:uFillTx/>
                    <a:latin typeface="Cambria" panose="02040503050406030204" pitchFamily="18" charset="0"/>
                    <a:ea typeface="+mn-ea"/>
                    <a:cs typeface="Arial" panose="020B0604020202020204" pitchFamily="34" charset="0"/>
                  </a:rPr>
                  <a:t>What </a:t>
                </a:r>
                <a:r>
                  <a:rPr kumimoji="0" lang="en-US" sz="2400" b="0" i="0" u="none" strike="noStrike" kern="1200" cap="none" spc="0" normalizeH="0" baseline="0" noProof="0">
                    <a:ln>
                      <a:noFill/>
                    </a:ln>
                    <a:solidFill>
                      <a:srgbClr val="515151"/>
                    </a:solidFill>
                    <a:effectLst/>
                    <a:uLnTx/>
                    <a:uFillTx/>
                    <a:latin typeface="Cambria" panose="02040503050406030204" pitchFamily="18" charset="0"/>
                    <a:ea typeface="+mn-ea"/>
                    <a:cs typeface="Arial" panose="020B0604020202020204" pitchFamily="34" charset="0"/>
                  </a:rPr>
                  <a:t>interventions should be delivered, with interventions targeting changeable needs directly driving likelihood of recidivism</a:t>
                </a:r>
              </a:p>
            </p:txBody>
          </p:sp>
          <p:sp>
            <p:nvSpPr>
              <p:cNvPr id="24" name="Rectangle 23">
                <a:extLst>
                  <a:ext uri="{FF2B5EF4-FFF2-40B4-BE49-F238E27FC236}">
                    <a16:creationId xmlns:a16="http://schemas.microsoft.com/office/drawing/2014/main" id="{D9DFB3BC-AE56-14DA-7B99-FF540F005F49}"/>
                  </a:ext>
                </a:extLst>
              </p:cNvPr>
              <p:cNvSpPr/>
              <p:nvPr/>
            </p:nvSpPr>
            <p:spPr>
              <a:xfrm>
                <a:off x="4232140" y="4367763"/>
                <a:ext cx="9446990" cy="95410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a:ln>
                      <a:noFill/>
                    </a:ln>
                    <a:solidFill>
                      <a:srgbClr val="515151"/>
                    </a:solidFill>
                    <a:effectLst/>
                    <a:uLnTx/>
                    <a:uFillTx/>
                    <a:latin typeface="Cambria" panose="02040503050406030204" pitchFamily="18" charset="0"/>
                    <a:ea typeface="Roboto" panose="02000000000000000000" pitchFamily="2" charset="0"/>
                    <a:cs typeface="Arial" panose="020B0604020202020204" pitchFamily="34" charset="0"/>
                  </a:rPr>
                  <a:t>NEED PRINCIPLE</a:t>
                </a:r>
              </a:p>
            </p:txBody>
          </p:sp>
        </p:grpSp>
      </p:grpSp>
    </p:spTree>
    <p:extLst>
      <p:ext uri="{BB962C8B-B14F-4D97-AF65-F5344CB8AC3E}">
        <p14:creationId xmlns:p14="http://schemas.microsoft.com/office/powerpoint/2010/main" val="31268136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1C5DC9-CEDC-4A96-AF93-1B448C3A60C8}"/>
              </a:ext>
              <a:ext uri="{C183D7F6-B498-43B3-948B-1728B52AA6E4}">
                <adec:decorative xmlns:adec="http://schemas.microsoft.com/office/drawing/2017/decorative" val="1"/>
              </a:ext>
            </a:extLst>
          </p:cNvPr>
          <p:cNvSpPr>
            <a:spLocks noGrp="1"/>
          </p:cNvSpPr>
          <p:nvPr>
            <p:ph sz="half" idx="2"/>
          </p:nvPr>
        </p:nvSpPr>
        <p:spPr>
          <a:xfrm>
            <a:off x="186268" y="1505569"/>
            <a:ext cx="5228977" cy="3944681"/>
          </a:xfrm>
        </p:spPr>
        <p:txBody>
          <a:bodyPr anchor="ctr">
            <a:normAutofit/>
          </a:bodyPr>
          <a:lstStyle/>
          <a:p>
            <a:r>
              <a:rPr lang="en-US"/>
              <a:t>Clients at higher likelihood of recidivism receive more structure</a:t>
            </a:r>
          </a:p>
          <a:p>
            <a:r>
              <a:rPr lang="en-US"/>
              <a:t>Use actuarial Risk-Needs Assessmen</a:t>
            </a:r>
            <a:r>
              <a:rPr lang="en-US" b="1"/>
              <a:t>t </a:t>
            </a:r>
            <a:r>
              <a:rPr lang="en-US"/>
              <a:t>to determine amount of intervention a person receives</a:t>
            </a:r>
          </a:p>
          <a:p>
            <a:r>
              <a:rPr lang="en-US"/>
              <a:t>Offer a wide range of interventions to support complex needs</a:t>
            </a:r>
          </a:p>
        </p:txBody>
      </p:sp>
      <p:sp>
        <p:nvSpPr>
          <p:cNvPr id="4" name="Title 3">
            <a:extLst>
              <a:ext uri="{FF2B5EF4-FFF2-40B4-BE49-F238E27FC236}">
                <a16:creationId xmlns:a16="http://schemas.microsoft.com/office/drawing/2014/main" id="{A25E83E3-5685-4E8B-9288-92512E4349D1}"/>
              </a:ext>
            </a:extLst>
          </p:cNvPr>
          <p:cNvSpPr>
            <a:spLocks noGrp="1"/>
          </p:cNvSpPr>
          <p:nvPr>
            <p:ph type="title"/>
          </p:nvPr>
        </p:nvSpPr>
        <p:spPr/>
        <p:txBody>
          <a:bodyPr>
            <a:normAutofit/>
          </a:bodyPr>
          <a:lstStyle/>
          <a:p>
            <a:r>
              <a:rPr lang="en-US"/>
              <a:t>WHAT Do Support Centers Deliver? cont’d</a:t>
            </a:r>
          </a:p>
        </p:txBody>
      </p:sp>
      <p:graphicFrame>
        <p:nvGraphicFramePr>
          <p:cNvPr id="14" name="Diagram 13" descr="Practices delivered by CJSCs">
            <a:extLst>
              <a:ext uri="{FF2B5EF4-FFF2-40B4-BE49-F238E27FC236}">
                <a16:creationId xmlns:a16="http://schemas.microsoft.com/office/drawing/2014/main" id="{FC9E7908-EA14-493B-B204-797E692114C3}"/>
              </a:ext>
            </a:extLst>
          </p:cNvPr>
          <p:cNvGraphicFramePr/>
          <p:nvPr/>
        </p:nvGraphicFramePr>
        <p:xfrm>
          <a:off x="5881256" y="1385456"/>
          <a:ext cx="6124476" cy="41923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4CD906C7-3A2F-4B9B-AA9E-B3B3EE97B173}"/>
              </a:ext>
            </a:extLst>
          </p:cNvPr>
          <p:cNvSpPr txBox="1"/>
          <p:nvPr/>
        </p:nvSpPr>
        <p:spPr>
          <a:xfrm>
            <a:off x="4842356" y="5859693"/>
            <a:ext cx="7163376" cy="4001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515151"/>
                </a:solidFill>
                <a:effectLst/>
                <a:uLnTx/>
                <a:uFillTx/>
                <a:latin typeface="Arial" panose="020B0604020202020204"/>
                <a:ea typeface="+mn-ea"/>
                <a:cs typeface="+mn-cs"/>
              </a:rPr>
              <a:t>(Andrews &amp; Bonta, 2017; Dowden &amp; Andrews, 1999;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515151"/>
                </a:solidFill>
                <a:effectLst/>
                <a:uLnTx/>
                <a:uFillTx/>
                <a:latin typeface="Arial" panose="020B0604020202020204"/>
                <a:ea typeface="+mn-ea"/>
                <a:cs typeface="+mn-cs"/>
              </a:rPr>
              <a:t>Hanson &amp; Morton-Bourgon, 2009; Prendergast et al, 2013)</a:t>
            </a:r>
          </a:p>
        </p:txBody>
      </p:sp>
    </p:spTree>
    <p:extLst>
      <p:ext uri="{BB962C8B-B14F-4D97-AF65-F5344CB8AC3E}">
        <p14:creationId xmlns:p14="http://schemas.microsoft.com/office/powerpoint/2010/main" val="40736258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5C421-928D-E45F-961A-643FD68343E8}"/>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98B08B9-F3C7-C636-EBBA-CBDBD2592786}"/>
              </a:ext>
              <a:ext uri="{C183D7F6-B498-43B3-948B-1728B52AA6E4}">
                <adec:decorative xmlns:adec="http://schemas.microsoft.com/office/drawing/2017/decorative" val="1"/>
              </a:ext>
            </a:extLst>
          </p:cNvPr>
          <p:cNvPicPr>
            <a:picLocks noGrp="1" noChangeAspect="1"/>
          </p:cNvPicPr>
          <p:nvPr>
            <p:ph idx="1"/>
          </p:nvPr>
        </p:nvPicPr>
        <p:blipFill>
          <a:blip r:embed="rId2"/>
          <a:stretch/>
        </p:blipFill>
        <p:spPr>
          <a:xfrm>
            <a:off x="482194" y="446567"/>
            <a:ext cx="7865939" cy="4994871"/>
          </a:xfrm>
          <a:noFill/>
        </p:spPr>
      </p:pic>
      <p:sp>
        <p:nvSpPr>
          <p:cNvPr id="6" name="Rectangle 5">
            <a:extLst>
              <a:ext uri="{FF2B5EF4-FFF2-40B4-BE49-F238E27FC236}">
                <a16:creationId xmlns:a16="http://schemas.microsoft.com/office/drawing/2014/main" id="{32A0E307-C195-86DA-5E4F-BA8292CA5109}"/>
              </a:ext>
              <a:ext uri="{C183D7F6-B498-43B3-948B-1728B52AA6E4}">
                <adec:decorative xmlns:adec="http://schemas.microsoft.com/office/drawing/2017/decorative" val="1"/>
              </a:ext>
            </a:extLst>
          </p:cNvPr>
          <p:cNvSpPr/>
          <p:nvPr/>
        </p:nvSpPr>
        <p:spPr>
          <a:xfrm>
            <a:off x="8657165" y="-186267"/>
            <a:ext cx="4144434" cy="7230533"/>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6190B81C-99A7-E526-8B9D-1B7B520F629C}"/>
              </a:ext>
              <a:ext uri="{C183D7F6-B498-43B3-948B-1728B52AA6E4}">
                <adec:decorative xmlns:adec="http://schemas.microsoft.com/office/drawing/2017/decorative" val="1"/>
              </a:ext>
            </a:extLst>
          </p:cNvPr>
          <p:cNvSpPr>
            <a:spLocks noGrp="1"/>
          </p:cNvSpPr>
          <p:nvPr>
            <p:ph type="title"/>
          </p:nvPr>
        </p:nvSpPr>
        <p:spPr>
          <a:xfrm>
            <a:off x="8856132" y="1041934"/>
            <a:ext cx="3609566" cy="4668401"/>
          </a:xfrm>
        </p:spPr>
        <p:txBody>
          <a:bodyPr anchor="t">
            <a:normAutofit/>
          </a:bodyPr>
          <a:lstStyle/>
          <a:p>
            <a:r>
              <a:rPr lang="en-US" sz="3800">
                <a:solidFill>
                  <a:schemeClr val="bg1"/>
                </a:solidFill>
              </a:rPr>
              <a:t>WHERE?</a:t>
            </a:r>
            <a:br>
              <a:rPr lang="en-US" sz="3300">
                <a:solidFill>
                  <a:schemeClr val="bg1"/>
                </a:solidFill>
              </a:rPr>
            </a:br>
            <a:br>
              <a:rPr lang="en-US" sz="3300">
                <a:solidFill>
                  <a:schemeClr val="bg1"/>
                </a:solidFill>
              </a:rPr>
            </a:br>
            <a:r>
              <a:rPr lang="en-US" sz="3300">
                <a:solidFill>
                  <a:schemeClr val="bg1"/>
                </a:solidFill>
              </a:rPr>
              <a:t>CJSC Locations Across MA</a:t>
            </a:r>
          </a:p>
        </p:txBody>
      </p:sp>
    </p:spTree>
    <p:extLst>
      <p:ext uri="{BB962C8B-B14F-4D97-AF65-F5344CB8AC3E}">
        <p14:creationId xmlns:p14="http://schemas.microsoft.com/office/powerpoint/2010/main" val="19623311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4310C227-11C3-F7F0-E8ED-6BFD6C84F1E8}"/>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24359" y="2646029"/>
            <a:ext cx="8723313" cy="2928880"/>
          </a:xfrm>
        </p:spPr>
      </p:pic>
      <p:pic>
        <p:nvPicPr>
          <p:cNvPr id="11" name="Picture 10">
            <a:extLst>
              <a:ext uri="{FF2B5EF4-FFF2-40B4-BE49-F238E27FC236}">
                <a16:creationId xmlns:a16="http://schemas.microsoft.com/office/drawing/2014/main" id="{6F83FDD7-AC6B-078C-150E-D61044226E1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02522" y="1182260"/>
            <a:ext cx="2749691" cy="863644"/>
          </a:xfrm>
          <a:prstGeom prst="rect">
            <a:avLst/>
          </a:prstGeom>
        </p:spPr>
      </p:pic>
      <p:sp>
        <p:nvSpPr>
          <p:cNvPr id="12" name="TextBox 11">
            <a:extLst>
              <a:ext uri="{FF2B5EF4-FFF2-40B4-BE49-F238E27FC236}">
                <a16:creationId xmlns:a16="http://schemas.microsoft.com/office/drawing/2014/main" id="{458C6E09-0069-D40E-82F8-C0B3A09BBCB6}"/>
              </a:ext>
              <a:ext uri="{C183D7F6-B498-43B3-948B-1728B52AA6E4}">
                <adec:decorative xmlns:adec="http://schemas.microsoft.com/office/drawing/2017/decorative" val="1"/>
              </a:ext>
            </a:extLst>
          </p:cNvPr>
          <p:cNvSpPr txBox="1"/>
          <p:nvPr/>
        </p:nvSpPr>
        <p:spPr>
          <a:xfrm>
            <a:off x="712479" y="2045904"/>
            <a:ext cx="806625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515151"/>
                </a:solidFill>
                <a:effectLst/>
                <a:uLnTx/>
                <a:uFillTx/>
                <a:latin typeface="Arial" panose="020B0604020202020204"/>
                <a:ea typeface="+mn-ea"/>
                <a:cs typeface="+mn-cs"/>
              </a:rPr>
              <a:t>2018 cohort saw 26-36% lower recidivism rates than 2013.  </a:t>
            </a:r>
          </a:p>
        </p:txBody>
      </p:sp>
      <p:sp>
        <p:nvSpPr>
          <p:cNvPr id="2" name="Title 1">
            <a:extLst>
              <a:ext uri="{FF2B5EF4-FFF2-40B4-BE49-F238E27FC236}">
                <a16:creationId xmlns:a16="http://schemas.microsoft.com/office/drawing/2014/main" id="{ABA600FE-9547-5008-B5C6-C029CFE3C599}"/>
              </a:ext>
            </a:extLst>
          </p:cNvPr>
          <p:cNvSpPr>
            <a:spLocks noGrp="1"/>
          </p:cNvSpPr>
          <p:nvPr>
            <p:ph type="title"/>
          </p:nvPr>
        </p:nvSpPr>
        <p:spPr>
          <a:xfrm>
            <a:off x="457200" y="403195"/>
            <a:ext cx="10896600" cy="885390"/>
          </a:xfrm>
        </p:spPr>
        <p:txBody>
          <a:bodyPr>
            <a:normAutofit fontScale="90000"/>
          </a:bodyPr>
          <a:lstStyle/>
          <a:p>
            <a:r>
              <a:rPr lang="en-US"/>
              <a:t>HOW Do Support Centers Achieve Outcomes? </a:t>
            </a:r>
          </a:p>
        </p:txBody>
      </p:sp>
      <p:sp>
        <p:nvSpPr>
          <p:cNvPr id="3" name="Text Placeholder 1">
            <a:extLst>
              <a:ext uri="{FF2B5EF4-FFF2-40B4-BE49-F238E27FC236}">
                <a16:creationId xmlns:a16="http://schemas.microsoft.com/office/drawing/2014/main" id="{61FEA3F6-7C59-9E6C-67BE-13D91A357EFA}"/>
              </a:ext>
            </a:extLst>
          </p:cNvPr>
          <p:cNvSpPr txBox="1">
            <a:spLocks/>
          </p:cNvSpPr>
          <p:nvPr/>
        </p:nvSpPr>
        <p:spPr>
          <a:xfrm>
            <a:off x="457200" y="1066719"/>
            <a:ext cx="11137232" cy="523911"/>
          </a:xfrm>
          <a:prstGeom prst="rect">
            <a:avLst/>
          </a:prstGeom>
        </p:spPr>
        <p:txBody>
          <a:bodyPr vert="horz" lIns="91440" tIns="45720" rIns="91440" bIns="45720" rtlCol="0">
            <a:normAutofit/>
          </a:bodyPr>
          <a:lstStyle>
            <a:lvl1pPr marL="228589" indent="-228589" algn="l" defTabSz="914354" rtl="0" eaLnBrk="1" latinLnBrk="0" hangingPunct="1">
              <a:lnSpc>
                <a:spcPct val="90000"/>
              </a:lnSpc>
              <a:spcBef>
                <a:spcPts val="1000"/>
              </a:spcBef>
              <a:buClr>
                <a:schemeClr val="tx2"/>
              </a:buClr>
              <a:buFont typeface="Arial" panose="020B0604020202020204" pitchFamily="34" charset="0"/>
              <a:buChar char="•"/>
              <a:defRPr sz="24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54" rtl="0" eaLnBrk="1" fontAlgn="auto" latinLnBrk="0" hangingPunct="1">
              <a:lnSpc>
                <a:spcPct val="90000"/>
              </a:lnSpc>
              <a:spcBef>
                <a:spcPts val="1000"/>
              </a:spcBef>
              <a:spcAft>
                <a:spcPts val="0"/>
              </a:spcAft>
              <a:buClr>
                <a:srgbClr val="000F9F"/>
              </a:buClr>
              <a:buSzTx/>
              <a:buFont typeface="Arial" panose="020B0604020202020204" pitchFamily="34" charset="0"/>
              <a:buNone/>
              <a:tabLst/>
              <a:defRPr/>
            </a:pPr>
            <a:r>
              <a:rPr kumimoji="0" lang="en-US" sz="3000" b="1" i="0" u="none" strike="noStrike" kern="1200" cap="none" spc="0" normalizeH="0" baseline="0" noProof="0">
                <a:ln>
                  <a:noFill/>
                </a:ln>
                <a:solidFill>
                  <a:srgbClr val="515151"/>
                </a:solidFill>
                <a:effectLst/>
                <a:uLnTx/>
                <a:uFillTx/>
                <a:latin typeface="Arial" panose="020B0604020202020204"/>
                <a:ea typeface="+mn-ea"/>
                <a:cs typeface="+mn-cs"/>
              </a:rPr>
              <a:t>High Quality Implementation</a:t>
            </a:r>
          </a:p>
        </p:txBody>
      </p:sp>
    </p:spTree>
    <p:extLst>
      <p:ext uri="{BB962C8B-B14F-4D97-AF65-F5344CB8AC3E}">
        <p14:creationId xmlns:p14="http://schemas.microsoft.com/office/powerpoint/2010/main" val="34582608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9E3655B-4FD6-5E6A-0236-18059B075ECF}"/>
              </a:ext>
            </a:extLst>
          </p:cNvPr>
          <p:cNvSpPr>
            <a:spLocks noGrp="1"/>
          </p:cNvSpPr>
          <p:nvPr>
            <p:ph type="title"/>
          </p:nvPr>
        </p:nvSpPr>
        <p:spPr/>
        <p:txBody>
          <a:bodyPr/>
          <a:lstStyle/>
          <a:p>
            <a:r>
              <a:rPr lang="en-US"/>
              <a:t>Disclosures</a:t>
            </a:r>
          </a:p>
        </p:txBody>
      </p:sp>
      <p:sp>
        <p:nvSpPr>
          <p:cNvPr id="5" name="TextBox 4">
            <a:extLst>
              <a:ext uri="{FF2B5EF4-FFF2-40B4-BE49-F238E27FC236}">
                <a16:creationId xmlns:a16="http://schemas.microsoft.com/office/drawing/2014/main" id="{6E0BB009-010B-F1B2-9E05-4CDFDFE0CD42}"/>
              </a:ext>
            </a:extLst>
          </p:cNvPr>
          <p:cNvSpPr txBox="1"/>
          <p:nvPr/>
        </p:nvSpPr>
        <p:spPr>
          <a:xfrm>
            <a:off x="711200" y="1145315"/>
            <a:ext cx="9702800" cy="4165884"/>
          </a:xfrm>
          <a:prstGeom prst="rect">
            <a:avLst/>
          </a:prstGeom>
          <a:noFill/>
        </p:spPr>
        <p:txBody>
          <a:bodyPr wrap="square" lIns="60960" tIns="30480" rIns="60960" bIns="30480" rtlCol="0" anchor="t">
            <a:spAutoFit/>
          </a:bodyPr>
          <a:lstStyle/>
          <a:p>
            <a:pPr defTabSz="609630" fontAlgn="base"/>
            <a:r>
              <a:rPr lang="en-US" sz="2667" b="1">
                <a:solidFill>
                  <a:srgbClr val="000000"/>
                </a:solidFill>
                <a:latin typeface="Calibri"/>
                <a:ea typeface="Calibri"/>
                <a:cs typeface="Calibri"/>
              </a:rPr>
              <a:t>Cori Cather​, PhD</a:t>
            </a:r>
            <a:endParaRPr lang="en-US" sz="2667">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304815" lvl="1" defTabSz="609630" fontAlgn="base"/>
            <a:endParaRPr lang="en-US" sz="2667">
              <a:solidFill>
                <a:srgbClr val="000000"/>
              </a:solidFill>
              <a:latin typeface="Calibri"/>
              <a:ea typeface="Calibri"/>
              <a:cs typeface="Calibri"/>
            </a:endParaRPr>
          </a:p>
          <a:p>
            <a:pPr marL="304815" lvl="1" defTabSz="609630"/>
            <a:r>
              <a:rPr lang="en-US" sz="2667">
                <a:solidFill>
                  <a:srgbClr val="000000"/>
                </a:solidFill>
                <a:latin typeface="Calibri"/>
                <a:ea typeface="Calibri"/>
                <a:cs typeface="Calibri"/>
              </a:rPr>
              <a:t>Consultant:​</a:t>
            </a:r>
          </a:p>
          <a:p>
            <a:pPr marL="609630" lvl="2" defTabSz="609630" fontAlgn="base">
              <a:buFont typeface="Wingdings" panose="05000000000000000000" pitchFamily="2" charset="2"/>
              <a:buChar char="§"/>
            </a:pPr>
            <a:r>
              <a:rPr lang="en-US" sz="2667">
                <a:solidFill>
                  <a:srgbClr val="000000"/>
                </a:solidFill>
                <a:latin typeface="Calibri" panose="020F0502020204030204" pitchFamily="34" charset="0"/>
                <a:cs typeface="Calibri" panose="020F0502020204030204" pitchFamily="34" charset="0"/>
              </a:rPr>
              <a:t>NAVIGATE Consultants​</a:t>
            </a:r>
          </a:p>
          <a:p>
            <a:pPr marL="609630" lvl="2" defTabSz="609630" fontAlgn="base">
              <a:buFont typeface="Wingdings" panose="05000000000000000000" pitchFamily="2" charset="2"/>
              <a:buChar char="§"/>
            </a:pPr>
            <a:endParaRPr lang="en-US" sz="2667">
              <a:solidFill>
                <a:srgbClr val="000000"/>
              </a:solidFill>
              <a:latin typeface="Calibri" panose="020F0502020204030204" pitchFamily="34" charset="0"/>
              <a:cs typeface="Calibri" panose="020F0502020204030204" pitchFamily="34" charset="0"/>
            </a:endParaRPr>
          </a:p>
          <a:p>
            <a:pPr marL="304815" lvl="1" defTabSz="609630" fontAlgn="base"/>
            <a:r>
              <a:rPr lang="en-US" sz="2667">
                <a:solidFill>
                  <a:srgbClr val="000000"/>
                </a:solidFill>
                <a:latin typeface="Calibri" panose="020F0502020204030204" pitchFamily="34" charset="0"/>
                <a:cs typeface="Calibri" panose="020F0502020204030204" pitchFamily="34" charset="0"/>
              </a:rPr>
              <a:t>Co-Investigator on a NIH-SBIR Grant:​</a:t>
            </a:r>
            <a:endParaRPr lang="en-US" sz="2667">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609630" lvl="2" defTabSz="609630" fontAlgn="base">
              <a:buFont typeface="Wingdings" panose="05000000000000000000" pitchFamily="2" charset="2"/>
              <a:buChar char="§"/>
            </a:pPr>
            <a:r>
              <a:rPr lang="en-US" sz="2667">
                <a:solidFill>
                  <a:srgbClr val="000000"/>
                </a:solidFill>
                <a:latin typeface="Calibri" panose="020F0502020204030204" pitchFamily="34" charset="0"/>
                <a:cs typeface="Calibri" panose="020F0502020204030204" pitchFamily="34" charset="0"/>
              </a:rPr>
              <a:t>Charles River Analytics​</a:t>
            </a:r>
          </a:p>
          <a:p>
            <a:pPr marL="609630" lvl="2" defTabSz="609630" fontAlgn="base">
              <a:buFont typeface="Wingdings" panose="05000000000000000000" pitchFamily="2" charset="2"/>
              <a:buChar char="§"/>
            </a:pPr>
            <a:endParaRPr lang="en-US" sz="2667">
              <a:solidFill>
                <a:srgbClr val="000000"/>
              </a:solidFill>
              <a:latin typeface="Calibri" panose="020F0502020204030204" pitchFamily="34" charset="0"/>
              <a:cs typeface="Calibri" panose="020F0502020204030204" pitchFamily="34" charset="0"/>
            </a:endParaRPr>
          </a:p>
          <a:p>
            <a:pPr marL="304815" lvl="1" defTabSz="609630" fontAlgn="base"/>
            <a:r>
              <a:rPr lang="en-US" sz="2667">
                <a:solidFill>
                  <a:srgbClr val="000000"/>
                </a:solidFill>
                <a:latin typeface="Calibri"/>
                <a:ea typeface="Calibri"/>
                <a:cs typeface="Calibri"/>
              </a:rPr>
              <a:t>Trainer:​</a:t>
            </a:r>
          </a:p>
          <a:p>
            <a:pPr marL="609630" lvl="2" defTabSz="609630" fontAlgn="base">
              <a:buFont typeface="Wingdings" panose="05000000000000000000" pitchFamily="2" charset="2"/>
              <a:buChar char="§"/>
            </a:pPr>
            <a:r>
              <a:rPr lang="en-US" sz="2667">
                <a:solidFill>
                  <a:srgbClr val="000000"/>
                </a:solidFill>
                <a:latin typeface="Calibri" panose="020F0502020204030204" pitchFamily="34" charset="0"/>
                <a:cs typeface="Calibri" panose="020F0502020204030204" pitchFamily="34" charset="0"/>
              </a:rPr>
              <a:t>Amae Health​</a:t>
            </a:r>
          </a:p>
        </p:txBody>
      </p:sp>
    </p:spTree>
    <p:extLst>
      <p:ext uri="{BB962C8B-B14F-4D97-AF65-F5344CB8AC3E}">
        <p14:creationId xmlns:p14="http://schemas.microsoft.com/office/powerpoint/2010/main" val="32045884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49639-3FDF-5AFB-CE18-45A8785A1FB2}"/>
              </a:ext>
            </a:extLst>
          </p:cNvPr>
          <p:cNvSpPr>
            <a:spLocks noGrp="1"/>
          </p:cNvSpPr>
          <p:nvPr>
            <p:ph type="title"/>
          </p:nvPr>
        </p:nvSpPr>
        <p:spPr>
          <a:xfrm>
            <a:off x="457199" y="500066"/>
            <a:ext cx="11460145" cy="885390"/>
          </a:xfrm>
        </p:spPr>
        <p:txBody>
          <a:bodyPr>
            <a:normAutofit fontScale="90000"/>
          </a:bodyPr>
          <a:lstStyle/>
          <a:p>
            <a:r>
              <a:rPr lang="en-US"/>
              <a:t>HOW Do Support Centers Achieve Outcomes? cont’d</a:t>
            </a:r>
          </a:p>
        </p:txBody>
      </p:sp>
      <p:sp>
        <p:nvSpPr>
          <p:cNvPr id="3" name="Content Placeholder 2">
            <a:extLst>
              <a:ext uri="{FF2B5EF4-FFF2-40B4-BE49-F238E27FC236}">
                <a16:creationId xmlns:a16="http://schemas.microsoft.com/office/drawing/2014/main" id="{5703F997-F09D-EE13-E630-049C1A25C62A}"/>
              </a:ext>
            </a:extLst>
          </p:cNvPr>
          <p:cNvSpPr>
            <a:spLocks noGrp="1"/>
          </p:cNvSpPr>
          <p:nvPr>
            <p:ph idx="1"/>
          </p:nvPr>
        </p:nvSpPr>
        <p:spPr>
          <a:xfrm>
            <a:off x="457200" y="1626856"/>
            <a:ext cx="10896600" cy="3801283"/>
          </a:xfrm>
        </p:spPr>
        <p:txBody>
          <a:bodyPr>
            <a:normAutofit fontScale="92500" lnSpcReduction="10000"/>
          </a:bodyPr>
          <a:lstStyle/>
          <a:p>
            <a:r>
              <a:rPr lang="en-US"/>
              <a:t>Partnership with Dr. Drawbridge at UMass Chan dates back to 2016</a:t>
            </a:r>
          </a:p>
          <a:p>
            <a:pPr lvl="1"/>
            <a:r>
              <a:rPr lang="en-US" b="1"/>
              <a:t>Initiated fidelity monitoring of 3 RNR Practices at 3 support centers:</a:t>
            </a:r>
          </a:p>
          <a:p>
            <a:pPr lvl="2"/>
            <a:r>
              <a:rPr lang="en-US"/>
              <a:t>Risk-needs assessment (RNA)</a:t>
            </a:r>
          </a:p>
          <a:p>
            <a:pPr lvl="2"/>
            <a:r>
              <a:rPr lang="en-US"/>
              <a:t>Treatment planning</a:t>
            </a:r>
          </a:p>
          <a:p>
            <a:pPr lvl="2"/>
            <a:r>
              <a:rPr lang="en-US"/>
              <a:t>CBT groups</a:t>
            </a:r>
          </a:p>
          <a:p>
            <a:pPr lvl="1"/>
            <a:endParaRPr lang="en-US"/>
          </a:p>
          <a:p>
            <a:pPr lvl="1"/>
            <a:r>
              <a:rPr lang="en-US" b="1"/>
              <a:t>Initial fidelity monitoring informed:</a:t>
            </a:r>
          </a:p>
          <a:p>
            <a:pPr lvl="2"/>
            <a:r>
              <a:rPr lang="en-US"/>
              <a:t>Statewide adoption and implementation of universal screening for substance use and mental health needs</a:t>
            </a:r>
          </a:p>
          <a:p>
            <a:pPr lvl="2"/>
            <a:r>
              <a:rPr lang="en-US"/>
              <a:t>Statewide adoption and implementation of a risk/needs reassessment policy</a:t>
            </a:r>
          </a:p>
          <a:p>
            <a:pPr lvl="2"/>
            <a:r>
              <a:rPr lang="en-US" b="1"/>
              <a:t>Statewide continuation of implementation support</a:t>
            </a:r>
          </a:p>
          <a:p>
            <a:endParaRPr lang="en-US"/>
          </a:p>
        </p:txBody>
      </p:sp>
    </p:spTree>
    <p:extLst>
      <p:ext uri="{BB962C8B-B14F-4D97-AF65-F5344CB8AC3E}">
        <p14:creationId xmlns:p14="http://schemas.microsoft.com/office/powerpoint/2010/main" val="36702854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15E7E-6F53-1471-2719-C2660D6AD681}"/>
              </a:ext>
            </a:extLst>
          </p:cNvPr>
          <p:cNvSpPr>
            <a:spLocks noGrp="1"/>
          </p:cNvSpPr>
          <p:nvPr>
            <p:ph type="ctrTitle"/>
          </p:nvPr>
        </p:nvSpPr>
        <p:spPr>
          <a:xfrm>
            <a:off x="457200" y="2477880"/>
            <a:ext cx="11277600" cy="1504017"/>
          </a:xfrm>
        </p:spPr>
        <p:txBody>
          <a:bodyPr>
            <a:normAutofit fontScale="90000"/>
          </a:bodyPr>
          <a:lstStyle/>
          <a:p>
            <a:r>
              <a:rPr lang="en-US"/>
              <a:t>Supporting Implementation of Evidence-Based Interventions in Community Justice Support Centers Statewide</a:t>
            </a:r>
          </a:p>
        </p:txBody>
      </p:sp>
      <p:sp>
        <p:nvSpPr>
          <p:cNvPr id="3" name="Title 1">
            <a:extLst>
              <a:ext uri="{FF2B5EF4-FFF2-40B4-BE49-F238E27FC236}">
                <a16:creationId xmlns:a16="http://schemas.microsoft.com/office/drawing/2014/main" id="{B8FD9694-C6C5-CA2F-4634-1FCDCA15269F}"/>
              </a:ext>
            </a:extLst>
          </p:cNvPr>
          <p:cNvSpPr txBox="1">
            <a:spLocks/>
          </p:cNvSpPr>
          <p:nvPr/>
        </p:nvSpPr>
        <p:spPr>
          <a:xfrm>
            <a:off x="457200" y="4105580"/>
            <a:ext cx="10896600" cy="885390"/>
          </a:xfrm>
          <a:prstGeom prst="rect">
            <a:avLst/>
          </a:prstGeom>
        </p:spPr>
        <p:txBody>
          <a:bodyPr vert="horz" lIns="91440" tIns="45720" rIns="91440" bIns="45720" rtlCol="0" anchor="b">
            <a:normAutofit/>
          </a:bodyPr>
          <a:lstStyle>
            <a:lvl1pPr algn="l" defTabSz="914354" rtl="0" eaLnBrk="1" latinLnBrk="0" hangingPunct="1">
              <a:lnSpc>
                <a:spcPct val="90000"/>
              </a:lnSpc>
              <a:spcBef>
                <a:spcPct val="0"/>
              </a:spcBef>
              <a:buNone/>
              <a:defRPr sz="5500" b="1" i="0" kern="1200">
                <a:solidFill>
                  <a:schemeClr val="bg1"/>
                </a:solidFill>
                <a:latin typeface="Arial Black" panose="020B0604020202020204" pitchFamily="34" charset="0"/>
                <a:ea typeface="+mj-ea"/>
                <a:cs typeface="Arial Black" panose="020B0604020202020204" pitchFamily="34" charset="0"/>
              </a:defRPr>
            </a:lvl1pPr>
          </a:lstStyle>
          <a:p>
            <a:pPr marL="0" marR="0" lvl="0" indent="0" algn="l" defTabSz="914354" rtl="0" eaLnBrk="1" fontAlgn="auto" latinLnBrk="0" hangingPunct="1">
              <a:lnSpc>
                <a:spcPct val="90000"/>
              </a:lnSpc>
              <a:spcBef>
                <a:spcPct val="0"/>
              </a:spcBef>
              <a:spcAft>
                <a:spcPts val="0"/>
              </a:spcAft>
              <a:buClrTx/>
              <a:buSzTx/>
              <a:buFontTx/>
              <a:buNone/>
              <a:tabLst/>
              <a:defRPr/>
            </a:pPr>
            <a:r>
              <a:rPr kumimoji="0" lang="en-US" sz="3800" b="0" i="0" u="none" strike="noStrike" kern="1200" cap="none" spc="0" normalizeH="0" baseline="0" noProof="0">
                <a:ln>
                  <a:noFill/>
                </a:ln>
                <a:solidFill>
                  <a:srgbClr val="FFC628"/>
                </a:solidFill>
                <a:effectLst/>
                <a:uLnTx/>
                <a:uFillTx/>
                <a:latin typeface="Arial Black" panose="020B0604020202020204" pitchFamily="34" charset="0"/>
                <a:ea typeface="+mj-ea"/>
                <a:cs typeface="Arial Black" panose="020B0604020202020204" pitchFamily="34" charset="0"/>
              </a:rPr>
              <a:t>Drawbridge (PI), Crist (Co-PI)</a:t>
            </a:r>
          </a:p>
        </p:txBody>
      </p:sp>
      <p:sp>
        <p:nvSpPr>
          <p:cNvPr id="5" name="TextBox 4">
            <a:extLst>
              <a:ext uri="{FF2B5EF4-FFF2-40B4-BE49-F238E27FC236}">
                <a16:creationId xmlns:a16="http://schemas.microsoft.com/office/drawing/2014/main" id="{E9688A71-32DA-1D05-2027-79BC6F4ECF00}"/>
              </a:ext>
              <a:ext uri="{C183D7F6-B498-43B3-948B-1728B52AA6E4}">
                <adec:decorative xmlns:adec="http://schemas.microsoft.com/office/drawing/2017/decorative" val="1"/>
              </a:ext>
            </a:extLst>
          </p:cNvPr>
          <p:cNvSpPr txBox="1"/>
          <p:nvPr/>
        </p:nvSpPr>
        <p:spPr>
          <a:xfrm>
            <a:off x="6804212" y="5527754"/>
            <a:ext cx="4930588" cy="461665"/>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Funding from the Massachusetts Office of Community Corrections (Aw. No. E63710000057088, Drawbridge PI)</a:t>
            </a:r>
          </a:p>
        </p:txBody>
      </p:sp>
    </p:spTree>
    <p:extLst>
      <p:ext uri="{BB962C8B-B14F-4D97-AF65-F5344CB8AC3E}">
        <p14:creationId xmlns:p14="http://schemas.microsoft.com/office/powerpoint/2010/main" val="37453405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0EA0C-A135-BABF-8DBB-53BF888B92E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8FCBA29-E194-6654-D781-9CF80926B830}"/>
              </a:ext>
            </a:extLst>
          </p:cNvPr>
          <p:cNvSpPr>
            <a:spLocks noGrp="1"/>
          </p:cNvSpPr>
          <p:nvPr>
            <p:ph type="title"/>
          </p:nvPr>
        </p:nvSpPr>
        <p:spPr>
          <a:xfrm>
            <a:off x="470589" y="500650"/>
            <a:ext cx="11352816" cy="827499"/>
          </a:xfrm>
        </p:spPr>
        <p:txBody>
          <a:bodyPr>
            <a:normAutofit/>
          </a:bodyPr>
          <a:lstStyle/>
          <a:p>
            <a:pPr algn="ctr"/>
            <a:r>
              <a:rPr lang="en-US"/>
              <a:t>Our Past &amp; Present Team</a:t>
            </a:r>
          </a:p>
        </p:txBody>
      </p:sp>
      <p:graphicFrame>
        <p:nvGraphicFramePr>
          <p:cNvPr id="3" name="Table 2">
            <a:extLst>
              <a:ext uri="{FF2B5EF4-FFF2-40B4-BE49-F238E27FC236}">
                <a16:creationId xmlns:a16="http://schemas.microsoft.com/office/drawing/2014/main" id="{2F16F178-E31B-2B00-0811-77940106A0D4}"/>
              </a:ext>
            </a:extLst>
          </p:cNvPr>
          <p:cNvGraphicFramePr>
            <a:graphicFrameLocks noGrp="1"/>
          </p:cNvGraphicFramePr>
          <p:nvPr/>
        </p:nvGraphicFramePr>
        <p:xfrm>
          <a:off x="239843" y="1634067"/>
          <a:ext cx="11737296" cy="4032488"/>
        </p:xfrm>
        <a:graphic>
          <a:graphicData uri="http://schemas.openxmlformats.org/drawingml/2006/table">
            <a:tbl>
              <a:tblPr firstRow="1" bandRow="1">
                <a:tableStyleId>{2D5ABB26-0587-4C30-8999-92F81FD0307C}</a:tableStyleId>
              </a:tblPr>
              <a:tblGrid>
                <a:gridCol w="3912432">
                  <a:extLst>
                    <a:ext uri="{9D8B030D-6E8A-4147-A177-3AD203B41FA5}">
                      <a16:colId xmlns:a16="http://schemas.microsoft.com/office/drawing/2014/main" val="4062210648"/>
                    </a:ext>
                  </a:extLst>
                </a:gridCol>
                <a:gridCol w="3912432">
                  <a:extLst>
                    <a:ext uri="{9D8B030D-6E8A-4147-A177-3AD203B41FA5}">
                      <a16:colId xmlns:a16="http://schemas.microsoft.com/office/drawing/2014/main" val="1982107632"/>
                    </a:ext>
                  </a:extLst>
                </a:gridCol>
                <a:gridCol w="3912432">
                  <a:extLst>
                    <a:ext uri="{9D8B030D-6E8A-4147-A177-3AD203B41FA5}">
                      <a16:colId xmlns:a16="http://schemas.microsoft.com/office/drawing/2014/main" val="3041062668"/>
                    </a:ext>
                  </a:extLst>
                </a:gridCol>
              </a:tblGrid>
              <a:tr h="1508719">
                <a:tc>
                  <a:txBody>
                    <a:bodyPr/>
                    <a:lstStyle/>
                    <a:p>
                      <a:pPr algn="ctr"/>
                      <a:endParaRPr lang="en-US" sz="12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2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2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7266765"/>
                  </a:ext>
                </a:extLst>
              </a:tr>
              <a:tr h="397103">
                <a:tc>
                  <a:txBody>
                    <a:bodyPr/>
                    <a:lstStyle/>
                    <a:p>
                      <a:pPr algn="ctr"/>
                      <a:r>
                        <a:rPr lang="en-US" sz="1200"/>
                        <a:t>Charlie Clark, </a:t>
                      </a:r>
                    </a:p>
                    <a:p>
                      <a:pPr algn="ctr"/>
                      <a:r>
                        <a:rPr lang="en-US" sz="1200"/>
                        <a:t>Research Coordinator II</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a:t>Jessia Bartish, </a:t>
                      </a:r>
                    </a:p>
                    <a:p>
                      <a:pPr algn="ctr"/>
                      <a:r>
                        <a:rPr lang="en-US" sz="1200"/>
                        <a:t>Implementation Support Specialist I</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a:t>Elena </a:t>
                      </a:r>
                      <a:r>
                        <a:rPr lang="en-US" sz="1200" err="1"/>
                        <a:t>Buonodono</a:t>
                      </a:r>
                      <a:r>
                        <a:rPr lang="en-US" sz="1200"/>
                        <a:t>, </a:t>
                      </a:r>
                    </a:p>
                    <a:p>
                      <a:pPr algn="ctr"/>
                      <a:r>
                        <a:rPr lang="en-US" sz="1200"/>
                        <a:t>Implementation Support Specialist I</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0177220"/>
                  </a:ext>
                </a:extLst>
              </a:tr>
              <a:tr h="1609369">
                <a:tc>
                  <a:txBody>
                    <a:bodyPr/>
                    <a:lstStyle/>
                    <a:p>
                      <a:pPr algn="ctr"/>
                      <a:endParaRPr lang="en-US" sz="12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2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2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45919550"/>
                  </a:ext>
                </a:extLst>
              </a:tr>
              <a:tr h="397103">
                <a:tc>
                  <a:txBody>
                    <a:bodyPr/>
                    <a:lstStyle/>
                    <a:p>
                      <a:pPr algn="ctr"/>
                      <a:r>
                        <a:rPr lang="en-US" sz="1200"/>
                        <a:t>Sydney Little,</a:t>
                      </a:r>
                    </a:p>
                    <a:p>
                      <a:pPr algn="ctr"/>
                      <a:r>
                        <a:rPr lang="en-US" sz="1200"/>
                        <a:t> Research Coordinator II</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a:t>Gretchen Landry, </a:t>
                      </a:r>
                    </a:p>
                    <a:p>
                      <a:pPr algn="ctr"/>
                      <a:r>
                        <a:rPr lang="en-US" sz="1200"/>
                        <a:t>Research Coordinator II</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a:t>Janelle LaPlante, </a:t>
                      </a:r>
                    </a:p>
                    <a:p>
                      <a:pPr algn="ctr"/>
                      <a:r>
                        <a:rPr lang="en-US" sz="1200"/>
                        <a:t>Implementation Support Specialist I</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5467121"/>
                  </a:ext>
                </a:extLst>
              </a:tr>
            </a:tbl>
          </a:graphicData>
        </a:graphic>
      </p:graphicFrame>
      <p:pic>
        <p:nvPicPr>
          <p:cNvPr id="7" name="Picture 6" descr="Charlie Clark white young male">
            <a:extLst>
              <a:ext uri="{FF2B5EF4-FFF2-40B4-BE49-F238E27FC236}">
                <a16:creationId xmlns:a16="http://schemas.microsoft.com/office/drawing/2014/main" id="{9A803763-7F9B-7EA3-6519-FA489427ED98}"/>
              </a:ext>
            </a:extLst>
          </p:cNvPr>
          <p:cNvPicPr>
            <a:picLocks noChangeAspect="1"/>
          </p:cNvPicPr>
          <p:nvPr/>
        </p:nvPicPr>
        <p:blipFill>
          <a:blip r:embed="rId3"/>
          <a:srcRect l="16239" r="9952"/>
          <a:stretch>
            <a:fillRect/>
          </a:stretch>
        </p:blipFill>
        <p:spPr>
          <a:xfrm>
            <a:off x="1499018" y="1753987"/>
            <a:ext cx="1499016" cy="1349055"/>
          </a:xfrm>
          <a:prstGeom prst="rect">
            <a:avLst/>
          </a:prstGeom>
        </p:spPr>
      </p:pic>
      <p:pic>
        <p:nvPicPr>
          <p:cNvPr id="17" name="Picture 16" descr="Jessica Bartish white woman long black hair">
            <a:extLst>
              <a:ext uri="{FF2B5EF4-FFF2-40B4-BE49-F238E27FC236}">
                <a16:creationId xmlns:a16="http://schemas.microsoft.com/office/drawing/2014/main" id="{D9315B11-EB74-3ED9-992C-F55C5D9355C6}"/>
              </a:ext>
            </a:extLst>
          </p:cNvPr>
          <p:cNvPicPr>
            <a:picLocks noChangeAspect="1"/>
          </p:cNvPicPr>
          <p:nvPr/>
        </p:nvPicPr>
        <p:blipFill>
          <a:blip r:embed="rId4"/>
          <a:stretch>
            <a:fillRect/>
          </a:stretch>
        </p:blipFill>
        <p:spPr>
          <a:xfrm>
            <a:off x="5461000" y="1753987"/>
            <a:ext cx="1270000" cy="1384300"/>
          </a:xfrm>
          <a:prstGeom prst="rect">
            <a:avLst/>
          </a:prstGeom>
        </p:spPr>
      </p:pic>
      <p:pic>
        <p:nvPicPr>
          <p:cNvPr id="19" name="Picture 18" descr="Elena Buonodono white young woman with blonde hair">
            <a:extLst>
              <a:ext uri="{FF2B5EF4-FFF2-40B4-BE49-F238E27FC236}">
                <a16:creationId xmlns:a16="http://schemas.microsoft.com/office/drawing/2014/main" id="{CCA5CBEE-F0FF-5E4B-B98C-8E85C546E55C}"/>
              </a:ext>
            </a:extLst>
          </p:cNvPr>
          <p:cNvPicPr>
            <a:picLocks noChangeAspect="1"/>
          </p:cNvPicPr>
          <p:nvPr/>
        </p:nvPicPr>
        <p:blipFill>
          <a:blip r:embed="rId5"/>
          <a:stretch>
            <a:fillRect/>
          </a:stretch>
        </p:blipFill>
        <p:spPr>
          <a:xfrm>
            <a:off x="9338873" y="1753988"/>
            <a:ext cx="1159239" cy="1341250"/>
          </a:xfrm>
          <a:prstGeom prst="rect">
            <a:avLst/>
          </a:prstGeom>
        </p:spPr>
      </p:pic>
      <p:pic>
        <p:nvPicPr>
          <p:cNvPr id="21" name="Picture 20" descr="Sydney Little white young woman with blonde hair">
            <a:extLst>
              <a:ext uri="{FF2B5EF4-FFF2-40B4-BE49-F238E27FC236}">
                <a16:creationId xmlns:a16="http://schemas.microsoft.com/office/drawing/2014/main" id="{EC12E374-ABD7-9889-C147-B470EF904EE4}"/>
              </a:ext>
            </a:extLst>
          </p:cNvPr>
          <p:cNvPicPr>
            <a:picLocks noChangeAspect="1"/>
          </p:cNvPicPr>
          <p:nvPr/>
        </p:nvPicPr>
        <p:blipFill>
          <a:blip r:embed="rId6"/>
          <a:srcRect t="2" b="24981"/>
          <a:stretch>
            <a:fillRect/>
          </a:stretch>
        </p:blipFill>
        <p:spPr>
          <a:xfrm>
            <a:off x="1499019" y="3672918"/>
            <a:ext cx="1499015" cy="1498687"/>
          </a:xfrm>
          <a:prstGeom prst="rect">
            <a:avLst/>
          </a:prstGeom>
        </p:spPr>
      </p:pic>
      <p:pic>
        <p:nvPicPr>
          <p:cNvPr id="23" name="Picture 22" descr="Gretchen Landry white young woman with blonde hair">
            <a:extLst>
              <a:ext uri="{FF2B5EF4-FFF2-40B4-BE49-F238E27FC236}">
                <a16:creationId xmlns:a16="http://schemas.microsoft.com/office/drawing/2014/main" id="{DC8AB0B7-F9F2-71D4-C1E4-66ED7FEBBC97}"/>
              </a:ext>
            </a:extLst>
          </p:cNvPr>
          <p:cNvPicPr>
            <a:picLocks noChangeAspect="1"/>
          </p:cNvPicPr>
          <p:nvPr/>
        </p:nvPicPr>
        <p:blipFill>
          <a:blip r:embed="rId7"/>
          <a:srcRect b="14959"/>
          <a:stretch>
            <a:fillRect/>
          </a:stretch>
        </p:blipFill>
        <p:spPr>
          <a:xfrm>
            <a:off x="5461000" y="3672918"/>
            <a:ext cx="1348505" cy="1498687"/>
          </a:xfrm>
          <a:prstGeom prst="rect">
            <a:avLst/>
          </a:prstGeom>
        </p:spPr>
      </p:pic>
      <p:pic>
        <p:nvPicPr>
          <p:cNvPr id="25" name="Picture 24" descr="Janelle LaPlante white woman with long dark hair and glasses">
            <a:extLst>
              <a:ext uri="{FF2B5EF4-FFF2-40B4-BE49-F238E27FC236}">
                <a16:creationId xmlns:a16="http://schemas.microsoft.com/office/drawing/2014/main" id="{944F789F-B2DC-EC99-3D3A-DB1CD919BCD0}"/>
              </a:ext>
            </a:extLst>
          </p:cNvPr>
          <p:cNvPicPr>
            <a:picLocks noChangeAspect="1"/>
          </p:cNvPicPr>
          <p:nvPr/>
        </p:nvPicPr>
        <p:blipFill>
          <a:blip r:embed="rId8"/>
          <a:srcRect l="16251" r="12713" b="5905"/>
          <a:stretch>
            <a:fillRect/>
          </a:stretch>
        </p:blipFill>
        <p:spPr>
          <a:xfrm>
            <a:off x="9338873" y="3700680"/>
            <a:ext cx="1219950" cy="1470925"/>
          </a:xfrm>
          <a:prstGeom prst="rect">
            <a:avLst/>
          </a:prstGeom>
        </p:spPr>
      </p:pic>
    </p:spTree>
    <p:extLst>
      <p:ext uri="{BB962C8B-B14F-4D97-AF65-F5344CB8AC3E}">
        <p14:creationId xmlns:p14="http://schemas.microsoft.com/office/powerpoint/2010/main" val="30866122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87AFA-FEB7-5B14-7D81-65EEF18D924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8EDF6D1-7FAB-8DDA-D5C5-E659CE81F659}"/>
              </a:ext>
            </a:extLst>
          </p:cNvPr>
          <p:cNvSpPr>
            <a:spLocks noGrp="1"/>
          </p:cNvSpPr>
          <p:nvPr>
            <p:ph type="title"/>
          </p:nvPr>
        </p:nvSpPr>
        <p:spPr>
          <a:xfrm>
            <a:off x="470589" y="436855"/>
            <a:ext cx="11352816" cy="827499"/>
          </a:xfrm>
        </p:spPr>
        <p:txBody>
          <a:bodyPr>
            <a:normAutofit/>
          </a:bodyPr>
          <a:lstStyle/>
          <a:p>
            <a:r>
              <a:rPr lang="en-US"/>
              <a:t>WHAT Do We Do? </a:t>
            </a:r>
          </a:p>
        </p:txBody>
      </p:sp>
      <p:sp>
        <p:nvSpPr>
          <p:cNvPr id="7" name="Content Placeholder 6">
            <a:extLst>
              <a:ext uri="{FF2B5EF4-FFF2-40B4-BE49-F238E27FC236}">
                <a16:creationId xmlns:a16="http://schemas.microsoft.com/office/drawing/2014/main" id="{8173C628-2B85-DF39-2B88-FBB0943817B4}"/>
              </a:ext>
            </a:extLst>
          </p:cNvPr>
          <p:cNvSpPr>
            <a:spLocks noGrp="1"/>
          </p:cNvSpPr>
          <p:nvPr>
            <p:ph sz="half" idx="2"/>
          </p:nvPr>
        </p:nvSpPr>
        <p:spPr>
          <a:xfrm>
            <a:off x="457200" y="2785730"/>
            <a:ext cx="11137232" cy="2632938"/>
          </a:xfrm>
        </p:spPr>
        <p:txBody>
          <a:bodyPr>
            <a:noAutofit/>
          </a:bodyPr>
          <a:lstStyle/>
          <a:p>
            <a:r>
              <a:rPr lang="en-US" sz="2500"/>
              <a:t>Three RNR practices we support:</a:t>
            </a:r>
          </a:p>
          <a:p>
            <a:pPr lvl="1"/>
            <a:r>
              <a:rPr lang="en-US" sz="2500"/>
              <a:t>Risk-needs assessment (RNA)</a:t>
            </a:r>
          </a:p>
          <a:p>
            <a:pPr lvl="1"/>
            <a:r>
              <a:rPr lang="en-US" sz="2500"/>
              <a:t>Treatment planning</a:t>
            </a:r>
          </a:p>
          <a:p>
            <a:pPr lvl="1"/>
            <a:r>
              <a:rPr lang="en-US" sz="2500"/>
              <a:t>Cognitive-behavioral groups (targeting primary drivers of recidivism, which have the capacity to change over time or in response to intervention)</a:t>
            </a:r>
          </a:p>
          <a:p>
            <a:pPr marL="0" indent="0">
              <a:buNone/>
            </a:pPr>
            <a:endParaRPr lang="en-US" sz="2500"/>
          </a:p>
          <a:p>
            <a:pPr marL="0" indent="0">
              <a:buNone/>
            </a:pPr>
            <a:endParaRPr lang="en-US" sz="2500"/>
          </a:p>
          <a:p>
            <a:endParaRPr lang="en-US" sz="2500"/>
          </a:p>
        </p:txBody>
      </p:sp>
      <p:sp>
        <p:nvSpPr>
          <p:cNvPr id="11" name="Text Placeholder 10">
            <a:extLst>
              <a:ext uri="{FF2B5EF4-FFF2-40B4-BE49-F238E27FC236}">
                <a16:creationId xmlns:a16="http://schemas.microsoft.com/office/drawing/2014/main" id="{2B7084C2-8B38-3100-C63D-E01696C86F7E}"/>
              </a:ext>
            </a:extLst>
          </p:cNvPr>
          <p:cNvSpPr>
            <a:spLocks noGrp="1"/>
          </p:cNvSpPr>
          <p:nvPr>
            <p:ph type="body" idx="1"/>
          </p:nvPr>
        </p:nvSpPr>
        <p:spPr>
          <a:xfrm>
            <a:off x="457200" y="1524000"/>
            <a:ext cx="11137232" cy="1049079"/>
          </a:xfrm>
        </p:spPr>
        <p:txBody>
          <a:bodyPr>
            <a:normAutofit/>
          </a:bodyPr>
          <a:lstStyle/>
          <a:p>
            <a:r>
              <a:rPr lang="en-US" sz="2600"/>
              <a:t>Primary goal is to support implementation of RNR practices in Support Centers statewide.</a:t>
            </a:r>
          </a:p>
        </p:txBody>
      </p:sp>
      <p:sp>
        <p:nvSpPr>
          <p:cNvPr id="2" name="TextBox 1">
            <a:extLst>
              <a:ext uri="{FF2B5EF4-FFF2-40B4-BE49-F238E27FC236}">
                <a16:creationId xmlns:a16="http://schemas.microsoft.com/office/drawing/2014/main" id="{43572307-022C-2145-B3B6-268BD0AC5F64}"/>
              </a:ext>
              <a:ext uri="{C183D7F6-B498-43B3-948B-1728B52AA6E4}">
                <adec:decorative xmlns:adec="http://schemas.microsoft.com/office/drawing/2017/decorative" val="1"/>
              </a:ext>
            </a:extLst>
          </p:cNvPr>
          <p:cNvSpPr txBox="1"/>
          <p:nvPr/>
        </p:nvSpPr>
        <p:spPr>
          <a:xfrm>
            <a:off x="7210697" y="6209352"/>
            <a:ext cx="3858669"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15151"/>
                </a:solidFill>
                <a:effectLst/>
                <a:uLnTx/>
                <a:uFillTx/>
                <a:latin typeface="Arial" panose="020B0604020202020204"/>
                <a:ea typeface="+mn-ea"/>
                <a:cs typeface="+mn-cs"/>
              </a:rPr>
              <a:t>The IRB determined that the proposed activity is not human subject research as defined by DHHS and FDA regulations.</a:t>
            </a:r>
          </a:p>
        </p:txBody>
      </p:sp>
    </p:spTree>
    <p:extLst>
      <p:ext uri="{BB962C8B-B14F-4D97-AF65-F5344CB8AC3E}">
        <p14:creationId xmlns:p14="http://schemas.microsoft.com/office/powerpoint/2010/main" val="40538611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BCE763-943F-E0BF-386F-54AFF59C8EB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4657629-6F8E-9B2E-14CB-066C7EDCE154}"/>
              </a:ext>
            </a:extLst>
          </p:cNvPr>
          <p:cNvSpPr>
            <a:spLocks noGrp="1"/>
          </p:cNvSpPr>
          <p:nvPr>
            <p:ph type="title"/>
          </p:nvPr>
        </p:nvSpPr>
        <p:spPr>
          <a:xfrm>
            <a:off x="470589" y="436855"/>
            <a:ext cx="11352816" cy="827499"/>
          </a:xfrm>
        </p:spPr>
        <p:txBody>
          <a:bodyPr>
            <a:normAutofit/>
          </a:bodyPr>
          <a:lstStyle/>
          <a:p>
            <a:r>
              <a:rPr lang="en-US"/>
              <a:t>WHAT Do We Do? cont. </a:t>
            </a:r>
          </a:p>
        </p:txBody>
      </p:sp>
      <p:sp>
        <p:nvSpPr>
          <p:cNvPr id="7" name="Content Placeholder 6">
            <a:extLst>
              <a:ext uri="{FF2B5EF4-FFF2-40B4-BE49-F238E27FC236}">
                <a16:creationId xmlns:a16="http://schemas.microsoft.com/office/drawing/2014/main" id="{44909670-BD5C-CB0B-28CF-3EAC74473C36}"/>
              </a:ext>
            </a:extLst>
          </p:cNvPr>
          <p:cNvSpPr>
            <a:spLocks noGrp="1"/>
          </p:cNvSpPr>
          <p:nvPr>
            <p:ph sz="half" idx="2"/>
          </p:nvPr>
        </p:nvSpPr>
        <p:spPr>
          <a:xfrm>
            <a:off x="457200" y="2785730"/>
            <a:ext cx="11137232" cy="2632938"/>
          </a:xfrm>
        </p:spPr>
        <p:txBody>
          <a:bodyPr>
            <a:noAutofit/>
          </a:bodyPr>
          <a:lstStyle/>
          <a:p>
            <a:r>
              <a:rPr lang="en-US" sz="2500"/>
              <a:t>NOT a research study</a:t>
            </a:r>
          </a:p>
          <a:p>
            <a:r>
              <a:rPr lang="en-US" sz="2500"/>
              <a:t>IS an intentional and rigorously designed approach to RNR implementation support that aims to improve implementation fidelity in local settings</a:t>
            </a:r>
          </a:p>
          <a:p>
            <a:r>
              <a:rPr lang="en-US" sz="2500"/>
              <a:t>IS scalable across a state-system</a:t>
            </a:r>
          </a:p>
          <a:p>
            <a:pPr marL="0" indent="0">
              <a:buNone/>
            </a:pPr>
            <a:endParaRPr lang="en-US" sz="2500"/>
          </a:p>
          <a:p>
            <a:pPr marL="0" indent="0">
              <a:buNone/>
            </a:pPr>
            <a:endParaRPr lang="en-US" sz="2500"/>
          </a:p>
          <a:p>
            <a:endParaRPr lang="en-US" sz="2500"/>
          </a:p>
        </p:txBody>
      </p:sp>
      <p:sp>
        <p:nvSpPr>
          <p:cNvPr id="11" name="Text Placeholder 10">
            <a:extLst>
              <a:ext uri="{FF2B5EF4-FFF2-40B4-BE49-F238E27FC236}">
                <a16:creationId xmlns:a16="http://schemas.microsoft.com/office/drawing/2014/main" id="{1C69B257-2C7D-4EF4-8659-21E26CB54529}"/>
              </a:ext>
            </a:extLst>
          </p:cNvPr>
          <p:cNvSpPr>
            <a:spLocks noGrp="1"/>
          </p:cNvSpPr>
          <p:nvPr>
            <p:ph type="body" idx="1"/>
          </p:nvPr>
        </p:nvSpPr>
        <p:spPr>
          <a:xfrm>
            <a:off x="457200" y="1524000"/>
            <a:ext cx="11137232" cy="1049079"/>
          </a:xfrm>
        </p:spPr>
        <p:txBody>
          <a:bodyPr>
            <a:normAutofit/>
          </a:bodyPr>
          <a:lstStyle/>
          <a:p>
            <a:r>
              <a:rPr lang="en-US" sz="2600"/>
              <a:t>Our intention:</a:t>
            </a:r>
          </a:p>
        </p:txBody>
      </p:sp>
      <p:sp>
        <p:nvSpPr>
          <p:cNvPr id="2" name="TextBox 1">
            <a:extLst>
              <a:ext uri="{FF2B5EF4-FFF2-40B4-BE49-F238E27FC236}">
                <a16:creationId xmlns:a16="http://schemas.microsoft.com/office/drawing/2014/main" id="{BAA14009-FDF0-03FE-3023-6DCBC3204BBD}"/>
              </a:ext>
              <a:ext uri="{C183D7F6-B498-43B3-948B-1728B52AA6E4}">
                <adec:decorative xmlns:adec="http://schemas.microsoft.com/office/drawing/2017/decorative" val="1"/>
              </a:ext>
            </a:extLst>
          </p:cNvPr>
          <p:cNvSpPr txBox="1"/>
          <p:nvPr/>
        </p:nvSpPr>
        <p:spPr>
          <a:xfrm>
            <a:off x="7210697" y="6209352"/>
            <a:ext cx="3858669"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15151"/>
                </a:solidFill>
                <a:effectLst/>
                <a:uLnTx/>
                <a:uFillTx/>
                <a:latin typeface="Arial" panose="020B0604020202020204"/>
                <a:ea typeface="+mn-ea"/>
                <a:cs typeface="+mn-cs"/>
              </a:rPr>
              <a:t>The IRB determined that the proposed activity is not human subject research as defined by DHHS and FDA regulations.</a:t>
            </a:r>
          </a:p>
        </p:txBody>
      </p:sp>
    </p:spTree>
    <p:extLst>
      <p:ext uri="{BB962C8B-B14F-4D97-AF65-F5344CB8AC3E}">
        <p14:creationId xmlns:p14="http://schemas.microsoft.com/office/powerpoint/2010/main" val="6503809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8385FE-9D4B-084A-351C-A55F051E22C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D9F2872-A7D8-DB24-90B6-076DCC04360F}"/>
              </a:ext>
            </a:extLst>
          </p:cNvPr>
          <p:cNvSpPr>
            <a:spLocks noGrp="1"/>
          </p:cNvSpPr>
          <p:nvPr>
            <p:ph type="title"/>
          </p:nvPr>
        </p:nvSpPr>
        <p:spPr/>
        <p:txBody>
          <a:bodyPr/>
          <a:lstStyle/>
          <a:p>
            <a:r>
              <a:rPr lang="en-US">
                <a:solidFill>
                  <a:srgbClr val="FFFFFF"/>
                </a:solidFill>
              </a:rPr>
              <a:t>HOW Do We Approach Our Work? </a:t>
            </a:r>
            <a:endParaRPr lang="en-US"/>
          </a:p>
        </p:txBody>
      </p:sp>
      <p:sp>
        <p:nvSpPr>
          <p:cNvPr id="11" name="Text Placeholder 10">
            <a:extLst>
              <a:ext uri="{FF2B5EF4-FFF2-40B4-BE49-F238E27FC236}">
                <a16:creationId xmlns:a16="http://schemas.microsoft.com/office/drawing/2014/main" id="{816E2624-32AC-4A96-5EAA-5FEA590344C2}"/>
              </a:ext>
            </a:extLst>
          </p:cNvPr>
          <p:cNvSpPr>
            <a:spLocks noGrp="1"/>
          </p:cNvSpPr>
          <p:nvPr>
            <p:ph type="body" idx="1"/>
          </p:nvPr>
        </p:nvSpPr>
        <p:spPr>
          <a:xfrm>
            <a:off x="365760" y="1524000"/>
            <a:ext cx="11734800" cy="610037"/>
          </a:xfrm>
        </p:spPr>
        <p:txBody>
          <a:bodyPr>
            <a:noAutofit/>
          </a:bodyPr>
          <a:lstStyle/>
          <a:p>
            <a:r>
              <a:rPr lang="en-US" sz="2600"/>
              <a:t>Stepped Approach - Group Support Centers into steps of about 3-5 sites</a:t>
            </a:r>
          </a:p>
        </p:txBody>
      </p:sp>
      <p:sp>
        <p:nvSpPr>
          <p:cNvPr id="7" name="Content Placeholder 6">
            <a:extLst>
              <a:ext uri="{FF2B5EF4-FFF2-40B4-BE49-F238E27FC236}">
                <a16:creationId xmlns:a16="http://schemas.microsoft.com/office/drawing/2014/main" id="{A1EA627D-5A9B-3360-6BF9-577A9261161A}"/>
              </a:ext>
            </a:extLst>
          </p:cNvPr>
          <p:cNvSpPr>
            <a:spLocks noGrp="1"/>
          </p:cNvSpPr>
          <p:nvPr>
            <p:ph sz="half" idx="2"/>
          </p:nvPr>
        </p:nvSpPr>
        <p:spPr>
          <a:xfrm>
            <a:off x="457200" y="2322296"/>
            <a:ext cx="11137232" cy="3096372"/>
          </a:xfrm>
        </p:spPr>
        <p:txBody>
          <a:bodyPr anchor="t">
            <a:noAutofit/>
          </a:bodyPr>
          <a:lstStyle/>
          <a:p>
            <a:r>
              <a:rPr lang="en-US" sz="2500"/>
              <a:t>When we turn a ”Step” (3-5 sites) on, sites enter a low intensity support phase for 12-months.</a:t>
            </a:r>
          </a:p>
          <a:p>
            <a:r>
              <a:rPr lang="en-US" sz="2500"/>
              <a:t>If there is high fidelity implementation within first 12 months, sites receive feedback reports and recommendations on sustainability, but active support is turned off.</a:t>
            </a:r>
          </a:p>
          <a:p>
            <a:r>
              <a:rPr lang="en-US" sz="2500"/>
              <a:t>If implementation challenges are detected within first 12 months, sites enter a high intensity support phase and continue to work with us for another 12 months</a:t>
            </a:r>
          </a:p>
        </p:txBody>
      </p:sp>
      <p:sp>
        <p:nvSpPr>
          <p:cNvPr id="2" name="TextBox 1">
            <a:extLst>
              <a:ext uri="{FF2B5EF4-FFF2-40B4-BE49-F238E27FC236}">
                <a16:creationId xmlns:a16="http://schemas.microsoft.com/office/drawing/2014/main" id="{4A66B4BE-F46D-F4D7-AB38-5D9BFFD6C89A}"/>
              </a:ext>
            </a:extLst>
          </p:cNvPr>
          <p:cNvSpPr txBox="1"/>
          <p:nvPr/>
        </p:nvSpPr>
        <p:spPr>
          <a:xfrm>
            <a:off x="7156450" y="5728228"/>
            <a:ext cx="4129088"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E7E6E6">
                    <a:lumMod val="10000"/>
                  </a:srgbClr>
                </a:solidFill>
                <a:effectLst/>
                <a:uLnTx/>
                <a:uFillTx/>
                <a:latin typeface="Arial" panose="020B0604020202020204"/>
                <a:ea typeface="+mn-ea"/>
                <a:cs typeface="+mn-cs"/>
              </a:rPr>
              <a:t>Campbell, M. A., French, S., &amp; Gendreau, P., 2009</a:t>
            </a:r>
            <a:r>
              <a:rPr kumimoji="0" lang="en-US" sz="800" b="0" i="0" u="none" strike="noStrike" kern="1200" cap="none" spc="0" normalizeH="0" baseline="0" noProof="0">
                <a:ln>
                  <a:noFill/>
                </a:ln>
                <a:solidFill>
                  <a:srgbClr val="515151"/>
                </a:solidFill>
                <a:effectLst/>
                <a:uLnTx/>
                <a:uFillTx/>
                <a:latin typeface="Arial" panose="020B0604020202020204"/>
                <a:ea typeface="+mn-ea"/>
                <a:cs typeface="+mn-cs"/>
              </a:rPr>
              <a:t>; </a:t>
            </a:r>
            <a:r>
              <a:rPr kumimoji="0" lang="en-US" sz="800" b="0" i="0" u="none" strike="noStrike" kern="1200" cap="none" spc="0" normalizeH="0" baseline="0" noProof="0">
                <a:ln>
                  <a:noFill/>
                </a:ln>
                <a:solidFill>
                  <a:srgbClr val="E7E6E6">
                    <a:lumMod val="10000"/>
                  </a:srgbClr>
                </a:solidFill>
                <a:effectLst/>
                <a:uLnTx/>
                <a:uFillTx/>
                <a:latin typeface="Arial" panose="020B0604020202020204"/>
                <a:ea typeface="+mn-ea"/>
                <a:cs typeface="+mn-cs"/>
              </a:rPr>
              <a:t>Cane, O’Connor, Michie, 2012; Carroll, C., Patterson, M., Wood, S., Booth, A., Rick, J., &amp; </a:t>
            </a:r>
            <a:r>
              <a:rPr kumimoji="0" lang="en-US" sz="800" b="0" i="0" u="none" strike="noStrike" kern="1200" cap="none" spc="0" normalizeH="0" baseline="0" noProof="0" err="1">
                <a:ln>
                  <a:noFill/>
                </a:ln>
                <a:solidFill>
                  <a:srgbClr val="E7E6E6">
                    <a:lumMod val="10000"/>
                  </a:srgbClr>
                </a:solidFill>
                <a:effectLst/>
                <a:uLnTx/>
                <a:uFillTx/>
                <a:latin typeface="Arial" panose="020B0604020202020204"/>
                <a:ea typeface="+mn-ea"/>
                <a:cs typeface="+mn-cs"/>
              </a:rPr>
              <a:t>Balain</a:t>
            </a:r>
            <a:r>
              <a:rPr kumimoji="0" lang="en-US" sz="800" b="0" i="0" u="none" strike="noStrike" kern="1200" cap="none" spc="0" normalizeH="0" baseline="0" noProof="0">
                <a:ln>
                  <a:noFill/>
                </a:ln>
                <a:solidFill>
                  <a:srgbClr val="E7E6E6">
                    <a:lumMod val="10000"/>
                  </a:srgbClr>
                </a:solidFill>
                <a:effectLst/>
                <a:uLnTx/>
                <a:uFillTx/>
                <a:latin typeface="Arial" panose="020B0604020202020204"/>
                <a:ea typeface="+mn-ea"/>
                <a:cs typeface="+mn-cs"/>
              </a:rPr>
              <a:t>, S., 2007; Damschroder, Reardon, </a:t>
            </a:r>
            <a:r>
              <a:rPr kumimoji="0" lang="en-US" sz="800" b="0" i="0" u="none" strike="noStrike" kern="1200" cap="none" spc="0" normalizeH="0" baseline="0" noProof="0" err="1">
                <a:ln>
                  <a:noFill/>
                </a:ln>
                <a:solidFill>
                  <a:srgbClr val="E7E6E6">
                    <a:lumMod val="10000"/>
                  </a:srgbClr>
                </a:solidFill>
                <a:effectLst/>
                <a:uLnTx/>
                <a:uFillTx/>
                <a:latin typeface="Arial" panose="020B0604020202020204"/>
                <a:ea typeface="+mn-ea"/>
                <a:cs typeface="+mn-cs"/>
              </a:rPr>
              <a:t>Widerquist</a:t>
            </a:r>
            <a:r>
              <a:rPr kumimoji="0" lang="en-US" sz="800" b="0" i="0" u="none" strike="noStrike" kern="1200" cap="none" spc="0" normalizeH="0" baseline="0" noProof="0">
                <a:ln>
                  <a:noFill/>
                </a:ln>
                <a:solidFill>
                  <a:srgbClr val="E7E6E6">
                    <a:lumMod val="10000"/>
                  </a:srgbClr>
                </a:solidFill>
                <a:effectLst/>
                <a:uLnTx/>
                <a:uFillTx/>
                <a:latin typeface="Arial" panose="020B0604020202020204"/>
                <a:ea typeface="+mn-ea"/>
                <a:cs typeface="+mn-cs"/>
              </a:rPr>
              <a:t>, Lowery, 2023; Glasgow, R. E., &amp; Estabrooks, P. E., 2018; Michie, 2011; Nilsen, P., 2015; Vieira, T., Skilling, T., &amp; Peterson-Badali, M., 2009</a:t>
            </a:r>
            <a:r>
              <a:rPr kumimoji="0" lang="en-US" sz="800" b="0" i="0" u="none" strike="noStrike" kern="1200" cap="none" spc="0" normalizeH="0" baseline="0" noProof="0">
                <a:ln>
                  <a:noFill/>
                </a:ln>
                <a:solidFill>
                  <a:srgbClr val="515151"/>
                </a:solidFill>
                <a:effectLst/>
                <a:uLnTx/>
                <a:uFillTx/>
                <a:latin typeface="Arial" panose="020B0604020202020204"/>
                <a:ea typeface="+mn-ea"/>
                <a:cs typeface="+mn-cs"/>
              </a:rPr>
              <a:t>; </a:t>
            </a:r>
            <a:r>
              <a:rPr kumimoji="0" lang="en-US" sz="800" b="0" i="0" u="none" strike="noStrike" kern="1200" cap="none" spc="0" normalizeH="0" baseline="0" noProof="0" err="1">
                <a:ln>
                  <a:noFill/>
                </a:ln>
                <a:solidFill>
                  <a:srgbClr val="E7E6E6">
                    <a:lumMod val="10000"/>
                  </a:srgbClr>
                </a:solidFill>
                <a:effectLst/>
                <a:uLnTx/>
                <a:uFillTx/>
                <a:latin typeface="Arial" panose="020B0604020202020204"/>
                <a:ea typeface="+mn-ea"/>
                <a:cs typeface="+mn-cs"/>
              </a:rPr>
              <a:t>Wandersman</a:t>
            </a:r>
            <a:r>
              <a:rPr kumimoji="0" lang="en-US" sz="800" b="0" i="0" u="none" strike="noStrike" kern="1200" cap="none" spc="0" normalizeH="0" baseline="0" noProof="0">
                <a:ln>
                  <a:noFill/>
                </a:ln>
                <a:solidFill>
                  <a:srgbClr val="E7E6E6">
                    <a:lumMod val="10000"/>
                  </a:srgbClr>
                </a:solidFill>
                <a:effectLst/>
                <a:uLnTx/>
                <a:uFillTx/>
                <a:latin typeface="Arial" panose="020B0604020202020204"/>
                <a:ea typeface="+mn-ea"/>
                <a:cs typeface="+mn-cs"/>
              </a:rPr>
              <a:t>, A., &amp; Scheier, L. M. ,2024</a:t>
            </a:r>
          </a:p>
        </p:txBody>
      </p:sp>
    </p:spTree>
    <p:extLst>
      <p:ext uri="{BB962C8B-B14F-4D97-AF65-F5344CB8AC3E}">
        <p14:creationId xmlns:p14="http://schemas.microsoft.com/office/powerpoint/2010/main" val="38909739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2">
            <a:extLst>
              <a:ext uri="{FF2B5EF4-FFF2-40B4-BE49-F238E27FC236}">
                <a16:creationId xmlns:a16="http://schemas.microsoft.com/office/drawing/2014/main" id="{00C94B7E-AC69-0054-0F81-22B7BE65AC2E}"/>
              </a:ext>
              <a:ext uri="{C183D7F6-B498-43B3-948B-1728B52AA6E4}">
                <adec:decorative xmlns:adec="http://schemas.microsoft.com/office/drawing/2017/decorative" val="1"/>
              </a:ext>
            </a:extLst>
          </p:cNvPr>
          <p:cNvGraphicFramePr>
            <a:graphicFrameLocks noGrp="1"/>
          </p:cNvGraphicFramePr>
          <p:nvPr>
            <p:ph sz="half" idx="2"/>
          </p:nvPr>
        </p:nvGraphicFramePr>
        <p:xfrm>
          <a:off x="457199" y="1714501"/>
          <a:ext cx="11137233" cy="37718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F22B9EFE-03C4-62F9-22B5-E197FA625202}"/>
              </a:ext>
            </a:extLst>
          </p:cNvPr>
          <p:cNvSpPr>
            <a:spLocks noGrp="1"/>
          </p:cNvSpPr>
          <p:nvPr>
            <p:ph type="title"/>
          </p:nvPr>
        </p:nvSpPr>
        <p:spPr/>
        <p:txBody>
          <a:bodyPr anchor="ctr">
            <a:normAutofit/>
          </a:bodyPr>
          <a:lstStyle/>
          <a:p>
            <a:r>
              <a:rPr lang="en-US" sz="4000">
                <a:solidFill>
                  <a:srgbClr val="FFFFFF"/>
                </a:solidFill>
              </a:rPr>
              <a:t>HOW Do We Approach Our Work? cont.</a:t>
            </a:r>
          </a:p>
        </p:txBody>
      </p:sp>
      <p:sp>
        <p:nvSpPr>
          <p:cNvPr id="8" name="Right Arrow 7">
            <a:extLst>
              <a:ext uri="{FF2B5EF4-FFF2-40B4-BE49-F238E27FC236}">
                <a16:creationId xmlns:a16="http://schemas.microsoft.com/office/drawing/2014/main" id="{093FC1EE-E00E-5B97-3EC7-2CFD190096BB}"/>
              </a:ext>
              <a:ext uri="{C183D7F6-B498-43B3-948B-1728B52AA6E4}">
                <adec:decorative xmlns:adec="http://schemas.microsoft.com/office/drawing/2017/decorative" val="1"/>
              </a:ext>
            </a:extLst>
          </p:cNvPr>
          <p:cNvSpPr/>
          <p:nvPr/>
        </p:nvSpPr>
        <p:spPr>
          <a:xfrm>
            <a:off x="5394959" y="3121080"/>
            <a:ext cx="1459101" cy="1718735"/>
          </a:xfrm>
          <a:prstGeom prst="rightArrow">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AC34BAF1-6995-FAED-2F37-E5AD83C3F5B0}"/>
              </a:ext>
            </a:extLst>
          </p:cNvPr>
          <p:cNvSpPr txBox="1"/>
          <p:nvPr/>
        </p:nvSpPr>
        <p:spPr>
          <a:xfrm>
            <a:off x="7117682" y="5641919"/>
            <a:ext cx="4476750"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E7E6E6">
                    <a:lumMod val="10000"/>
                  </a:srgbClr>
                </a:solidFill>
                <a:effectLst/>
                <a:uLnTx/>
                <a:uFillTx/>
                <a:latin typeface="Arial" panose="020B0604020202020204"/>
                <a:ea typeface="+mn-ea"/>
                <a:cs typeface="+mn-cs"/>
              </a:rPr>
              <a:t>(Proctor, E. K., Bunger, A. C., </a:t>
            </a:r>
            <a:r>
              <a:rPr kumimoji="0" lang="en-US" sz="800" b="0" i="0" u="none" strike="noStrike" kern="1200" cap="none" spc="0" normalizeH="0" baseline="0" noProof="0" err="1">
                <a:ln>
                  <a:noFill/>
                </a:ln>
                <a:solidFill>
                  <a:srgbClr val="E7E6E6">
                    <a:lumMod val="10000"/>
                  </a:srgbClr>
                </a:solidFill>
                <a:effectLst/>
                <a:uLnTx/>
                <a:uFillTx/>
                <a:latin typeface="Arial" panose="020B0604020202020204"/>
                <a:ea typeface="+mn-ea"/>
                <a:cs typeface="+mn-cs"/>
              </a:rPr>
              <a:t>Lengnick</a:t>
            </a:r>
            <a:r>
              <a:rPr kumimoji="0" lang="en-US" sz="800" b="0" i="0" u="none" strike="noStrike" kern="1200" cap="none" spc="0" normalizeH="0" baseline="0" noProof="0">
                <a:ln>
                  <a:noFill/>
                </a:ln>
                <a:solidFill>
                  <a:srgbClr val="E7E6E6">
                    <a:lumMod val="10000"/>
                  </a:srgbClr>
                </a:solidFill>
                <a:effectLst/>
                <a:uLnTx/>
                <a:uFillTx/>
                <a:latin typeface="Arial" panose="020B0604020202020204"/>
                <a:ea typeface="+mn-ea"/>
                <a:cs typeface="+mn-cs"/>
              </a:rPr>
              <a:t>-Hall, R., Gerke, D. R., Martin, J. K., Phillips, R. J., &amp; Swanson, J. C., 2023 )</a:t>
            </a:r>
          </a:p>
        </p:txBody>
      </p:sp>
    </p:spTree>
    <p:extLst>
      <p:ext uri="{BB962C8B-B14F-4D97-AF65-F5344CB8AC3E}">
        <p14:creationId xmlns:p14="http://schemas.microsoft.com/office/powerpoint/2010/main" val="34194559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B5AF9-ACD1-1613-3144-C98DC4E8A385}"/>
            </a:ext>
          </a:extLst>
        </p:cNvPr>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85696DA3-FFEC-0B38-9691-B1B183BF5135}"/>
              </a:ext>
              <a:ext uri="{C183D7F6-B498-43B3-948B-1728B52AA6E4}">
                <adec:decorative xmlns:adec="http://schemas.microsoft.com/office/drawing/2017/decorative" val="1"/>
              </a:ext>
            </a:extLst>
          </p:cNvPr>
          <p:cNvGraphicFramePr>
            <a:graphicFrameLocks noGrp="1"/>
          </p:cNvGraphicFramePr>
          <p:nvPr>
            <p:ph type="pic" sz="quarter" idx="10"/>
          </p:nvPr>
        </p:nvGraphicFramePr>
        <p:xfrm>
          <a:off x="-1405467" y="33867"/>
          <a:ext cx="15036800" cy="66717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96FD7769-81FC-8D8F-350A-2E475F222A1F}"/>
              </a:ext>
            </a:extLst>
          </p:cNvPr>
          <p:cNvSpPr>
            <a:spLocks noGrp="1"/>
          </p:cNvSpPr>
          <p:nvPr>
            <p:ph type="title" idx="4294967295"/>
          </p:nvPr>
        </p:nvSpPr>
        <p:spPr>
          <a:xfrm>
            <a:off x="457200" y="-885390"/>
            <a:ext cx="10896600" cy="885390"/>
          </a:xfrm>
        </p:spPr>
        <p:txBody>
          <a:bodyPr vert="horz" lIns="91440" tIns="45720" rIns="91440" bIns="45720" rtlCol="0" anchor="b">
            <a:normAutofit/>
          </a:bodyPr>
          <a:lstStyle/>
          <a:p>
            <a:r>
              <a:rPr lang="en-US"/>
              <a:t>Low Intensity Phase 1 Activities</a:t>
            </a:r>
          </a:p>
        </p:txBody>
      </p:sp>
    </p:spTree>
    <p:extLst>
      <p:ext uri="{BB962C8B-B14F-4D97-AF65-F5344CB8AC3E}">
        <p14:creationId xmlns:p14="http://schemas.microsoft.com/office/powerpoint/2010/main" val="34561847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F4943-3079-F026-E5D0-F24E0690075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EEB294A-C3EA-C5C0-92FE-672022E7FE83}"/>
              </a:ext>
            </a:extLst>
          </p:cNvPr>
          <p:cNvSpPr>
            <a:spLocks noGrp="1"/>
          </p:cNvSpPr>
          <p:nvPr>
            <p:ph type="title"/>
          </p:nvPr>
        </p:nvSpPr>
        <p:spPr>
          <a:xfrm>
            <a:off x="470589" y="314387"/>
            <a:ext cx="11721411" cy="827499"/>
          </a:xfrm>
        </p:spPr>
        <p:txBody>
          <a:bodyPr>
            <a:normAutofit/>
          </a:bodyPr>
          <a:lstStyle/>
          <a:p>
            <a:r>
              <a:rPr lang="en-US"/>
              <a:t>Examining Implementation Quality</a:t>
            </a:r>
          </a:p>
        </p:txBody>
      </p:sp>
      <p:graphicFrame>
        <p:nvGraphicFramePr>
          <p:cNvPr id="4" name="Content Placeholder 3">
            <a:extLst>
              <a:ext uri="{FF2B5EF4-FFF2-40B4-BE49-F238E27FC236}">
                <a16:creationId xmlns:a16="http://schemas.microsoft.com/office/drawing/2014/main" id="{7BB5DC56-E6A7-1C8D-8B6A-3B8A6DF35381}"/>
              </a:ext>
            </a:extLst>
          </p:cNvPr>
          <p:cNvGraphicFramePr>
            <a:graphicFrameLocks noGrp="1"/>
          </p:cNvGraphicFramePr>
          <p:nvPr>
            <p:ph sz="half" idx="2"/>
          </p:nvPr>
        </p:nvGraphicFramePr>
        <p:xfrm>
          <a:off x="457200" y="1507067"/>
          <a:ext cx="11311467" cy="3575447"/>
        </p:xfrm>
        <a:graphic>
          <a:graphicData uri="http://schemas.openxmlformats.org/drawingml/2006/table">
            <a:tbl>
              <a:tblPr firstRow="1" bandRow="1">
                <a:tableStyleId>{5940675A-B579-460E-94D1-54222C63F5DA}</a:tableStyleId>
              </a:tblPr>
              <a:tblGrid>
                <a:gridCol w="2395728">
                  <a:extLst>
                    <a:ext uri="{9D8B030D-6E8A-4147-A177-3AD203B41FA5}">
                      <a16:colId xmlns:a16="http://schemas.microsoft.com/office/drawing/2014/main" val="1471253617"/>
                    </a:ext>
                  </a:extLst>
                </a:gridCol>
                <a:gridCol w="5292005">
                  <a:extLst>
                    <a:ext uri="{9D8B030D-6E8A-4147-A177-3AD203B41FA5}">
                      <a16:colId xmlns:a16="http://schemas.microsoft.com/office/drawing/2014/main" val="896827135"/>
                    </a:ext>
                  </a:extLst>
                </a:gridCol>
                <a:gridCol w="3623734">
                  <a:extLst>
                    <a:ext uri="{9D8B030D-6E8A-4147-A177-3AD203B41FA5}">
                      <a16:colId xmlns:a16="http://schemas.microsoft.com/office/drawing/2014/main" val="4144156237"/>
                    </a:ext>
                  </a:extLst>
                </a:gridCol>
              </a:tblGrid>
              <a:tr h="466487">
                <a:tc>
                  <a:txBody>
                    <a:bodyPr/>
                    <a:lstStyle/>
                    <a:p>
                      <a:r>
                        <a:rPr lang="en-US" b="1">
                          <a:solidFill>
                            <a:schemeClr val="bg1"/>
                          </a:solidFill>
                        </a:rPr>
                        <a:t>RNR Practice</a:t>
                      </a:r>
                    </a:p>
                  </a:txBody>
                  <a:tcPr anchor="ctr">
                    <a:solidFill>
                      <a:schemeClr val="tx2"/>
                    </a:solidFill>
                  </a:tcPr>
                </a:tc>
                <a:tc>
                  <a:txBody>
                    <a:bodyPr/>
                    <a:lstStyle/>
                    <a:p>
                      <a:r>
                        <a:rPr lang="en-US" b="1">
                          <a:solidFill>
                            <a:schemeClr val="bg1"/>
                          </a:solidFill>
                        </a:rPr>
                        <a:t>Implementation Quality Indicator</a:t>
                      </a:r>
                    </a:p>
                  </a:txBody>
                  <a:tcPr anchor="ctr">
                    <a:solidFill>
                      <a:schemeClr val="tx2"/>
                    </a:solidFill>
                  </a:tcPr>
                </a:tc>
                <a:tc>
                  <a:txBody>
                    <a:bodyPr/>
                    <a:lstStyle/>
                    <a:p>
                      <a:r>
                        <a:rPr lang="en-US" b="1">
                          <a:solidFill>
                            <a:schemeClr val="bg1"/>
                          </a:solidFill>
                        </a:rPr>
                        <a:t>Site Benchmark</a:t>
                      </a:r>
                    </a:p>
                  </a:txBody>
                  <a:tcPr anchor="ctr">
                    <a:solidFill>
                      <a:schemeClr val="tx2"/>
                    </a:solidFill>
                  </a:tcPr>
                </a:tc>
                <a:extLst>
                  <a:ext uri="{0D108BD9-81ED-4DB2-BD59-A6C34878D82A}">
                    <a16:rowId xmlns:a16="http://schemas.microsoft.com/office/drawing/2014/main" val="406483448"/>
                  </a:ext>
                </a:extLst>
              </a:tr>
              <a:tr h="466487">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lang="en-US"/>
                        <a:t>Risk Needs Assessment </a:t>
                      </a:r>
                    </a:p>
                  </a:txBody>
                  <a:tcPr anchor="ctr"/>
                </a:tc>
                <a:tc>
                  <a:txBody>
                    <a:bodyPr/>
                    <a:lstStyle/>
                    <a:p>
                      <a:r>
                        <a:rPr lang="en-US"/>
                        <a:t>Consistency between raters in scoring (quality)</a:t>
                      </a:r>
                    </a:p>
                  </a:txBody>
                  <a:tcPr anchor="ctr"/>
                </a:tc>
                <a:tc>
                  <a:txBody>
                    <a:bodyPr/>
                    <a:lstStyle/>
                    <a:p>
                      <a:r>
                        <a:rPr lang="en-US"/>
                        <a:t>Good to excellent agreement</a:t>
                      </a:r>
                    </a:p>
                  </a:txBody>
                  <a:tcPr anchor="ctr"/>
                </a:tc>
                <a:extLst>
                  <a:ext uri="{0D108BD9-81ED-4DB2-BD59-A6C34878D82A}">
                    <a16:rowId xmlns:a16="http://schemas.microsoft.com/office/drawing/2014/main" val="2848002603"/>
                  </a:ext>
                </a:extLst>
              </a:tr>
              <a:tr h="586766">
                <a:tc rowSpan="2">
                  <a:txBody>
                    <a:bodyPr/>
                    <a:lstStyle/>
                    <a:p>
                      <a:r>
                        <a:rPr lang="en-US"/>
                        <a:t>Treatment Planning</a:t>
                      </a:r>
                    </a:p>
                  </a:txBody>
                  <a:tcPr anchor="ctr"/>
                </a:tc>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lang="en-US"/>
                        <a:t>Percent of identified needs matched with interventions in </a:t>
                      </a:r>
                      <a:r>
                        <a:rPr lang="en-US" err="1"/>
                        <a:t>tx</a:t>
                      </a:r>
                      <a:r>
                        <a:rPr lang="en-US"/>
                        <a:t> plans over the course of programming (responsiveness)</a:t>
                      </a:r>
                    </a:p>
                  </a:txBody>
                  <a:tcPr anchor="ctr"/>
                </a:tc>
                <a:tc>
                  <a:txBody>
                    <a:bodyPr/>
                    <a:lstStyle/>
                    <a:p>
                      <a:r>
                        <a:rPr lang="en-US"/>
                        <a:t>On average, site match 75% + of identified needs with Interventions </a:t>
                      </a:r>
                    </a:p>
                  </a:txBody>
                  <a:tcPr anchor="ctr"/>
                </a:tc>
                <a:extLst>
                  <a:ext uri="{0D108BD9-81ED-4DB2-BD59-A6C34878D82A}">
                    <a16:rowId xmlns:a16="http://schemas.microsoft.com/office/drawing/2014/main" val="324423494"/>
                  </a:ext>
                </a:extLst>
              </a:tr>
              <a:tr h="466487">
                <a:tc vMerge="1">
                  <a:txBody>
                    <a:bodyPr/>
                    <a:lstStyle/>
                    <a:p>
                      <a:endParaRPr lang="en-US"/>
                    </a:p>
                  </a:txBody>
                  <a:tcPr/>
                </a:tc>
                <a:tc>
                  <a:txBody>
                    <a:bodyPr/>
                    <a:lstStyle/>
                    <a:p>
                      <a:r>
                        <a:rPr lang="en-US"/>
                        <a:t>Percent of consecutive referrals w. a treatment plan developed (reach)</a:t>
                      </a:r>
                    </a:p>
                  </a:txBody>
                  <a:tcPr anchor="ctr"/>
                </a:tc>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lang="en-US"/>
                        <a:t>75% referrals reached</a:t>
                      </a:r>
                    </a:p>
                  </a:txBody>
                  <a:tcPr anchor="ctr"/>
                </a:tc>
                <a:extLst>
                  <a:ext uri="{0D108BD9-81ED-4DB2-BD59-A6C34878D82A}">
                    <a16:rowId xmlns:a16="http://schemas.microsoft.com/office/drawing/2014/main" val="3271523043"/>
                  </a:ext>
                </a:extLst>
              </a:tr>
              <a:tr h="466487">
                <a:tc>
                  <a:txBody>
                    <a:bodyPr/>
                    <a:lstStyle/>
                    <a:p>
                      <a:r>
                        <a:rPr lang="en-US"/>
                        <a:t>Cognitive Behavioral Groups</a:t>
                      </a:r>
                    </a:p>
                  </a:txBody>
                  <a:tcPr anchor="ctr"/>
                </a:tc>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lang="en-US"/>
                        <a:t>Facilitator use of &amp; proficiency with essential CBT elements (adherence &amp; quality)</a:t>
                      </a:r>
                      <a:endParaRPr lang="en-US" sz="1800"/>
                    </a:p>
                  </a:txBody>
                  <a:tcPr anchor="ctr"/>
                </a:tc>
                <a:tc>
                  <a:txBody>
                    <a:bodyPr/>
                    <a:lstStyle/>
                    <a:p>
                      <a:r>
                        <a:rPr lang="en-US" sz="1800"/>
                        <a:t>Group facilitators demonstrate moderate to high proficiency with elements</a:t>
                      </a:r>
                      <a:endParaRPr lang="en-US"/>
                    </a:p>
                  </a:txBody>
                  <a:tcPr anchor="ctr"/>
                </a:tc>
                <a:extLst>
                  <a:ext uri="{0D108BD9-81ED-4DB2-BD59-A6C34878D82A}">
                    <a16:rowId xmlns:a16="http://schemas.microsoft.com/office/drawing/2014/main" val="3023937135"/>
                  </a:ext>
                </a:extLst>
              </a:tr>
            </a:tbl>
          </a:graphicData>
        </a:graphic>
      </p:graphicFrame>
    </p:spTree>
    <p:extLst>
      <p:ext uri="{BB962C8B-B14F-4D97-AF65-F5344CB8AC3E}">
        <p14:creationId xmlns:p14="http://schemas.microsoft.com/office/powerpoint/2010/main" val="10854256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B8B18-E61B-2F87-8AB9-3BE072EFFF6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30F7766-F5A5-2D47-0CB3-B873DEA60BF5}"/>
              </a:ext>
            </a:extLst>
          </p:cNvPr>
          <p:cNvSpPr>
            <a:spLocks noGrp="1"/>
          </p:cNvSpPr>
          <p:nvPr>
            <p:ph type="title"/>
          </p:nvPr>
        </p:nvSpPr>
        <p:spPr/>
        <p:txBody>
          <a:bodyPr/>
          <a:lstStyle/>
          <a:p>
            <a:r>
              <a:rPr lang="en-US"/>
              <a:t>Low Intensity Phase 1 – All Sites To Date</a:t>
            </a:r>
          </a:p>
        </p:txBody>
      </p:sp>
      <p:graphicFrame>
        <p:nvGraphicFramePr>
          <p:cNvPr id="4" name="Content Placeholder 3">
            <a:extLst>
              <a:ext uri="{FF2B5EF4-FFF2-40B4-BE49-F238E27FC236}">
                <a16:creationId xmlns:a16="http://schemas.microsoft.com/office/drawing/2014/main" id="{297E787A-717A-B7B9-4E4C-6727D63FBD79}"/>
              </a:ext>
            </a:extLst>
          </p:cNvPr>
          <p:cNvGraphicFramePr>
            <a:graphicFrameLocks noGrp="1"/>
          </p:cNvGraphicFramePr>
          <p:nvPr>
            <p:ph sz="half" idx="2"/>
          </p:nvPr>
        </p:nvGraphicFramePr>
        <p:xfrm>
          <a:off x="457200" y="1710268"/>
          <a:ext cx="11137232" cy="3802140"/>
        </p:xfrm>
        <a:graphic>
          <a:graphicData uri="http://schemas.openxmlformats.org/drawingml/2006/table">
            <a:tbl>
              <a:tblPr firstRow="1" bandRow="1">
                <a:tableStyleId>{5940675A-B579-460E-94D1-54222C63F5DA}</a:tableStyleId>
              </a:tblPr>
              <a:tblGrid>
                <a:gridCol w="5096933">
                  <a:extLst>
                    <a:ext uri="{9D8B030D-6E8A-4147-A177-3AD203B41FA5}">
                      <a16:colId xmlns:a16="http://schemas.microsoft.com/office/drawing/2014/main" val="550513171"/>
                    </a:ext>
                  </a:extLst>
                </a:gridCol>
                <a:gridCol w="4605867">
                  <a:extLst>
                    <a:ext uri="{9D8B030D-6E8A-4147-A177-3AD203B41FA5}">
                      <a16:colId xmlns:a16="http://schemas.microsoft.com/office/drawing/2014/main" val="135498365"/>
                    </a:ext>
                  </a:extLst>
                </a:gridCol>
                <a:gridCol w="1434432">
                  <a:extLst>
                    <a:ext uri="{9D8B030D-6E8A-4147-A177-3AD203B41FA5}">
                      <a16:colId xmlns:a16="http://schemas.microsoft.com/office/drawing/2014/main" val="3971126755"/>
                    </a:ext>
                  </a:extLst>
                </a:gridCol>
              </a:tblGrid>
              <a:tr h="470475">
                <a:tc>
                  <a:txBody>
                    <a:bodyPr/>
                    <a:lstStyle/>
                    <a:p>
                      <a:r>
                        <a:rPr lang="en-US" b="1">
                          <a:solidFill>
                            <a:schemeClr val="bg1"/>
                          </a:solidFill>
                        </a:rPr>
                        <a:t>Activity</a:t>
                      </a:r>
                    </a:p>
                  </a:txBody>
                  <a:tcPr anchor="ctr">
                    <a:solidFill>
                      <a:schemeClr val="tx2"/>
                    </a:solidFill>
                  </a:tcPr>
                </a:tc>
                <a:tc>
                  <a:txBody>
                    <a:bodyPr/>
                    <a:lstStyle/>
                    <a:p>
                      <a:r>
                        <a:rPr lang="en-US" b="1">
                          <a:solidFill>
                            <a:schemeClr val="bg1"/>
                          </a:solidFill>
                        </a:rPr>
                        <a:t>Source</a:t>
                      </a:r>
                    </a:p>
                  </a:txBody>
                  <a:tcPr anchor="ctr">
                    <a:solidFill>
                      <a:schemeClr val="tx2"/>
                    </a:solidFill>
                  </a:tcPr>
                </a:tc>
                <a:tc>
                  <a:txBody>
                    <a:bodyPr/>
                    <a:lstStyle/>
                    <a:p>
                      <a:r>
                        <a:rPr lang="en-US" b="1">
                          <a:solidFill>
                            <a:schemeClr val="bg1"/>
                          </a:solidFill>
                        </a:rPr>
                        <a:t>n</a:t>
                      </a:r>
                    </a:p>
                  </a:txBody>
                  <a:tcPr anchor="ctr">
                    <a:solidFill>
                      <a:schemeClr val="tx2"/>
                    </a:solidFill>
                  </a:tcPr>
                </a:tc>
                <a:extLst>
                  <a:ext uri="{0D108BD9-81ED-4DB2-BD59-A6C34878D82A}">
                    <a16:rowId xmlns:a16="http://schemas.microsoft.com/office/drawing/2014/main" val="2130894571"/>
                  </a:ext>
                </a:extLst>
              </a:tr>
              <a:tr h="470475">
                <a:tc>
                  <a:txBody>
                    <a:bodyPr/>
                    <a:lstStyle/>
                    <a:p>
                      <a:r>
                        <a:rPr lang="en-US" b="1"/>
                        <a:t>RNR Knowledge</a:t>
                      </a:r>
                    </a:p>
                  </a:txBody>
                  <a:tcPr anchor="ctr"/>
                </a:tc>
                <a:tc>
                  <a:txBody>
                    <a:bodyPr/>
                    <a:lstStyle/>
                    <a:p>
                      <a:r>
                        <a:rPr lang="en-US"/>
                        <a:t>Staff Training Online, asynchronous</a:t>
                      </a:r>
                    </a:p>
                  </a:txBody>
                  <a:tcPr anchor="ctr"/>
                </a:tc>
                <a:tc>
                  <a:txBody>
                    <a:bodyPr/>
                    <a:lstStyle/>
                    <a:p>
                      <a:r>
                        <a:rPr lang="en-US"/>
                        <a:t>107</a:t>
                      </a:r>
                    </a:p>
                  </a:txBody>
                  <a:tcPr anchor="ctr"/>
                </a:tc>
                <a:extLst>
                  <a:ext uri="{0D108BD9-81ED-4DB2-BD59-A6C34878D82A}">
                    <a16:rowId xmlns:a16="http://schemas.microsoft.com/office/drawing/2014/main" val="4226814763"/>
                  </a:ext>
                </a:extLst>
              </a:tr>
              <a:tr h="470475">
                <a:tc>
                  <a:txBody>
                    <a:bodyPr/>
                    <a:lstStyle/>
                    <a:p>
                      <a:r>
                        <a:rPr lang="en-US" b="1"/>
                        <a:t>Barrier &amp; Facilitator Assessment</a:t>
                      </a:r>
                    </a:p>
                  </a:txBody>
                  <a:tcPr anchor="ctr"/>
                </a:tc>
                <a:tc>
                  <a:txBody>
                    <a:bodyPr/>
                    <a:lstStyle/>
                    <a:p>
                      <a:r>
                        <a:rPr lang="en-US"/>
                        <a:t>Staff Interviews – CFIR informed, Rapid Coding Method &amp; Construct Matrix</a:t>
                      </a:r>
                    </a:p>
                  </a:txBody>
                  <a:tcPr anchor="ctr"/>
                </a:tc>
                <a:tc>
                  <a:txBody>
                    <a:bodyPr/>
                    <a:lstStyle/>
                    <a:p>
                      <a:r>
                        <a:rPr lang="en-US"/>
                        <a:t>85</a:t>
                      </a:r>
                    </a:p>
                  </a:txBody>
                  <a:tcPr anchor="ctr"/>
                </a:tc>
                <a:extLst>
                  <a:ext uri="{0D108BD9-81ED-4DB2-BD59-A6C34878D82A}">
                    <a16:rowId xmlns:a16="http://schemas.microsoft.com/office/drawing/2014/main" val="2411794220"/>
                  </a:ext>
                </a:extLst>
              </a:tr>
              <a:tr h="470475">
                <a:tc>
                  <a:txBody>
                    <a:bodyPr/>
                    <a:lstStyle/>
                    <a:p>
                      <a:r>
                        <a:rPr lang="en-US" b="1"/>
                        <a:t>Readiness; Acceptability, Feasibility, Appropriateness; Sustainability</a:t>
                      </a:r>
                    </a:p>
                  </a:txBody>
                  <a:tcPr anchor="ctr"/>
                </a:tc>
                <a:tc>
                  <a:txBody>
                    <a:bodyPr/>
                    <a:lstStyle/>
                    <a:p>
                      <a:r>
                        <a:rPr lang="en-US"/>
                        <a:t>Staff Surveys – ORIC, RTT, AIM, IAM, FIM, PSAT</a:t>
                      </a:r>
                    </a:p>
                  </a:txBody>
                  <a:tcPr anchor="ctr"/>
                </a:tc>
                <a:tc>
                  <a:txBody>
                    <a:bodyPr/>
                    <a:lstStyle/>
                    <a:p>
                      <a:r>
                        <a:rPr lang="en-US"/>
                        <a:t>174</a:t>
                      </a:r>
                    </a:p>
                  </a:txBody>
                  <a:tcPr anchor="ctr"/>
                </a:tc>
                <a:extLst>
                  <a:ext uri="{0D108BD9-81ED-4DB2-BD59-A6C34878D82A}">
                    <a16:rowId xmlns:a16="http://schemas.microsoft.com/office/drawing/2014/main" val="1546587013"/>
                  </a:ext>
                </a:extLst>
              </a:tr>
              <a:tr h="470475">
                <a:tc>
                  <a:txBody>
                    <a:bodyPr/>
                    <a:lstStyle/>
                    <a:p>
                      <a:r>
                        <a:rPr lang="en-US" b="1"/>
                        <a:t>CBT Group Implementation Quality</a:t>
                      </a:r>
                    </a:p>
                  </a:txBody>
                  <a:tcPr anchor="ctr"/>
                </a:tc>
                <a:tc>
                  <a:txBody>
                    <a:bodyPr/>
                    <a:lstStyle/>
                    <a:p>
                      <a:r>
                        <a:rPr lang="en-US"/>
                        <a:t>Direct observations of Facilitators</a:t>
                      </a:r>
                    </a:p>
                  </a:txBody>
                  <a:tcPr anchor="ctr"/>
                </a:tc>
                <a:tc>
                  <a:txBody>
                    <a:bodyPr/>
                    <a:lstStyle/>
                    <a:p>
                      <a:r>
                        <a:rPr lang="en-US"/>
                        <a:t>134</a:t>
                      </a:r>
                    </a:p>
                  </a:txBody>
                  <a:tcPr anchor="ctr"/>
                </a:tc>
                <a:extLst>
                  <a:ext uri="{0D108BD9-81ED-4DB2-BD59-A6C34878D82A}">
                    <a16:rowId xmlns:a16="http://schemas.microsoft.com/office/drawing/2014/main" val="1583090909"/>
                  </a:ext>
                </a:extLst>
              </a:tr>
              <a:tr h="470475">
                <a:tc>
                  <a:txBody>
                    <a:bodyPr/>
                    <a:lstStyle/>
                    <a:p>
                      <a:r>
                        <a:rPr lang="en-US" b="1"/>
                        <a:t>Treatment Planning Implementation Quality</a:t>
                      </a:r>
                    </a:p>
                  </a:txBody>
                  <a:tcPr anchor="ctr"/>
                </a:tc>
                <a:tc>
                  <a:txBody>
                    <a:bodyPr/>
                    <a:lstStyle/>
                    <a:p>
                      <a:r>
                        <a:rPr lang="en-US"/>
                        <a:t>Case file review of consecutive referrals</a:t>
                      </a:r>
                    </a:p>
                  </a:txBody>
                  <a:tcPr anchor="ctr"/>
                </a:tc>
                <a:tc>
                  <a:txBody>
                    <a:bodyPr/>
                    <a:lstStyle/>
                    <a:p>
                      <a:r>
                        <a:rPr lang="en-US"/>
                        <a:t>376</a:t>
                      </a:r>
                    </a:p>
                  </a:txBody>
                  <a:tcPr anchor="ctr"/>
                </a:tc>
                <a:extLst>
                  <a:ext uri="{0D108BD9-81ED-4DB2-BD59-A6C34878D82A}">
                    <a16:rowId xmlns:a16="http://schemas.microsoft.com/office/drawing/2014/main" val="885462845"/>
                  </a:ext>
                </a:extLst>
              </a:tr>
              <a:tr h="470475">
                <a:tc>
                  <a:txBody>
                    <a:bodyPr/>
                    <a:lstStyle/>
                    <a:p>
                      <a:r>
                        <a:rPr lang="en-US" b="1"/>
                        <a:t>Risk Needs Assessment Implementation Quality</a:t>
                      </a:r>
                    </a:p>
                  </a:txBody>
                  <a:tcPr anchor="ctr"/>
                </a:tc>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lang="en-US"/>
                        <a:t>Case file review of consecutive referrals</a:t>
                      </a:r>
                    </a:p>
                  </a:txBody>
                  <a:tcPr anchor="ctr"/>
                </a:tc>
                <a:tc>
                  <a:txBody>
                    <a:bodyPr/>
                    <a:lstStyle/>
                    <a:p>
                      <a:r>
                        <a:rPr lang="en-US"/>
                        <a:t>347</a:t>
                      </a:r>
                    </a:p>
                  </a:txBody>
                  <a:tcPr anchor="ctr"/>
                </a:tc>
                <a:extLst>
                  <a:ext uri="{0D108BD9-81ED-4DB2-BD59-A6C34878D82A}">
                    <a16:rowId xmlns:a16="http://schemas.microsoft.com/office/drawing/2014/main" val="514942797"/>
                  </a:ext>
                </a:extLst>
              </a:tr>
            </a:tbl>
          </a:graphicData>
        </a:graphic>
      </p:graphicFrame>
    </p:spTree>
    <p:extLst>
      <p:ext uri="{BB962C8B-B14F-4D97-AF65-F5344CB8AC3E}">
        <p14:creationId xmlns:p14="http://schemas.microsoft.com/office/powerpoint/2010/main" val="1172773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D9DD2BD-CA7B-D642-D1F7-E85BB1FB9499}"/>
              </a:ext>
            </a:extLst>
          </p:cNvPr>
          <p:cNvSpPr>
            <a:spLocks noGrp="1"/>
          </p:cNvSpPr>
          <p:nvPr>
            <p:ph type="title"/>
          </p:nvPr>
        </p:nvSpPr>
        <p:spPr>
          <a:xfrm>
            <a:off x="350520" y="-438150"/>
            <a:ext cx="11315700" cy="438150"/>
          </a:xfrm>
        </p:spPr>
        <p:txBody>
          <a:bodyPr vert="horz" lIns="0" tIns="0" rIns="0" bIns="0" rtlCol="0" anchor="b">
            <a:noAutofit/>
          </a:bodyPr>
          <a:lstStyle/>
          <a:p>
            <a:r>
              <a:rPr lang="en-US" dirty="0"/>
              <a:t>Agenda</a:t>
            </a:r>
          </a:p>
        </p:txBody>
      </p:sp>
      <p:pic>
        <p:nvPicPr>
          <p:cNvPr id="4" name="Picture 3" descr="Agenda &#10;12:30 welcome &amp; opening remarks&#10;12:40 A Collaborative Approach to Managing Aggression in the Hospital and the Community, followed by a panel discussion&#10;Marsha Langer Ellison, PhD, UMass Chan iSPARC, Alex Khoury, MPA, MassDMH, Julianne Flynn, LICSW, MassDMH, and Megan Kelly, PhD, UMass Chan iSPARC">
            <a:extLst>
              <a:ext uri="{FF2B5EF4-FFF2-40B4-BE49-F238E27FC236}">
                <a16:creationId xmlns:a16="http://schemas.microsoft.com/office/drawing/2014/main" id="{551F2AEA-883F-8583-9281-53244061451A}"/>
              </a:ext>
            </a:extLst>
          </p:cNvPr>
          <p:cNvPicPr>
            <a:picLocks noChangeAspect="1"/>
          </p:cNvPicPr>
          <p:nvPr/>
        </p:nvPicPr>
        <p:blipFill>
          <a:blip r:embed="rId2"/>
          <a:srcRect t="-1665" r="-2556" b="-11121"/>
          <a:stretch>
            <a:fillRect/>
          </a:stretch>
        </p:blipFill>
        <p:spPr>
          <a:xfrm>
            <a:off x="1249512" y="518351"/>
            <a:ext cx="10938461" cy="6345619"/>
          </a:xfrm>
          <a:prstGeom prst="rect">
            <a:avLst/>
          </a:prstGeom>
          <a:noFill/>
        </p:spPr>
      </p:pic>
      <p:sp>
        <p:nvSpPr>
          <p:cNvPr id="2" name="Footer Placeholder 1">
            <a:extLst>
              <a:ext uri="{FF2B5EF4-FFF2-40B4-BE49-F238E27FC236}">
                <a16:creationId xmlns:a16="http://schemas.microsoft.com/office/drawing/2014/main" id="{DE955DA3-BCCB-CA65-8F05-730F881C3855}"/>
              </a:ext>
            </a:extLst>
          </p:cNvPr>
          <p:cNvSpPr>
            <a:spLocks noGrp="1"/>
          </p:cNvSpPr>
          <p:nvPr>
            <p:ph type="ftr" sz="quarter" idx="4294967295"/>
          </p:nvPr>
        </p:nvSpPr>
        <p:spPr>
          <a:xfrm>
            <a:off x="4248992" y="6313990"/>
            <a:ext cx="7278757" cy="258926"/>
          </a:xfrm>
        </p:spPr>
        <p:txBody>
          <a:bodyPr/>
          <a:lstStyle/>
          <a:p>
            <a:pPr defTabSz="609630">
              <a:spcAft>
                <a:spcPts val="400"/>
              </a:spcAft>
            </a:pPr>
            <a:r>
              <a:rPr lang="en-US">
                <a:solidFill>
                  <a:srgbClr val="000000"/>
                </a:solidFill>
                <a:latin typeface="Calibri"/>
              </a:rPr>
              <a:t>Edit entity or department by going to Insert &gt; Header &amp; Footer   |   Confidential—do not copy or distribute</a:t>
            </a:r>
          </a:p>
        </p:txBody>
      </p:sp>
    </p:spTree>
    <p:extLst>
      <p:ext uri="{BB962C8B-B14F-4D97-AF65-F5344CB8AC3E}">
        <p14:creationId xmlns:p14="http://schemas.microsoft.com/office/powerpoint/2010/main" val="34512003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9831B-FC5E-5D6F-4AA8-1479C6512464}"/>
            </a:ext>
          </a:extLst>
        </p:cNvPr>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7C09EB10-8A7C-5031-5746-EAB4BECBBA8F}"/>
              </a:ext>
              <a:ext uri="{C183D7F6-B498-43B3-948B-1728B52AA6E4}">
                <adec:decorative xmlns:adec="http://schemas.microsoft.com/office/drawing/2017/decorative" val="1"/>
              </a:ext>
            </a:extLst>
          </p:cNvPr>
          <p:cNvGraphicFramePr>
            <a:graphicFrameLocks noGrp="1"/>
          </p:cNvGraphicFramePr>
          <p:nvPr>
            <p:ph type="pic" sz="quarter" idx="10"/>
          </p:nvPr>
        </p:nvGraphicFramePr>
        <p:xfrm>
          <a:off x="-1405467" y="33867"/>
          <a:ext cx="15036800" cy="66717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99E108BA-7703-12CC-2522-791ACC4A9D59}"/>
              </a:ext>
            </a:extLst>
          </p:cNvPr>
          <p:cNvSpPr>
            <a:spLocks noGrp="1"/>
          </p:cNvSpPr>
          <p:nvPr>
            <p:ph type="title" idx="4294967295"/>
          </p:nvPr>
        </p:nvSpPr>
        <p:spPr>
          <a:xfrm>
            <a:off x="457200" y="-885390"/>
            <a:ext cx="10896600" cy="885390"/>
          </a:xfrm>
        </p:spPr>
        <p:txBody>
          <a:bodyPr vert="horz" lIns="91440" tIns="45720" rIns="91440" bIns="45720" rtlCol="0" anchor="b">
            <a:normAutofit/>
          </a:bodyPr>
          <a:lstStyle/>
          <a:p>
            <a:r>
              <a:rPr lang="en-US"/>
              <a:t>High Intensity Phase 2 Process</a:t>
            </a:r>
          </a:p>
        </p:txBody>
      </p:sp>
    </p:spTree>
    <p:extLst>
      <p:ext uri="{BB962C8B-B14F-4D97-AF65-F5344CB8AC3E}">
        <p14:creationId xmlns:p14="http://schemas.microsoft.com/office/powerpoint/2010/main" val="19492497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E5876-A037-1F6C-7B3F-4E863CFD809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EC15925-C727-E048-67E0-453AAE9CC5D5}"/>
              </a:ext>
            </a:extLst>
          </p:cNvPr>
          <p:cNvSpPr>
            <a:spLocks noGrp="1"/>
          </p:cNvSpPr>
          <p:nvPr>
            <p:ph type="title"/>
          </p:nvPr>
        </p:nvSpPr>
        <p:spPr/>
        <p:txBody>
          <a:bodyPr/>
          <a:lstStyle/>
          <a:p>
            <a:r>
              <a:rPr lang="en-US"/>
              <a:t>What Makes Phase 2 High Intensity?</a:t>
            </a:r>
          </a:p>
        </p:txBody>
      </p:sp>
      <p:sp>
        <p:nvSpPr>
          <p:cNvPr id="7" name="Content Placeholder 6">
            <a:extLst>
              <a:ext uri="{FF2B5EF4-FFF2-40B4-BE49-F238E27FC236}">
                <a16:creationId xmlns:a16="http://schemas.microsoft.com/office/drawing/2014/main" id="{87790723-D261-297B-A4C7-DF2FBD875976}"/>
              </a:ext>
            </a:extLst>
          </p:cNvPr>
          <p:cNvSpPr>
            <a:spLocks noGrp="1"/>
          </p:cNvSpPr>
          <p:nvPr>
            <p:ph sz="half" idx="2"/>
          </p:nvPr>
        </p:nvSpPr>
        <p:spPr>
          <a:xfrm>
            <a:off x="457200" y="1659467"/>
            <a:ext cx="11137232" cy="3759201"/>
          </a:xfrm>
        </p:spPr>
        <p:txBody>
          <a:bodyPr>
            <a:noAutofit/>
          </a:bodyPr>
          <a:lstStyle/>
          <a:p>
            <a:r>
              <a:rPr lang="en-US" sz="2200" b="1"/>
              <a:t>Volume of Supports</a:t>
            </a:r>
          </a:p>
          <a:p>
            <a:pPr lvl="1"/>
            <a:r>
              <a:rPr lang="en-US" sz="2200"/>
              <a:t>Increased number of supports delivered at each site</a:t>
            </a:r>
          </a:p>
          <a:p>
            <a:r>
              <a:rPr lang="en-US" sz="2200" b="1"/>
              <a:t>Design &amp; Customization to Individual Sites</a:t>
            </a:r>
          </a:p>
          <a:p>
            <a:pPr lvl="1"/>
            <a:r>
              <a:rPr lang="en-US" sz="2200"/>
              <a:t>Designing new supports</a:t>
            </a:r>
          </a:p>
          <a:p>
            <a:pPr lvl="1"/>
            <a:r>
              <a:rPr lang="en-US" sz="2200"/>
              <a:t>Customizing supports &amp; process for implementing supports – Varies site-to-site</a:t>
            </a:r>
          </a:p>
          <a:p>
            <a:r>
              <a:rPr lang="en-US" sz="2200" b="1"/>
              <a:t>Frequency of Contacts with Sites</a:t>
            </a:r>
          </a:p>
          <a:p>
            <a:pPr lvl="1"/>
            <a:r>
              <a:rPr lang="en-US" sz="2200"/>
              <a:t>Monitoring not just intervention implementation, but also monitoring adoption and implementation of supports</a:t>
            </a:r>
          </a:p>
          <a:p>
            <a:r>
              <a:rPr lang="en-US" sz="2200" b="1"/>
              <a:t>External &amp; Internal Investment in Supports</a:t>
            </a:r>
          </a:p>
          <a:p>
            <a:pPr lvl="1"/>
            <a:r>
              <a:rPr lang="en-US" sz="2200"/>
              <a:t>Complexity of the work increases, Emotional investment increases</a:t>
            </a:r>
          </a:p>
        </p:txBody>
      </p:sp>
      <p:sp>
        <p:nvSpPr>
          <p:cNvPr id="2" name="TextBox 1">
            <a:extLst>
              <a:ext uri="{FF2B5EF4-FFF2-40B4-BE49-F238E27FC236}">
                <a16:creationId xmlns:a16="http://schemas.microsoft.com/office/drawing/2014/main" id="{BF104794-C1A0-A212-B621-BDEDFE1FE387}"/>
              </a:ext>
            </a:extLst>
          </p:cNvPr>
          <p:cNvSpPr txBox="1"/>
          <p:nvPr/>
        </p:nvSpPr>
        <p:spPr>
          <a:xfrm>
            <a:off x="7117682" y="5519153"/>
            <a:ext cx="4476750"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E7E6E6">
                    <a:lumMod val="10000"/>
                  </a:srgbClr>
                </a:solidFill>
                <a:effectLst/>
                <a:uLnTx/>
                <a:uFillTx/>
                <a:latin typeface="Arial" panose="020B0604020202020204"/>
                <a:ea typeface="+mn-ea"/>
                <a:cs typeface="+mn-cs"/>
              </a:rPr>
              <a:t>Proctor, E. K., Powell, B. J., &amp; McMillen, J. C., 2013) </a:t>
            </a:r>
          </a:p>
        </p:txBody>
      </p:sp>
    </p:spTree>
    <p:extLst>
      <p:ext uri="{BB962C8B-B14F-4D97-AF65-F5344CB8AC3E}">
        <p14:creationId xmlns:p14="http://schemas.microsoft.com/office/powerpoint/2010/main" val="9700898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1E8FD-48F6-4E40-58DF-2575E2C2515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3AD2D89-660F-C638-105C-CF3B37DA2EF5}"/>
              </a:ext>
            </a:extLst>
          </p:cNvPr>
          <p:cNvSpPr>
            <a:spLocks noGrp="1"/>
          </p:cNvSpPr>
          <p:nvPr>
            <p:ph type="title" idx="4294967295"/>
          </p:nvPr>
        </p:nvSpPr>
        <p:spPr>
          <a:xfrm>
            <a:off x="495300" y="461439"/>
            <a:ext cx="11125200" cy="828675"/>
          </a:xfrm>
        </p:spPr>
        <p:txBody>
          <a:bodyPr/>
          <a:lstStyle/>
          <a:p>
            <a:pPr algn="ctr"/>
            <a:r>
              <a:rPr lang="en-US"/>
              <a:t>High Intensity Phase 2 – Tailored Supports</a:t>
            </a:r>
          </a:p>
        </p:txBody>
      </p:sp>
      <p:graphicFrame>
        <p:nvGraphicFramePr>
          <p:cNvPr id="4" name="Content Placeholder 3">
            <a:extLst>
              <a:ext uri="{FF2B5EF4-FFF2-40B4-BE49-F238E27FC236}">
                <a16:creationId xmlns:a16="http://schemas.microsoft.com/office/drawing/2014/main" id="{D1DEE00A-F077-6A20-14E7-B722CE8CA987}"/>
              </a:ext>
            </a:extLst>
          </p:cNvPr>
          <p:cNvGraphicFramePr>
            <a:graphicFrameLocks noGrp="1"/>
          </p:cNvGraphicFramePr>
          <p:nvPr>
            <p:ph sz="half" idx="4294967295"/>
          </p:nvPr>
        </p:nvGraphicFramePr>
        <p:xfrm>
          <a:off x="249766" y="1372926"/>
          <a:ext cx="11667068" cy="4112148"/>
        </p:xfrm>
        <a:graphic>
          <a:graphicData uri="http://schemas.openxmlformats.org/drawingml/2006/table">
            <a:tbl>
              <a:tblPr firstRow="1" bandRow="1">
                <a:tableStyleId>{5940675A-B579-460E-94D1-54222C63F5DA}</a:tableStyleId>
              </a:tblPr>
              <a:tblGrid>
                <a:gridCol w="3247362">
                  <a:extLst>
                    <a:ext uri="{9D8B030D-6E8A-4147-A177-3AD203B41FA5}">
                      <a16:colId xmlns:a16="http://schemas.microsoft.com/office/drawing/2014/main" val="550513171"/>
                    </a:ext>
                  </a:extLst>
                </a:gridCol>
                <a:gridCol w="1757593">
                  <a:extLst>
                    <a:ext uri="{9D8B030D-6E8A-4147-A177-3AD203B41FA5}">
                      <a16:colId xmlns:a16="http://schemas.microsoft.com/office/drawing/2014/main" val="135498365"/>
                    </a:ext>
                  </a:extLst>
                </a:gridCol>
                <a:gridCol w="3622222">
                  <a:extLst>
                    <a:ext uri="{9D8B030D-6E8A-4147-A177-3AD203B41FA5}">
                      <a16:colId xmlns:a16="http://schemas.microsoft.com/office/drawing/2014/main" val="3971126755"/>
                    </a:ext>
                  </a:extLst>
                </a:gridCol>
                <a:gridCol w="3039891">
                  <a:extLst>
                    <a:ext uri="{9D8B030D-6E8A-4147-A177-3AD203B41FA5}">
                      <a16:colId xmlns:a16="http://schemas.microsoft.com/office/drawing/2014/main" val="546896771"/>
                    </a:ext>
                  </a:extLst>
                </a:gridCol>
              </a:tblGrid>
              <a:tr h="731151">
                <a:tc>
                  <a:txBody>
                    <a:bodyPr/>
                    <a:lstStyle/>
                    <a:p>
                      <a:r>
                        <a:rPr lang="en-US" sz="2150" b="1">
                          <a:solidFill>
                            <a:schemeClr val="bg1"/>
                          </a:solidFill>
                        </a:rPr>
                        <a:t>Support</a:t>
                      </a:r>
                    </a:p>
                  </a:txBody>
                  <a:tcPr anchor="ctr">
                    <a:solidFill>
                      <a:schemeClr val="tx2"/>
                    </a:solidFill>
                  </a:tcPr>
                </a:tc>
                <a:tc>
                  <a:txBody>
                    <a:bodyPr/>
                    <a:lstStyle/>
                    <a:p>
                      <a:r>
                        <a:rPr lang="en-US" sz="2150" b="1">
                          <a:solidFill>
                            <a:schemeClr val="bg1"/>
                          </a:solidFill>
                        </a:rPr>
                        <a:t>RNR Practice</a:t>
                      </a:r>
                    </a:p>
                  </a:txBody>
                  <a:tcPr anchor="ctr">
                    <a:solidFill>
                      <a:schemeClr val="tx2"/>
                    </a:solidFill>
                  </a:tcPr>
                </a:tc>
                <a:tc>
                  <a:txBody>
                    <a:bodyPr/>
                    <a:lstStyle/>
                    <a:p>
                      <a:r>
                        <a:rPr lang="en-US" sz="1900" b="1">
                          <a:solidFill>
                            <a:schemeClr val="bg1"/>
                          </a:solidFill>
                        </a:rPr>
                        <a:t>Primary Change Target (CFIR &amp; TDF)</a:t>
                      </a:r>
                    </a:p>
                  </a:txBody>
                  <a:tcPr anchor="ctr">
                    <a:solidFill>
                      <a:schemeClr val="tx2"/>
                    </a:solidFill>
                  </a:tcPr>
                </a:tc>
                <a:tc>
                  <a:txBody>
                    <a:bodyPr/>
                    <a:lstStyle/>
                    <a:p>
                      <a:r>
                        <a:rPr lang="en-US" sz="1900" b="1">
                          <a:solidFill>
                            <a:schemeClr val="bg1"/>
                          </a:solidFill>
                        </a:rPr>
                        <a:t>Domain (CFIR)</a:t>
                      </a:r>
                    </a:p>
                  </a:txBody>
                  <a:tcPr anchor="ctr">
                    <a:solidFill>
                      <a:schemeClr val="tx2"/>
                    </a:solidFill>
                  </a:tcPr>
                </a:tc>
                <a:extLst>
                  <a:ext uri="{0D108BD9-81ED-4DB2-BD59-A6C34878D82A}">
                    <a16:rowId xmlns:a16="http://schemas.microsoft.com/office/drawing/2014/main" val="2130894571"/>
                  </a:ext>
                </a:extLst>
              </a:tr>
              <a:tr h="872876">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lang="en-US" sz="2150" b="0"/>
                        <a:t>Cognitive-Behavioral Group Fidelity Tool</a:t>
                      </a:r>
                    </a:p>
                  </a:txBody>
                  <a:tcPr anchor="ctr"/>
                </a:tc>
                <a:tc>
                  <a:txBody>
                    <a:bodyPr/>
                    <a:lstStyle/>
                    <a:p>
                      <a:r>
                        <a:rPr lang="en-US" sz="2150"/>
                        <a:t>CBT</a:t>
                      </a:r>
                    </a:p>
                  </a:txBody>
                  <a:tcPr anchor="ctr"/>
                </a:tc>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lang="en-US" sz="2150"/>
                        <a:t>Reflecting &amp; Evaluating - Innovation  </a:t>
                      </a:r>
                    </a:p>
                  </a:txBody>
                  <a:tcPr anchor="ctr"/>
                </a:tc>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lang="en-US" sz="2150"/>
                        <a:t>Implementation Process</a:t>
                      </a:r>
                    </a:p>
                  </a:txBody>
                  <a:tcPr anchor="ctr"/>
                </a:tc>
                <a:extLst>
                  <a:ext uri="{0D108BD9-81ED-4DB2-BD59-A6C34878D82A}">
                    <a16:rowId xmlns:a16="http://schemas.microsoft.com/office/drawing/2014/main" val="3850539792"/>
                  </a:ext>
                </a:extLst>
              </a:tr>
              <a:tr h="872876">
                <a:tc>
                  <a:txBody>
                    <a:bodyPr/>
                    <a:lstStyle/>
                    <a:p>
                      <a:r>
                        <a:rPr lang="en-US" sz="2150" b="0"/>
                        <a:t>Motivational Interviewing Techniques Tool</a:t>
                      </a:r>
                    </a:p>
                  </a:txBody>
                  <a:tcPr anchor="ctr"/>
                </a:tc>
                <a:tc>
                  <a:txBody>
                    <a:bodyPr/>
                    <a:lstStyle/>
                    <a:p>
                      <a:r>
                        <a:rPr lang="en-US" sz="2150"/>
                        <a:t>CBT</a:t>
                      </a:r>
                    </a:p>
                  </a:txBody>
                  <a:tcPr anchor="ctr"/>
                </a:tc>
                <a:tc>
                  <a:txBody>
                    <a:bodyPr/>
                    <a:lstStyle/>
                    <a:p>
                      <a:r>
                        <a:rPr lang="en-US" sz="2150"/>
                        <a:t>Capability (Memory, Attention, Decision-Making)</a:t>
                      </a:r>
                    </a:p>
                  </a:txBody>
                  <a:tcPr anchor="ctr"/>
                </a:tc>
                <a:tc>
                  <a:txBody>
                    <a:bodyPr/>
                    <a:lstStyle/>
                    <a:p>
                      <a:r>
                        <a:rPr lang="en-US" sz="2150"/>
                        <a:t>Individual Characteristics</a:t>
                      </a:r>
                    </a:p>
                  </a:txBody>
                  <a:tcPr anchor="ctr"/>
                </a:tc>
                <a:extLst>
                  <a:ext uri="{0D108BD9-81ED-4DB2-BD59-A6C34878D82A}">
                    <a16:rowId xmlns:a16="http://schemas.microsoft.com/office/drawing/2014/main" val="4226814763"/>
                  </a:ext>
                </a:extLst>
              </a:tr>
              <a:tr h="872876">
                <a:tc>
                  <a:txBody>
                    <a:bodyPr/>
                    <a:lstStyle/>
                    <a:p>
                      <a:r>
                        <a:rPr lang="en-US" sz="2150" b="0"/>
                        <a:t>Identifying &amp; Responding to Thinking Patterns Tool</a:t>
                      </a:r>
                    </a:p>
                  </a:txBody>
                  <a:tcPr anchor="ctr"/>
                </a:tc>
                <a:tc>
                  <a:txBody>
                    <a:bodyPr/>
                    <a:lstStyle/>
                    <a:p>
                      <a:r>
                        <a:rPr lang="en-US" sz="2150"/>
                        <a:t>CBT</a:t>
                      </a:r>
                    </a:p>
                  </a:txBody>
                  <a:tcPr anchor="ctr"/>
                </a:tc>
                <a:tc>
                  <a:txBody>
                    <a:bodyPr/>
                    <a:lstStyle/>
                    <a:p>
                      <a:r>
                        <a:rPr lang="en-US" sz="2150"/>
                        <a:t>Capability (Memory, Attention, Decision-Making)</a:t>
                      </a:r>
                    </a:p>
                  </a:txBody>
                  <a:tcPr anchor="ctr"/>
                </a:tc>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2150" b="0" i="0" u="none" strike="noStrike" kern="1200" cap="none" spc="0" normalizeH="0" baseline="0" noProof="0">
                          <a:ln>
                            <a:noFill/>
                          </a:ln>
                          <a:solidFill>
                            <a:srgbClr val="515151"/>
                          </a:solidFill>
                          <a:effectLst/>
                          <a:uLnTx/>
                          <a:uFillTx/>
                          <a:latin typeface="Arial" panose="020B0604020202020204"/>
                          <a:ea typeface="+mn-ea"/>
                          <a:cs typeface="+mn-cs"/>
                        </a:rPr>
                        <a:t>Individual Characteristics</a:t>
                      </a:r>
                    </a:p>
                  </a:txBody>
                  <a:tcPr anchor="ctr"/>
                </a:tc>
                <a:extLst>
                  <a:ext uri="{0D108BD9-81ED-4DB2-BD59-A6C34878D82A}">
                    <a16:rowId xmlns:a16="http://schemas.microsoft.com/office/drawing/2014/main" val="2411794220"/>
                  </a:ext>
                </a:extLst>
              </a:tr>
              <a:tr h="731151">
                <a:tc>
                  <a:txBody>
                    <a:bodyPr/>
                    <a:lstStyle/>
                    <a:p>
                      <a:r>
                        <a:rPr lang="en-US" sz="2150" b="0"/>
                        <a:t>RNA Educational Sessions</a:t>
                      </a:r>
                    </a:p>
                  </a:txBody>
                  <a:tcPr anchor="ctr"/>
                </a:tc>
                <a:tc>
                  <a:txBody>
                    <a:bodyPr/>
                    <a:lstStyle/>
                    <a:p>
                      <a:r>
                        <a:rPr lang="en-US" sz="2150"/>
                        <a:t>RNA</a:t>
                      </a:r>
                    </a:p>
                  </a:txBody>
                  <a:tcPr anchor="ctr"/>
                </a:tc>
                <a:tc>
                  <a:txBody>
                    <a:bodyPr/>
                    <a:lstStyle/>
                    <a:p>
                      <a:r>
                        <a:rPr lang="en-US" sz="2150"/>
                        <a:t>Capability (Knowledge)</a:t>
                      </a:r>
                    </a:p>
                  </a:txBody>
                  <a:tcPr anchor="ctr"/>
                </a:tc>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2150" b="0" i="0" u="none" strike="noStrike" kern="1200" cap="none" spc="0" normalizeH="0" baseline="0" noProof="0">
                          <a:ln>
                            <a:noFill/>
                          </a:ln>
                          <a:solidFill>
                            <a:srgbClr val="515151"/>
                          </a:solidFill>
                          <a:effectLst/>
                          <a:uLnTx/>
                          <a:uFillTx/>
                          <a:latin typeface="Arial" panose="020B0604020202020204"/>
                          <a:ea typeface="+mn-ea"/>
                          <a:cs typeface="+mn-cs"/>
                        </a:rPr>
                        <a:t>Individual Characteristics</a:t>
                      </a:r>
                    </a:p>
                  </a:txBody>
                  <a:tcPr anchor="ctr"/>
                </a:tc>
                <a:extLst>
                  <a:ext uri="{0D108BD9-81ED-4DB2-BD59-A6C34878D82A}">
                    <a16:rowId xmlns:a16="http://schemas.microsoft.com/office/drawing/2014/main" val="1546587013"/>
                  </a:ext>
                </a:extLst>
              </a:tr>
            </a:tbl>
          </a:graphicData>
        </a:graphic>
      </p:graphicFrame>
      <p:sp>
        <p:nvSpPr>
          <p:cNvPr id="3" name="TextBox 2">
            <a:extLst>
              <a:ext uri="{FF2B5EF4-FFF2-40B4-BE49-F238E27FC236}">
                <a16:creationId xmlns:a16="http://schemas.microsoft.com/office/drawing/2014/main" id="{5F10553C-BB74-8B43-3BDD-40EFD0DE7045}"/>
              </a:ext>
            </a:extLst>
          </p:cNvPr>
          <p:cNvSpPr txBox="1"/>
          <p:nvPr/>
        </p:nvSpPr>
        <p:spPr>
          <a:xfrm>
            <a:off x="5815838" y="6396561"/>
            <a:ext cx="6100996" cy="215444"/>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15151"/>
                </a:solidFill>
                <a:effectLst/>
                <a:uLnTx/>
                <a:uFillTx/>
                <a:latin typeface="Arial" panose="020B0604020202020204"/>
                <a:ea typeface="+mn-ea"/>
                <a:cs typeface="+mn-cs"/>
              </a:rPr>
              <a:t>(Damschroder, Reardon, </a:t>
            </a:r>
            <a:r>
              <a:rPr kumimoji="0" lang="en-US" sz="800" b="0" i="0" u="none" strike="noStrike" kern="1200" cap="none" spc="0" normalizeH="0" baseline="0" noProof="0" err="1">
                <a:ln>
                  <a:noFill/>
                </a:ln>
                <a:solidFill>
                  <a:srgbClr val="515151"/>
                </a:solidFill>
                <a:effectLst/>
                <a:uLnTx/>
                <a:uFillTx/>
                <a:latin typeface="Arial" panose="020B0604020202020204"/>
                <a:ea typeface="+mn-ea"/>
                <a:cs typeface="+mn-cs"/>
              </a:rPr>
              <a:t>Widerquist</a:t>
            </a:r>
            <a:r>
              <a:rPr kumimoji="0" lang="en-US" sz="800" b="0" i="0" u="none" strike="noStrike" kern="1200" cap="none" spc="0" normalizeH="0" baseline="0" noProof="0">
                <a:ln>
                  <a:noFill/>
                </a:ln>
                <a:solidFill>
                  <a:srgbClr val="515151"/>
                </a:solidFill>
                <a:effectLst/>
                <a:uLnTx/>
                <a:uFillTx/>
                <a:latin typeface="Arial" panose="020B0604020202020204"/>
                <a:ea typeface="+mn-ea"/>
                <a:cs typeface="+mn-cs"/>
              </a:rPr>
              <a:t>, &amp; Lowery, 2022; Michie, Johnston, Abraham, et al., 2005)</a:t>
            </a:r>
          </a:p>
        </p:txBody>
      </p:sp>
    </p:spTree>
    <p:extLst>
      <p:ext uri="{BB962C8B-B14F-4D97-AF65-F5344CB8AC3E}">
        <p14:creationId xmlns:p14="http://schemas.microsoft.com/office/powerpoint/2010/main" val="19774646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EFC660-D2BA-8060-9889-1D7411086ED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8F29E80-0C3E-6E87-A594-801F5BF81E04}"/>
              </a:ext>
            </a:extLst>
          </p:cNvPr>
          <p:cNvSpPr>
            <a:spLocks noGrp="1"/>
          </p:cNvSpPr>
          <p:nvPr>
            <p:ph type="title" idx="4294967295"/>
          </p:nvPr>
        </p:nvSpPr>
        <p:spPr>
          <a:xfrm>
            <a:off x="398463" y="449092"/>
            <a:ext cx="11125200" cy="828675"/>
          </a:xfrm>
        </p:spPr>
        <p:txBody>
          <a:bodyPr>
            <a:normAutofit fontScale="90000"/>
          </a:bodyPr>
          <a:lstStyle/>
          <a:p>
            <a:r>
              <a:rPr lang="en-US"/>
              <a:t>High Intensity Phase 2 – Tailored Supports cont’d</a:t>
            </a:r>
          </a:p>
        </p:txBody>
      </p:sp>
      <p:graphicFrame>
        <p:nvGraphicFramePr>
          <p:cNvPr id="4" name="Content Placeholder 3">
            <a:extLst>
              <a:ext uri="{FF2B5EF4-FFF2-40B4-BE49-F238E27FC236}">
                <a16:creationId xmlns:a16="http://schemas.microsoft.com/office/drawing/2014/main" id="{247837CA-BC9A-B33E-E607-0F79E6FE3D21}"/>
              </a:ext>
            </a:extLst>
          </p:cNvPr>
          <p:cNvGraphicFramePr>
            <a:graphicFrameLocks noGrp="1"/>
          </p:cNvGraphicFramePr>
          <p:nvPr>
            <p:ph sz="half" idx="4294967295"/>
          </p:nvPr>
        </p:nvGraphicFramePr>
        <p:xfrm>
          <a:off x="199270" y="1477963"/>
          <a:ext cx="11793459" cy="4140370"/>
        </p:xfrm>
        <a:graphic>
          <a:graphicData uri="http://schemas.openxmlformats.org/drawingml/2006/table">
            <a:tbl>
              <a:tblPr firstRow="1" bandRow="1">
                <a:tableStyleId>{5940675A-B579-460E-94D1-54222C63F5DA}</a:tableStyleId>
              </a:tblPr>
              <a:tblGrid>
                <a:gridCol w="2984020">
                  <a:extLst>
                    <a:ext uri="{9D8B030D-6E8A-4147-A177-3AD203B41FA5}">
                      <a16:colId xmlns:a16="http://schemas.microsoft.com/office/drawing/2014/main" val="550513171"/>
                    </a:ext>
                  </a:extLst>
                </a:gridCol>
                <a:gridCol w="1372921">
                  <a:extLst>
                    <a:ext uri="{9D8B030D-6E8A-4147-A177-3AD203B41FA5}">
                      <a16:colId xmlns:a16="http://schemas.microsoft.com/office/drawing/2014/main" val="135498365"/>
                    </a:ext>
                  </a:extLst>
                </a:gridCol>
                <a:gridCol w="4492384">
                  <a:extLst>
                    <a:ext uri="{9D8B030D-6E8A-4147-A177-3AD203B41FA5}">
                      <a16:colId xmlns:a16="http://schemas.microsoft.com/office/drawing/2014/main" val="3971126755"/>
                    </a:ext>
                  </a:extLst>
                </a:gridCol>
                <a:gridCol w="2944134">
                  <a:extLst>
                    <a:ext uri="{9D8B030D-6E8A-4147-A177-3AD203B41FA5}">
                      <a16:colId xmlns:a16="http://schemas.microsoft.com/office/drawing/2014/main" val="3579986703"/>
                    </a:ext>
                  </a:extLst>
                </a:gridCol>
              </a:tblGrid>
              <a:tr h="775345">
                <a:tc>
                  <a:txBody>
                    <a:bodyPr/>
                    <a:lstStyle/>
                    <a:p>
                      <a:r>
                        <a:rPr lang="en-US" sz="2150" b="1">
                          <a:solidFill>
                            <a:schemeClr val="bg1"/>
                          </a:solidFill>
                        </a:rPr>
                        <a:t>Support</a:t>
                      </a:r>
                    </a:p>
                  </a:txBody>
                  <a:tcPr anchor="ctr">
                    <a:solidFill>
                      <a:schemeClr val="tx2"/>
                    </a:solidFill>
                  </a:tcPr>
                </a:tc>
                <a:tc>
                  <a:txBody>
                    <a:bodyPr/>
                    <a:lstStyle/>
                    <a:p>
                      <a:r>
                        <a:rPr lang="en-US" sz="2150" b="1">
                          <a:solidFill>
                            <a:schemeClr val="bg1"/>
                          </a:solidFill>
                        </a:rPr>
                        <a:t>RNR Practice</a:t>
                      </a:r>
                    </a:p>
                  </a:txBody>
                  <a:tcPr anchor="ctr">
                    <a:solidFill>
                      <a:schemeClr val="tx2"/>
                    </a:solidFill>
                  </a:tcPr>
                </a:tc>
                <a:tc>
                  <a:txBody>
                    <a:bodyPr/>
                    <a:lstStyle/>
                    <a:p>
                      <a:r>
                        <a:rPr lang="en-US" sz="2150" b="1">
                          <a:solidFill>
                            <a:schemeClr val="bg1"/>
                          </a:solidFill>
                        </a:rPr>
                        <a:t>Primary Change Target (CFIR &amp; TDF)</a:t>
                      </a:r>
                    </a:p>
                  </a:txBody>
                  <a:tcPr anchor="ctr">
                    <a:solidFill>
                      <a:schemeClr val="tx2"/>
                    </a:solidFill>
                  </a:tcPr>
                </a:tc>
                <a:tc>
                  <a:txBody>
                    <a:bodyPr/>
                    <a:lstStyle/>
                    <a:p>
                      <a:r>
                        <a:rPr lang="en-US" sz="2150" b="1">
                          <a:solidFill>
                            <a:schemeClr val="bg1"/>
                          </a:solidFill>
                        </a:rPr>
                        <a:t>Domain (CFIR)</a:t>
                      </a:r>
                    </a:p>
                  </a:txBody>
                  <a:tcPr anchor="ctr">
                    <a:solidFill>
                      <a:schemeClr val="tx2"/>
                    </a:solidFill>
                  </a:tcPr>
                </a:tc>
                <a:extLst>
                  <a:ext uri="{0D108BD9-81ED-4DB2-BD59-A6C34878D82A}">
                    <a16:rowId xmlns:a16="http://schemas.microsoft.com/office/drawing/2014/main" val="2130894571"/>
                  </a:ext>
                </a:extLst>
              </a:tr>
              <a:tr h="1038990">
                <a:tc>
                  <a:txBody>
                    <a:bodyPr/>
                    <a:lstStyle/>
                    <a:p>
                      <a:r>
                        <a:rPr lang="en-US" sz="2150" b="0"/>
                        <a:t>Scoring Reminder Tool</a:t>
                      </a:r>
                    </a:p>
                  </a:txBody>
                  <a:tcPr anchor="ctr"/>
                </a:tc>
                <a:tc>
                  <a:txBody>
                    <a:bodyPr/>
                    <a:lstStyle/>
                    <a:p>
                      <a:r>
                        <a:rPr lang="en-US" sz="2150"/>
                        <a:t>RNA</a:t>
                      </a:r>
                    </a:p>
                  </a:txBody>
                  <a:tcPr anchor="ctr"/>
                </a:tc>
                <a:tc>
                  <a:txBody>
                    <a:bodyPr/>
                    <a:lstStyle/>
                    <a:p>
                      <a:r>
                        <a:rPr lang="en-US" sz="2150"/>
                        <a:t>Capability (Memory, Attention, Decision-Making)</a:t>
                      </a:r>
                    </a:p>
                  </a:txBody>
                  <a:tcPr anchor="ctr"/>
                </a:tc>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2150" b="0" i="0" u="none" strike="noStrike" kern="1200" cap="none" spc="0" normalizeH="0" baseline="0" noProof="0">
                          <a:ln>
                            <a:noFill/>
                          </a:ln>
                          <a:solidFill>
                            <a:srgbClr val="515151"/>
                          </a:solidFill>
                          <a:effectLst/>
                          <a:uLnTx/>
                          <a:uFillTx/>
                          <a:latin typeface="Arial" panose="020B0604020202020204"/>
                          <a:ea typeface="+mn-ea"/>
                          <a:cs typeface="+mn-cs"/>
                        </a:rPr>
                        <a:t>Individual Characteristics</a:t>
                      </a:r>
                    </a:p>
                  </a:txBody>
                  <a:tcPr anchor="ctr"/>
                </a:tc>
                <a:extLst>
                  <a:ext uri="{0D108BD9-81ED-4DB2-BD59-A6C34878D82A}">
                    <a16:rowId xmlns:a16="http://schemas.microsoft.com/office/drawing/2014/main" val="1009860578"/>
                  </a:ext>
                </a:extLst>
              </a:tr>
              <a:tr h="775345">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lang="en-US" sz="2150" b="0"/>
                        <a:t>Self-Assessment Tool</a:t>
                      </a:r>
                    </a:p>
                  </a:txBody>
                  <a:tcPr anchor="ctr"/>
                </a:tc>
                <a:tc>
                  <a:txBody>
                    <a:bodyPr/>
                    <a:lstStyle/>
                    <a:p>
                      <a:r>
                        <a:rPr lang="en-US" sz="2150"/>
                        <a:t>RNA</a:t>
                      </a:r>
                    </a:p>
                  </a:txBody>
                  <a:tcPr anchor="ctr"/>
                </a:tc>
                <a:tc>
                  <a:txBody>
                    <a:bodyPr/>
                    <a:lstStyle/>
                    <a:p>
                      <a:r>
                        <a:rPr lang="en-US" sz="2150"/>
                        <a:t>Capability (Behavioral Regulation)</a:t>
                      </a:r>
                    </a:p>
                  </a:txBody>
                  <a:tcPr anchor="ctr"/>
                </a:tc>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2150" b="0" i="0" u="none" strike="noStrike" kern="1200" cap="none" spc="0" normalizeH="0" baseline="0" noProof="0">
                          <a:ln>
                            <a:noFill/>
                          </a:ln>
                          <a:solidFill>
                            <a:srgbClr val="515151"/>
                          </a:solidFill>
                          <a:effectLst/>
                          <a:uLnTx/>
                          <a:uFillTx/>
                          <a:latin typeface="Arial" panose="020B0604020202020204"/>
                          <a:ea typeface="+mn-ea"/>
                          <a:cs typeface="+mn-cs"/>
                        </a:rPr>
                        <a:t>Individual Characteristics</a:t>
                      </a:r>
                    </a:p>
                  </a:txBody>
                  <a:tcPr anchor="ctr"/>
                </a:tc>
                <a:extLst>
                  <a:ext uri="{0D108BD9-81ED-4DB2-BD59-A6C34878D82A}">
                    <a16:rowId xmlns:a16="http://schemas.microsoft.com/office/drawing/2014/main" val="2821520026"/>
                  </a:ext>
                </a:extLst>
              </a:tr>
              <a:tr h="775345">
                <a:tc>
                  <a:txBody>
                    <a:bodyPr/>
                    <a:lstStyle/>
                    <a:p>
                      <a:r>
                        <a:rPr lang="en-US" sz="2150" b="0"/>
                        <a:t>Internal Audit &amp; Feedback Tracker</a:t>
                      </a:r>
                    </a:p>
                  </a:txBody>
                  <a:tcPr anchor="ctr"/>
                </a:tc>
                <a:tc>
                  <a:txBody>
                    <a:bodyPr/>
                    <a:lstStyle/>
                    <a:p>
                      <a:r>
                        <a:rPr lang="en-US" sz="2150"/>
                        <a:t>RNA</a:t>
                      </a:r>
                    </a:p>
                  </a:txBody>
                  <a:tcPr anchor="ctr"/>
                </a:tc>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lang="en-US" sz="2150"/>
                        <a:t>Reflecting &amp; Evaluating - Innovation  </a:t>
                      </a:r>
                    </a:p>
                  </a:txBody>
                  <a:tcPr anchor="ctr"/>
                </a:tc>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lang="en-US" sz="2150"/>
                        <a:t>Implementation Process</a:t>
                      </a:r>
                    </a:p>
                  </a:txBody>
                  <a:tcPr anchor="ctr"/>
                </a:tc>
                <a:extLst>
                  <a:ext uri="{0D108BD9-81ED-4DB2-BD59-A6C34878D82A}">
                    <a16:rowId xmlns:a16="http://schemas.microsoft.com/office/drawing/2014/main" val="3074906204"/>
                  </a:ext>
                </a:extLst>
              </a:tr>
              <a:tr h="775345">
                <a:tc>
                  <a:txBody>
                    <a:bodyPr/>
                    <a:lstStyle/>
                    <a:p>
                      <a:r>
                        <a:rPr lang="en-US" sz="2150" b="0"/>
                        <a:t>Treatment Planning Checklist Tool</a:t>
                      </a:r>
                    </a:p>
                  </a:txBody>
                  <a:tcPr anchor="ctr"/>
                </a:tc>
                <a:tc>
                  <a:txBody>
                    <a:bodyPr/>
                    <a:lstStyle/>
                    <a:p>
                      <a:r>
                        <a:rPr lang="en-US" sz="2150"/>
                        <a:t>Tx Planning</a:t>
                      </a:r>
                    </a:p>
                  </a:txBody>
                  <a:tcPr anchor="ctr"/>
                </a:tc>
                <a:tc>
                  <a:txBody>
                    <a:bodyPr/>
                    <a:lstStyle/>
                    <a:p>
                      <a:r>
                        <a:rPr lang="en-US" sz="2150"/>
                        <a:t>Capability (Behavioral Regulation)</a:t>
                      </a:r>
                    </a:p>
                  </a:txBody>
                  <a:tcPr anchor="ctr"/>
                </a:tc>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2150" b="0" i="0" u="none" strike="noStrike" kern="1200" cap="none" spc="0" normalizeH="0" baseline="0" noProof="0">
                          <a:ln>
                            <a:noFill/>
                          </a:ln>
                          <a:solidFill>
                            <a:srgbClr val="515151"/>
                          </a:solidFill>
                          <a:effectLst/>
                          <a:uLnTx/>
                          <a:uFillTx/>
                          <a:latin typeface="Arial" panose="020B0604020202020204"/>
                          <a:ea typeface="+mn-ea"/>
                          <a:cs typeface="+mn-cs"/>
                        </a:rPr>
                        <a:t>Individual Characteristics</a:t>
                      </a:r>
                    </a:p>
                  </a:txBody>
                  <a:tcPr anchor="ctr"/>
                </a:tc>
                <a:extLst>
                  <a:ext uri="{0D108BD9-81ED-4DB2-BD59-A6C34878D82A}">
                    <a16:rowId xmlns:a16="http://schemas.microsoft.com/office/drawing/2014/main" val="4226814763"/>
                  </a:ext>
                </a:extLst>
              </a:tr>
            </a:tbl>
          </a:graphicData>
        </a:graphic>
      </p:graphicFrame>
      <p:sp>
        <p:nvSpPr>
          <p:cNvPr id="2" name="TextBox 1">
            <a:extLst>
              <a:ext uri="{FF2B5EF4-FFF2-40B4-BE49-F238E27FC236}">
                <a16:creationId xmlns:a16="http://schemas.microsoft.com/office/drawing/2014/main" id="{F7511389-164A-58B9-2A95-4B41927ACAEE}"/>
              </a:ext>
            </a:extLst>
          </p:cNvPr>
          <p:cNvSpPr txBox="1"/>
          <p:nvPr/>
        </p:nvSpPr>
        <p:spPr>
          <a:xfrm>
            <a:off x="5815838" y="6396561"/>
            <a:ext cx="6100996" cy="215444"/>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15151"/>
                </a:solidFill>
                <a:effectLst/>
                <a:uLnTx/>
                <a:uFillTx/>
                <a:latin typeface="Arial" panose="020B0604020202020204"/>
                <a:ea typeface="+mn-ea"/>
                <a:cs typeface="+mn-cs"/>
              </a:rPr>
              <a:t>(Damschroder, Reardon, </a:t>
            </a:r>
            <a:r>
              <a:rPr kumimoji="0" lang="en-US" sz="800" b="0" i="0" u="none" strike="noStrike" kern="1200" cap="none" spc="0" normalizeH="0" baseline="0" noProof="0" err="1">
                <a:ln>
                  <a:noFill/>
                </a:ln>
                <a:solidFill>
                  <a:srgbClr val="515151"/>
                </a:solidFill>
                <a:effectLst/>
                <a:uLnTx/>
                <a:uFillTx/>
                <a:latin typeface="Arial" panose="020B0604020202020204"/>
                <a:ea typeface="+mn-ea"/>
                <a:cs typeface="+mn-cs"/>
              </a:rPr>
              <a:t>Widerquist</a:t>
            </a:r>
            <a:r>
              <a:rPr kumimoji="0" lang="en-US" sz="800" b="0" i="0" u="none" strike="noStrike" kern="1200" cap="none" spc="0" normalizeH="0" baseline="0" noProof="0">
                <a:ln>
                  <a:noFill/>
                </a:ln>
                <a:solidFill>
                  <a:srgbClr val="515151"/>
                </a:solidFill>
                <a:effectLst/>
                <a:uLnTx/>
                <a:uFillTx/>
                <a:latin typeface="Arial" panose="020B0604020202020204"/>
                <a:ea typeface="+mn-ea"/>
                <a:cs typeface="+mn-cs"/>
              </a:rPr>
              <a:t>, &amp; Lowery, 2022; Michie, Johnston, Abraham, et al., 2005)</a:t>
            </a:r>
          </a:p>
        </p:txBody>
      </p:sp>
    </p:spTree>
    <p:extLst>
      <p:ext uri="{BB962C8B-B14F-4D97-AF65-F5344CB8AC3E}">
        <p14:creationId xmlns:p14="http://schemas.microsoft.com/office/powerpoint/2010/main" val="17892939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4BD38-C446-224D-4CE6-A8B879F1BA0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0630FD7-AC9E-2FC4-C7B8-BB553C5F9BAA}"/>
              </a:ext>
            </a:extLst>
          </p:cNvPr>
          <p:cNvSpPr>
            <a:spLocks noGrp="1"/>
          </p:cNvSpPr>
          <p:nvPr>
            <p:ph type="title" idx="4294967295"/>
          </p:nvPr>
        </p:nvSpPr>
        <p:spPr>
          <a:xfrm>
            <a:off x="503767" y="500063"/>
            <a:ext cx="11125200" cy="828675"/>
          </a:xfrm>
        </p:spPr>
        <p:txBody>
          <a:bodyPr>
            <a:normAutofit fontScale="90000"/>
          </a:bodyPr>
          <a:lstStyle/>
          <a:p>
            <a:r>
              <a:rPr lang="en-US" dirty="0"/>
              <a:t>High Intensity Phase 2 – Tailored Supports cont’d</a:t>
            </a:r>
          </a:p>
        </p:txBody>
      </p:sp>
      <p:graphicFrame>
        <p:nvGraphicFramePr>
          <p:cNvPr id="4" name="Content Placeholder 3">
            <a:extLst>
              <a:ext uri="{FF2B5EF4-FFF2-40B4-BE49-F238E27FC236}">
                <a16:creationId xmlns:a16="http://schemas.microsoft.com/office/drawing/2014/main" id="{F253888E-A1C9-5CEF-90FB-BA977AE4CD4C}"/>
              </a:ext>
            </a:extLst>
          </p:cNvPr>
          <p:cNvGraphicFramePr>
            <a:graphicFrameLocks noGrp="1"/>
          </p:cNvGraphicFramePr>
          <p:nvPr>
            <p:ph sz="half" idx="4294967295"/>
          </p:nvPr>
        </p:nvGraphicFramePr>
        <p:xfrm>
          <a:off x="139700" y="1439863"/>
          <a:ext cx="11853334" cy="4061460"/>
        </p:xfrm>
        <a:graphic>
          <a:graphicData uri="http://schemas.openxmlformats.org/drawingml/2006/table">
            <a:tbl>
              <a:tblPr firstRow="1" bandRow="1">
                <a:tableStyleId>{5940675A-B579-460E-94D1-54222C63F5DA}</a:tableStyleId>
              </a:tblPr>
              <a:tblGrid>
                <a:gridCol w="3361658">
                  <a:extLst>
                    <a:ext uri="{9D8B030D-6E8A-4147-A177-3AD203B41FA5}">
                      <a16:colId xmlns:a16="http://schemas.microsoft.com/office/drawing/2014/main" val="550513171"/>
                    </a:ext>
                  </a:extLst>
                </a:gridCol>
                <a:gridCol w="1345809">
                  <a:extLst>
                    <a:ext uri="{9D8B030D-6E8A-4147-A177-3AD203B41FA5}">
                      <a16:colId xmlns:a16="http://schemas.microsoft.com/office/drawing/2014/main" val="135498365"/>
                    </a:ext>
                  </a:extLst>
                </a:gridCol>
                <a:gridCol w="4024604">
                  <a:extLst>
                    <a:ext uri="{9D8B030D-6E8A-4147-A177-3AD203B41FA5}">
                      <a16:colId xmlns:a16="http://schemas.microsoft.com/office/drawing/2014/main" val="3971126755"/>
                    </a:ext>
                  </a:extLst>
                </a:gridCol>
                <a:gridCol w="3121263">
                  <a:extLst>
                    <a:ext uri="{9D8B030D-6E8A-4147-A177-3AD203B41FA5}">
                      <a16:colId xmlns:a16="http://schemas.microsoft.com/office/drawing/2014/main" val="3579986703"/>
                    </a:ext>
                  </a:extLst>
                </a:gridCol>
              </a:tblGrid>
              <a:tr h="558342">
                <a:tc>
                  <a:txBody>
                    <a:bodyPr/>
                    <a:lstStyle/>
                    <a:p>
                      <a:r>
                        <a:rPr lang="en-US" sz="2150" b="1">
                          <a:solidFill>
                            <a:schemeClr val="bg1"/>
                          </a:solidFill>
                        </a:rPr>
                        <a:t>Support</a:t>
                      </a:r>
                    </a:p>
                  </a:txBody>
                  <a:tcPr anchor="ctr">
                    <a:solidFill>
                      <a:schemeClr val="tx2"/>
                    </a:solidFill>
                  </a:tcPr>
                </a:tc>
                <a:tc>
                  <a:txBody>
                    <a:bodyPr/>
                    <a:lstStyle/>
                    <a:p>
                      <a:r>
                        <a:rPr lang="en-US" sz="2150" b="1">
                          <a:solidFill>
                            <a:schemeClr val="bg1"/>
                          </a:solidFill>
                        </a:rPr>
                        <a:t>RNR Practice</a:t>
                      </a:r>
                    </a:p>
                  </a:txBody>
                  <a:tcPr anchor="ctr">
                    <a:solidFill>
                      <a:schemeClr val="tx2"/>
                    </a:solidFill>
                  </a:tcPr>
                </a:tc>
                <a:tc>
                  <a:txBody>
                    <a:bodyPr/>
                    <a:lstStyle/>
                    <a:p>
                      <a:r>
                        <a:rPr lang="en-US" sz="2150" b="1">
                          <a:solidFill>
                            <a:schemeClr val="bg1"/>
                          </a:solidFill>
                        </a:rPr>
                        <a:t>Primary Change Target (CFIR &amp; TDF)</a:t>
                      </a:r>
                    </a:p>
                  </a:txBody>
                  <a:tcPr anchor="ctr">
                    <a:solidFill>
                      <a:schemeClr val="tx2"/>
                    </a:solidFill>
                  </a:tcPr>
                </a:tc>
                <a:tc>
                  <a:txBody>
                    <a:bodyPr/>
                    <a:lstStyle/>
                    <a:p>
                      <a:r>
                        <a:rPr lang="en-US" sz="2150" b="1">
                          <a:solidFill>
                            <a:schemeClr val="bg1"/>
                          </a:solidFill>
                        </a:rPr>
                        <a:t>Domain (CFIR)</a:t>
                      </a:r>
                    </a:p>
                  </a:txBody>
                  <a:tcPr anchor="ctr">
                    <a:solidFill>
                      <a:schemeClr val="tx2"/>
                    </a:solidFill>
                  </a:tcPr>
                </a:tc>
                <a:extLst>
                  <a:ext uri="{0D108BD9-81ED-4DB2-BD59-A6C34878D82A}">
                    <a16:rowId xmlns:a16="http://schemas.microsoft.com/office/drawing/2014/main" val="2130894571"/>
                  </a:ext>
                </a:extLst>
              </a:tr>
              <a:tr h="603010">
                <a:tc>
                  <a:txBody>
                    <a:bodyPr/>
                    <a:lstStyle/>
                    <a:p>
                      <a:r>
                        <a:rPr lang="en-US" sz="2150" b="0"/>
                        <a:t>Case File Review Internal Audit &amp; Feedback Tracker</a:t>
                      </a:r>
                    </a:p>
                  </a:txBody>
                  <a:tcPr anchor="ctr"/>
                </a:tc>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lang="en-US" sz="2150"/>
                        <a:t>Tx Planning</a:t>
                      </a:r>
                    </a:p>
                  </a:txBody>
                  <a:tcPr anchor="ctr"/>
                </a:tc>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lang="en-US" sz="2150"/>
                        <a:t>Reflecting &amp; Evaluating - Innovation  </a:t>
                      </a:r>
                    </a:p>
                  </a:txBody>
                  <a:tcPr anchor="ctr"/>
                </a:tc>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lang="en-US" sz="2150"/>
                        <a:t>Implementation Process</a:t>
                      </a:r>
                    </a:p>
                  </a:txBody>
                  <a:tcPr anchor="ctr"/>
                </a:tc>
                <a:extLst>
                  <a:ext uri="{0D108BD9-81ED-4DB2-BD59-A6C34878D82A}">
                    <a16:rowId xmlns:a16="http://schemas.microsoft.com/office/drawing/2014/main" val="3319302453"/>
                  </a:ext>
                </a:extLst>
              </a:tr>
              <a:tr h="603010">
                <a:tc>
                  <a:txBody>
                    <a:bodyPr/>
                    <a:lstStyle/>
                    <a:p>
                      <a:r>
                        <a:rPr lang="en-US" sz="2150" b="0"/>
                        <a:t>Treatment Planning Local Consensus Meetings</a:t>
                      </a:r>
                    </a:p>
                  </a:txBody>
                  <a:tcPr anchor="ctr"/>
                </a:tc>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lang="en-US" sz="2150"/>
                        <a:t>Tx Planning</a:t>
                      </a:r>
                    </a:p>
                  </a:txBody>
                  <a:tcPr anchor="ctr"/>
                </a:tc>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lang="en-US" sz="2150"/>
                        <a:t>Innovation Source (Beliefs About Consequences)</a:t>
                      </a:r>
                    </a:p>
                  </a:txBody>
                  <a:tcPr anchor="ctr"/>
                </a:tc>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lang="en-US" sz="2150"/>
                        <a:t>Innovation</a:t>
                      </a:r>
                    </a:p>
                  </a:txBody>
                  <a:tcPr anchor="ctr"/>
                </a:tc>
                <a:extLst>
                  <a:ext uri="{0D108BD9-81ED-4DB2-BD59-A6C34878D82A}">
                    <a16:rowId xmlns:a16="http://schemas.microsoft.com/office/drawing/2014/main" val="3074906204"/>
                  </a:ext>
                </a:extLst>
              </a:tr>
              <a:tr h="603010">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lang="en-US" sz="2150" b="0"/>
                        <a:t>Reach Needs Assessment &amp; Consensus Discussions</a:t>
                      </a:r>
                    </a:p>
                  </a:txBody>
                  <a:tcPr anchor="ctr"/>
                </a:tc>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lang="en-US" sz="2150"/>
                        <a:t>Tx Planning</a:t>
                      </a:r>
                    </a:p>
                  </a:txBody>
                  <a:tcPr anchor="ctr"/>
                </a:tc>
                <a:tc>
                  <a:txBody>
                    <a:bodyPr/>
                    <a:lstStyle/>
                    <a:p>
                      <a:r>
                        <a:rPr lang="en-US" sz="2150"/>
                        <a:t>Tension for Change (Beliefs About Consequences, Emotions, Social Inf)</a:t>
                      </a:r>
                    </a:p>
                  </a:txBody>
                  <a:tcPr anchor="ctr"/>
                </a:tc>
                <a:tc>
                  <a:txBody>
                    <a:bodyPr/>
                    <a:lstStyle/>
                    <a:p>
                      <a:r>
                        <a:rPr lang="en-US" sz="2150"/>
                        <a:t>Inner Setting</a:t>
                      </a:r>
                    </a:p>
                  </a:txBody>
                  <a:tcPr anchor="ctr"/>
                </a:tc>
                <a:extLst>
                  <a:ext uri="{0D108BD9-81ED-4DB2-BD59-A6C34878D82A}">
                    <a16:rowId xmlns:a16="http://schemas.microsoft.com/office/drawing/2014/main" val="2300373415"/>
                  </a:ext>
                </a:extLst>
              </a:tr>
              <a:tr h="603010">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lang="en-US" sz="2150" b="0"/>
                        <a:t>Informing Local Opinion Leaders &amp; Education</a:t>
                      </a:r>
                    </a:p>
                  </a:txBody>
                  <a:tcPr anchor="ctr"/>
                </a:tc>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lang="en-US" sz="2150"/>
                        <a:t>Tx Planning</a:t>
                      </a:r>
                    </a:p>
                  </a:txBody>
                  <a:tcPr anchor="ctr"/>
                </a:tc>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lang="en-US" sz="2150"/>
                        <a:t>Local Conditions &amp; Attitudes; Capability (Knowledge) - outer</a:t>
                      </a:r>
                    </a:p>
                  </a:txBody>
                  <a:tcPr anchor="ctr"/>
                </a:tc>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lang="en-US" sz="2150"/>
                        <a:t>Outer Context,</a:t>
                      </a:r>
                      <a:r>
                        <a:rPr kumimoji="0" lang="en-US" sz="2150" b="0" i="0" u="none" strike="noStrike" kern="1200" cap="none" spc="0" normalizeH="0" baseline="0" noProof="0">
                          <a:ln>
                            <a:noFill/>
                          </a:ln>
                          <a:solidFill>
                            <a:srgbClr val="515151"/>
                          </a:solidFill>
                          <a:effectLst/>
                          <a:uLnTx/>
                          <a:uFillTx/>
                          <a:latin typeface="+mn-lt"/>
                          <a:ea typeface="+mn-ea"/>
                          <a:cs typeface="+mn-cs"/>
                        </a:rPr>
                        <a:t>Individual Characteristics</a:t>
                      </a:r>
                    </a:p>
                  </a:txBody>
                  <a:tcPr anchor="ctr"/>
                </a:tc>
                <a:extLst>
                  <a:ext uri="{0D108BD9-81ED-4DB2-BD59-A6C34878D82A}">
                    <a16:rowId xmlns:a16="http://schemas.microsoft.com/office/drawing/2014/main" val="4226814763"/>
                  </a:ext>
                </a:extLst>
              </a:tr>
            </a:tbl>
          </a:graphicData>
        </a:graphic>
      </p:graphicFrame>
      <p:sp>
        <p:nvSpPr>
          <p:cNvPr id="2" name="TextBox 1">
            <a:extLst>
              <a:ext uri="{FF2B5EF4-FFF2-40B4-BE49-F238E27FC236}">
                <a16:creationId xmlns:a16="http://schemas.microsoft.com/office/drawing/2014/main" id="{62937A9D-E98A-966C-4152-063CA0CF7F24}"/>
              </a:ext>
            </a:extLst>
          </p:cNvPr>
          <p:cNvSpPr txBox="1"/>
          <p:nvPr/>
        </p:nvSpPr>
        <p:spPr>
          <a:xfrm>
            <a:off x="5815838" y="6396561"/>
            <a:ext cx="6100996" cy="215444"/>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15151"/>
                </a:solidFill>
                <a:effectLst/>
                <a:uLnTx/>
                <a:uFillTx/>
                <a:latin typeface="Arial" panose="020B0604020202020204"/>
                <a:ea typeface="+mn-ea"/>
                <a:cs typeface="+mn-cs"/>
              </a:rPr>
              <a:t>(Damschroder, Reardon, </a:t>
            </a:r>
            <a:r>
              <a:rPr kumimoji="0" lang="en-US" sz="800" b="0" i="0" u="none" strike="noStrike" kern="1200" cap="none" spc="0" normalizeH="0" baseline="0" noProof="0" err="1">
                <a:ln>
                  <a:noFill/>
                </a:ln>
                <a:solidFill>
                  <a:srgbClr val="515151"/>
                </a:solidFill>
                <a:effectLst/>
                <a:uLnTx/>
                <a:uFillTx/>
                <a:latin typeface="Arial" panose="020B0604020202020204"/>
                <a:ea typeface="+mn-ea"/>
                <a:cs typeface="+mn-cs"/>
              </a:rPr>
              <a:t>Widerquist</a:t>
            </a:r>
            <a:r>
              <a:rPr kumimoji="0" lang="en-US" sz="800" b="0" i="0" u="none" strike="noStrike" kern="1200" cap="none" spc="0" normalizeH="0" baseline="0" noProof="0">
                <a:ln>
                  <a:noFill/>
                </a:ln>
                <a:solidFill>
                  <a:srgbClr val="515151"/>
                </a:solidFill>
                <a:effectLst/>
                <a:uLnTx/>
                <a:uFillTx/>
                <a:latin typeface="Arial" panose="020B0604020202020204"/>
                <a:ea typeface="+mn-ea"/>
                <a:cs typeface="+mn-cs"/>
              </a:rPr>
              <a:t>, &amp; Lowery, 2022; Michie, Johnston, Abraham, et al., 2005)</a:t>
            </a:r>
          </a:p>
        </p:txBody>
      </p:sp>
    </p:spTree>
    <p:extLst>
      <p:ext uri="{BB962C8B-B14F-4D97-AF65-F5344CB8AC3E}">
        <p14:creationId xmlns:p14="http://schemas.microsoft.com/office/powerpoint/2010/main" val="10152934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22928-5257-19A4-F2E0-12DDA558EC8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7D3C6FF-226B-C6D8-75BF-DC62B12623AF}"/>
              </a:ext>
            </a:extLst>
          </p:cNvPr>
          <p:cNvSpPr>
            <a:spLocks noGrp="1"/>
          </p:cNvSpPr>
          <p:nvPr>
            <p:ph type="title" idx="4294967295"/>
          </p:nvPr>
        </p:nvSpPr>
        <p:spPr>
          <a:xfrm>
            <a:off x="529167" y="500063"/>
            <a:ext cx="11125200" cy="828675"/>
          </a:xfrm>
        </p:spPr>
        <p:txBody>
          <a:bodyPr>
            <a:normAutofit fontScale="90000"/>
          </a:bodyPr>
          <a:lstStyle/>
          <a:p>
            <a:r>
              <a:rPr lang="en-US" dirty="0"/>
              <a:t>High Intensity Phase 2 – Tailored Supports cont’d</a:t>
            </a:r>
          </a:p>
        </p:txBody>
      </p:sp>
      <p:graphicFrame>
        <p:nvGraphicFramePr>
          <p:cNvPr id="4" name="Content Placeholder 3">
            <a:extLst>
              <a:ext uri="{FF2B5EF4-FFF2-40B4-BE49-F238E27FC236}">
                <a16:creationId xmlns:a16="http://schemas.microsoft.com/office/drawing/2014/main" id="{A298E89B-65C0-4384-2B65-253F1CFB29E4}"/>
              </a:ext>
            </a:extLst>
          </p:cNvPr>
          <p:cNvGraphicFramePr>
            <a:graphicFrameLocks noGrp="1"/>
          </p:cNvGraphicFramePr>
          <p:nvPr>
            <p:ph sz="half" idx="4294967295"/>
          </p:nvPr>
        </p:nvGraphicFramePr>
        <p:xfrm>
          <a:off x="165100" y="1439863"/>
          <a:ext cx="11853334" cy="3223260"/>
        </p:xfrm>
        <a:graphic>
          <a:graphicData uri="http://schemas.openxmlformats.org/drawingml/2006/table">
            <a:tbl>
              <a:tblPr firstRow="1" bandRow="1">
                <a:tableStyleId>{5940675A-B579-460E-94D1-54222C63F5DA}</a:tableStyleId>
              </a:tblPr>
              <a:tblGrid>
                <a:gridCol w="3361658">
                  <a:extLst>
                    <a:ext uri="{9D8B030D-6E8A-4147-A177-3AD203B41FA5}">
                      <a16:colId xmlns:a16="http://schemas.microsoft.com/office/drawing/2014/main" val="550513171"/>
                    </a:ext>
                  </a:extLst>
                </a:gridCol>
                <a:gridCol w="1345809">
                  <a:extLst>
                    <a:ext uri="{9D8B030D-6E8A-4147-A177-3AD203B41FA5}">
                      <a16:colId xmlns:a16="http://schemas.microsoft.com/office/drawing/2014/main" val="135498365"/>
                    </a:ext>
                  </a:extLst>
                </a:gridCol>
                <a:gridCol w="4186785">
                  <a:extLst>
                    <a:ext uri="{9D8B030D-6E8A-4147-A177-3AD203B41FA5}">
                      <a16:colId xmlns:a16="http://schemas.microsoft.com/office/drawing/2014/main" val="3971126755"/>
                    </a:ext>
                  </a:extLst>
                </a:gridCol>
                <a:gridCol w="2959082">
                  <a:extLst>
                    <a:ext uri="{9D8B030D-6E8A-4147-A177-3AD203B41FA5}">
                      <a16:colId xmlns:a16="http://schemas.microsoft.com/office/drawing/2014/main" val="3579986703"/>
                    </a:ext>
                  </a:extLst>
                </a:gridCol>
              </a:tblGrid>
              <a:tr h="558342">
                <a:tc>
                  <a:txBody>
                    <a:bodyPr/>
                    <a:lstStyle/>
                    <a:p>
                      <a:r>
                        <a:rPr lang="en-US" sz="2150" b="1">
                          <a:solidFill>
                            <a:schemeClr val="bg1"/>
                          </a:solidFill>
                        </a:rPr>
                        <a:t>Support</a:t>
                      </a:r>
                    </a:p>
                  </a:txBody>
                  <a:tcPr anchor="ctr">
                    <a:solidFill>
                      <a:schemeClr val="tx2"/>
                    </a:solidFill>
                  </a:tcPr>
                </a:tc>
                <a:tc>
                  <a:txBody>
                    <a:bodyPr/>
                    <a:lstStyle/>
                    <a:p>
                      <a:r>
                        <a:rPr lang="en-US" sz="2150" b="1">
                          <a:solidFill>
                            <a:schemeClr val="bg1"/>
                          </a:solidFill>
                        </a:rPr>
                        <a:t>RNR Practice</a:t>
                      </a:r>
                    </a:p>
                  </a:txBody>
                  <a:tcPr anchor="ctr">
                    <a:solidFill>
                      <a:schemeClr val="tx2"/>
                    </a:solidFill>
                  </a:tcPr>
                </a:tc>
                <a:tc>
                  <a:txBody>
                    <a:bodyPr/>
                    <a:lstStyle/>
                    <a:p>
                      <a:r>
                        <a:rPr lang="en-US" sz="2150" b="1">
                          <a:solidFill>
                            <a:schemeClr val="bg1"/>
                          </a:solidFill>
                        </a:rPr>
                        <a:t>Primary Change Target</a:t>
                      </a:r>
                    </a:p>
                  </a:txBody>
                  <a:tcPr anchor="ctr">
                    <a:solidFill>
                      <a:schemeClr val="tx2"/>
                    </a:solidFill>
                  </a:tcPr>
                </a:tc>
                <a:tc>
                  <a:txBody>
                    <a:bodyPr/>
                    <a:lstStyle/>
                    <a:p>
                      <a:r>
                        <a:rPr lang="en-US" sz="2150" b="1">
                          <a:solidFill>
                            <a:schemeClr val="bg1"/>
                          </a:solidFill>
                        </a:rPr>
                        <a:t>CFIR Domain</a:t>
                      </a:r>
                    </a:p>
                  </a:txBody>
                  <a:tcPr anchor="ctr">
                    <a:solidFill>
                      <a:schemeClr val="tx2"/>
                    </a:solidFill>
                  </a:tcPr>
                </a:tc>
                <a:extLst>
                  <a:ext uri="{0D108BD9-81ED-4DB2-BD59-A6C34878D82A}">
                    <a16:rowId xmlns:a16="http://schemas.microsoft.com/office/drawing/2014/main" val="2130894571"/>
                  </a:ext>
                </a:extLst>
              </a:tr>
              <a:tr h="603010">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lang="en-US" sz="2150" b="0"/>
                        <a:t>Dynamic Need Area x CBT Group Alignment Matrix</a:t>
                      </a:r>
                    </a:p>
                  </a:txBody>
                  <a:tcPr anchor="ctr"/>
                </a:tc>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lang="en-US" sz="2150"/>
                        <a:t>Tx Planning</a:t>
                      </a:r>
                    </a:p>
                  </a:txBody>
                  <a:tcPr anchor="ctr"/>
                </a:tc>
                <a:tc>
                  <a:txBody>
                    <a:bodyPr/>
                    <a:lstStyle/>
                    <a:p>
                      <a:r>
                        <a:rPr lang="en-US" sz="2150"/>
                        <a:t>Access to Knowledge &amp; Information (Environmental Context &amp; Resources)</a:t>
                      </a:r>
                    </a:p>
                  </a:txBody>
                  <a:tcPr anchor="ctr"/>
                </a:tc>
                <a:tc>
                  <a:txBody>
                    <a:bodyPr/>
                    <a:lstStyle/>
                    <a:p>
                      <a:r>
                        <a:rPr lang="en-US" sz="2150"/>
                        <a:t>Inner Setting</a:t>
                      </a:r>
                    </a:p>
                  </a:txBody>
                  <a:tcPr anchor="ctr"/>
                </a:tc>
                <a:extLst>
                  <a:ext uri="{0D108BD9-81ED-4DB2-BD59-A6C34878D82A}">
                    <a16:rowId xmlns:a16="http://schemas.microsoft.com/office/drawing/2014/main" val="2411794220"/>
                  </a:ext>
                </a:extLst>
              </a:tr>
              <a:tr h="603010">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lang="en-US" sz="2150" b="0"/>
                        <a:t>Program Implementation Meetings</a:t>
                      </a:r>
                    </a:p>
                  </a:txBody>
                  <a:tcPr anchor="ctr"/>
                </a:tc>
                <a:tc>
                  <a:txBody>
                    <a:bodyPr/>
                    <a:lstStyle/>
                    <a:p>
                      <a:r>
                        <a:rPr lang="en-US" sz="2150"/>
                        <a:t>Tx Planning &amp; RNA</a:t>
                      </a:r>
                    </a:p>
                  </a:txBody>
                  <a:tcPr anchor="ctr"/>
                </a:tc>
                <a:tc>
                  <a:txBody>
                    <a:bodyPr/>
                    <a:lstStyle/>
                    <a:p>
                      <a:r>
                        <a:rPr lang="en-US" sz="2150"/>
                        <a:t>Relational Connections, Tension for Change (Beliefs About Consequences, Emotions, Social Influences)</a:t>
                      </a:r>
                    </a:p>
                  </a:txBody>
                  <a:tcPr anchor="ctr"/>
                </a:tc>
                <a:tc>
                  <a:txBody>
                    <a:bodyPr/>
                    <a:lstStyle/>
                    <a:p>
                      <a:r>
                        <a:rPr lang="en-US" sz="2150"/>
                        <a:t>Inner Setting </a:t>
                      </a:r>
                    </a:p>
                  </a:txBody>
                  <a:tcPr anchor="ctr"/>
                </a:tc>
                <a:extLst>
                  <a:ext uri="{0D108BD9-81ED-4DB2-BD59-A6C34878D82A}">
                    <a16:rowId xmlns:a16="http://schemas.microsoft.com/office/drawing/2014/main" val="1546587013"/>
                  </a:ext>
                </a:extLst>
              </a:tr>
            </a:tbl>
          </a:graphicData>
        </a:graphic>
      </p:graphicFrame>
      <p:sp>
        <p:nvSpPr>
          <p:cNvPr id="2" name="TextBox 1">
            <a:extLst>
              <a:ext uri="{FF2B5EF4-FFF2-40B4-BE49-F238E27FC236}">
                <a16:creationId xmlns:a16="http://schemas.microsoft.com/office/drawing/2014/main" id="{8EE75BF2-0764-E411-720C-F6B1DBD0CB67}"/>
              </a:ext>
            </a:extLst>
          </p:cNvPr>
          <p:cNvSpPr txBox="1"/>
          <p:nvPr/>
        </p:nvSpPr>
        <p:spPr>
          <a:xfrm>
            <a:off x="5815838" y="6396561"/>
            <a:ext cx="6100996" cy="215444"/>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15151"/>
                </a:solidFill>
                <a:effectLst/>
                <a:uLnTx/>
                <a:uFillTx/>
                <a:latin typeface="Arial" panose="020B0604020202020204"/>
                <a:ea typeface="+mn-ea"/>
                <a:cs typeface="+mn-cs"/>
              </a:rPr>
              <a:t>(Damschroder, Reardon, </a:t>
            </a:r>
            <a:r>
              <a:rPr kumimoji="0" lang="en-US" sz="800" b="0" i="0" u="none" strike="noStrike" kern="1200" cap="none" spc="0" normalizeH="0" baseline="0" noProof="0" err="1">
                <a:ln>
                  <a:noFill/>
                </a:ln>
                <a:solidFill>
                  <a:srgbClr val="515151"/>
                </a:solidFill>
                <a:effectLst/>
                <a:uLnTx/>
                <a:uFillTx/>
                <a:latin typeface="Arial" panose="020B0604020202020204"/>
                <a:ea typeface="+mn-ea"/>
                <a:cs typeface="+mn-cs"/>
              </a:rPr>
              <a:t>Widerquist</a:t>
            </a:r>
            <a:r>
              <a:rPr kumimoji="0" lang="en-US" sz="800" b="0" i="0" u="none" strike="noStrike" kern="1200" cap="none" spc="0" normalizeH="0" baseline="0" noProof="0">
                <a:ln>
                  <a:noFill/>
                </a:ln>
                <a:solidFill>
                  <a:srgbClr val="515151"/>
                </a:solidFill>
                <a:effectLst/>
                <a:uLnTx/>
                <a:uFillTx/>
                <a:latin typeface="Arial" panose="020B0604020202020204"/>
                <a:ea typeface="+mn-ea"/>
                <a:cs typeface="+mn-cs"/>
              </a:rPr>
              <a:t>, &amp; Lowery, 2022; Michie, Johnston, Abraham, et al., 2005)</a:t>
            </a:r>
          </a:p>
        </p:txBody>
      </p:sp>
    </p:spTree>
    <p:extLst>
      <p:ext uri="{BB962C8B-B14F-4D97-AF65-F5344CB8AC3E}">
        <p14:creationId xmlns:p14="http://schemas.microsoft.com/office/powerpoint/2010/main" val="31314329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5A6C9-B1DD-AD43-0371-096CB3DB1A3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141281F-6431-C286-F7E0-A8343E4C787A}"/>
              </a:ext>
            </a:extLst>
          </p:cNvPr>
          <p:cNvSpPr>
            <a:spLocks noGrp="1"/>
          </p:cNvSpPr>
          <p:nvPr>
            <p:ph type="title"/>
          </p:nvPr>
        </p:nvSpPr>
        <p:spPr/>
        <p:txBody>
          <a:bodyPr>
            <a:normAutofit/>
          </a:bodyPr>
          <a:lstStyle/>
          <a:p>
            <a:r>
              <a:rPr lang="en-US"/>
              <a:t>Phase 2 Supports &amp; Fidelity Benchmarks</a:t>
            </a:r>
          </a:p>
        </p:txBody>
      </p:sp>
      <p:sp>
        <p:nvSpPr>
          <p:cNvPr id="7" name="Content Placeholder 6">
            <a:extLst>
              <a:ext uri="{FF2B5EF4-FFF2-40B4-BE49-F238E27FC236}">
                <a16:creationId xmlns:a16="http://schemas.microsoft.com/office/drawing/2014/main" id="{2080EA25-B445-08BD-08DF-34C94E5CE3C3}"/>
              </a:ext>
            </a:extLst>
          </p:cNvPr>
          <p:cNvSpPr>
            <a:spLocks noGrp="1"/>
          </p:cNvSpPr>
          <p:nvPr>
            <p:ph sz="half" idx="2"/>
          </p:nvPr>
        </p:nvSpPr>
        <p:spPr>
          <a:xfrm>
            <a:off x="457200" y="1659467"/>
            <a:ext cx="11137232" cy="3759201"/>
          </a:xfrm>
        </p:spPr>
        <p:txBody>
          <a:bodyPr>
            <a:noAutofit/>
          </a:bodyPr>
          <a:lstStyle/>
          <a:p>
            <a:r>
              <a:rPr lang="en-US" sz="2400"/>
              <a:t>14 Support Strategies Developed</a:t>
            </a:r>
          </a:p>
          <a:p>
            <a:pPr marL="0" indent="0">
              <a:buNone/>
            </a:pPr>
            <a:endParaRPr lang="en-US" sz="2400"/>
          </a:p>
          <a:p>
            <a:r>
              <a:rPr lang="en-US" sz="2400"/>
              <a:t>11 Sites Entered into Phase 2 Work </a:t>
            </a:r>
          </a:p>
          <a:p>
            <a:pPr lvl="1"/>
            <a:r>
              <a:rPr lang="en-US" sz="2400"/>
              <a:t>100% Adopted At least One Support (10 Adopted Multiple)</a:t>
            </a:r>
          </a:p>
          <a:p>
            <a:pPr lvl="1"/>
            <a:r>
              <a:rPr lang="en-US" sz="2400"/>
              <a:t>Average number of supports adopted: 2-3</a:t>
            </a:r>
          </a:p>
          <a:p>
            <a:pPr marL="0" indent="0">
              <a:buNone/>
            </a:pPr>
            <a:endParaRPr lang="en-US" sz="2400"/>
          </a:p>
          <a:p>
            <a:r>
              <a:rPr lang="en-US" sz="2400"/>
              <a:t>5 Sites Entered and Completed Phase 2 Work To-Date</a:t>
            </a:r>
          </a:p>
          <a:p>
            <a:pPr lvl="1"/>
            <a:r>
              <a:rPr lang="en-US" sz="2400"/>
              <a:t>100% of Sites Reached Implementation Quality Benchmarks by End of Phase 2</a:t>
            </a:r>
            <a:endParaRPr lang="en-US" sz="2200" b="1"/>
          </a:p>
        </p:txBody>
      </p:sp>
    </p:spTree>
    <p:extLst>
      <p:ext uri="{BB962C8B-B14F-4D97-AF65-F5344CB8AC3E}">
        <p14:creationId xmlns:p14="http://schemas.microsoft.com/office/powerpoint/2010/main" val="21026196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6A9916-81E7-CA09-9333-7DF805375B3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1CF95E6-8ABB-63D8-3B43-F931DD6998A7}"/>
              </a:ext>
            </a:extLst>
          </p:cNvPr>
          <p:cNvSpPr>
            <a:spLocks noGrp="1"/>
          </p:cNvSpPr>
          <p:nvPr>
            <p:ph type="title" idx="4294967295"/>
          </p:nvPr>
        </p:nvSpPr>
        <p:spPr>
          <a:xfrm>
            <a:off x="457200" y="-885390"/>
            <a:ext cx="10896600" cy="885390"/>
          </a:xfrm>
        </p:spPr>
        <p:txBody>
          <a:bodyPr vert="horz" lIns="91440" tIns="45720" rIns="91440" bIns="45720" rtlCol="0" anchor="b">
            <a:normAutofit/>
          </a:bodyPr>
          <a:lstStyle/>
          <a:p>
            <a:r>
              <a:rPr lang="en-US"/>
              <a:t>Phase 1 &amp; 2 Results by Site</a:t>
            </a:r>
          </a:p>
        </p:txBody>
      </p:sp>
      <p:graphicFrame>
        <p:nvGraphicFramePr>
          <p:cNvPr id="7" name="Table 6">
            <a:extLst>
              <a:ext uri="{FF2B5EF4-FFF2-40B4-BE49-F238E27FC236}">
                <a16:creationId xmlns:a16="http://schemas.microsoft.com/office/drawing/2014/main" id="{510DD09C-1C79-351A-B4F8-F91FDF9293BF}"/>
              </a:ext>
              <a:ext uri="{C183D7F6-B498-43B3-948B-1728B52AA6E4}">
                <adec:decorative xmlns:adec="http://schemas.microsoft.com/office/drawing/2017/decorative" val="1"/>
              </a:ext>
            </a:extLst>
          </p:cNvPr>
          <p:cNvGraphicFramePr>
            <a:graphicFrameLocks noGrp="1"/>
          </p:cNvGraphicFramePr>
          <p:nvPr/>
        </p:nvGraphicFramePr>
        <p:xfrm>
          <a:off x="2178357" y="50799"/>
          <a:ext cx="10013643" cy="6663438"/>
        </p:xfrm>
        <a:graphic>
          <a:graphicData uri="http://schemas.openxmlformats.org/drawingml/2006/table">
            <a:tbl>
              <a:tblPr firstRow="1" bandRow="1">
                <a:tableStyleId>{5940675A-B579-460E-94D1-54222C63F5DA}</a:tableStyleId>
              </a:tblPr>
              <a:tblGrid>
                <a:gridCol w="1024155">
                  <a:extLst>
                    <a:ext uri="{9D8B030D-6E8A-4147-A177-3AD203B41FA5}">
                      <a16:colId xmlns:a16="http://schemas.microsoft.com/office/drawing/2014/main" val="670523783"/>
                    </a:ext>
                  </a:extLst>
                </a:gridCol>
                <a:gridCol w="2451258">
                  <a:extLst>
                    <a:ext uri="{9D8B030D-6E8A-4147-A177-3AD203B41FA5}">
                      <a16:colId xmlns:a16="http://schemas.microsoft.com/office/drawing/2014/main" val="249011107"/>
                    </a:ext>
                  </a:extLst>
                </a:gridCol>
                <a:gridCol w="1863628">
                  <a:extLst>
                    <a:ext uri="{9D8B030D-6E8A-4147-A177-3AD203B41FA5}">
                      <a16:colId xmlns:a16="http://schemas.microsoft.com/office/drawing/2014/main" val="2184111385"/>
                    </a:ext>
                  </a:extLst>
                </a:gridCol>
                <a:gridCol w="2719889">
                  <a:extLst>
                    <a:ext uri="{9D8B030D-6E8A-4147-A177-3AD203B41FA5}">
                      <a16:colId xmlns:a16="http://schemas.microsoft.com/office/drawing/2014/main" val="815256909"/>
                    </a:ext>
                  </a:extLst>
                </a:gridCol>
                <a:gridCol w="1954713">
                  <a:extLst>
                    <a:ext uri="{9D8B030D-6E8A-4147-A177-3AD203B41FA5}">
                      <a16:colId xmlns:a16="http://schemas.microsoft.com/office/drawing/2014/main" val="111014186"/>
                    </a:ext>
                  </a:extLst>
                </a:gridCol>
              </a:tblGrid>
              <a:tr h="370191">
                <a:tc>
                  <a:txBody>
                    <a:bodyPr/>
                    <a:lstStyle/>
                    <a:p>
                      <a:endParaRPr lang="en-US"/>
                    </a:p>
                  </a:txBody>
                  <a:tcPr>
                    <a:noFill/>
                  </a:tcPr>
                </a:tc>
                <a:tc>
                  <a:txBody>
                    <a:bodyPr/>
                    <a:lstStyle/>
                    <a:p>
                      <a:pPr algn="ctr"/>
                      <a:r>
                        <a:rPr lang="en-US" b="1"/>
                        <a:t>Tx Planning</a:t>
                      </a:r>
                    </a:p>
                  </a:txBody>
                  <a:tcPr>
                    <a:noFill/>
                  </a:tcPr>
                </a:tc>
                <a:tc>
                  <a:txBody>
                    <a:bodyPr/>
                    <a:lstStyle/>
                    <a:p>
                      <a:pPr algn="ctr"/>
                      <a:r>
                        <a:rPr lang="en-US" b="1"/>
                        <a:t>RNA</a:t>
                      </a:r>
                    </a:p>
                  </a:txBody>
                  <a:tcPr>
                    <a:noFill/>
                  </a:tcPr>
                </a:tc>
                <a:tc>
                  <a:txBody>
                    <a:bodyPr/>
                    <a:lstStyle/>
                    <a:p>
                      <a:pPr algn="ctr"/>
                      <a:r>
                        <a:rPr lang="en-US" b="1"/>
                        <a:t>CBT</a:t>
                      </a:r>
                    </a:p>
                  </a:txBody>
                  <a:tcPr>
                    <a:noFill/>
                  </a:tcPr>
                </a:tc>
                <a:tc>
                  <a:txBody>
                    <a:bodyPr/>
                    <a:lstStyle/>
                    <a:p>
                      <a:pPr algn="ctr"/>
                      <a:r>
                        <a:rPr lang="en-US" b="1"/>
                        <a:t>Phase 2 Results</a:t>
                      </a:r>
                    </a:p>
                  </a:txBody>
                  <a:tcPr>
                    <a:noFill/>
                  </a:tcPr>
                </a:tc>
                <a:extLst>
                  <a:ext uri="{0D108BD9-81ED-4DB2-BD59-A6C34878D82A}">
                    <a16:rowId xmlns:a16="http://schemas.microsoft.com/office/drawing/2014/main" val="3226693863"/>
                  </a:ext>
                </a:extLst>
              </a:tr>
              <a:tr h="370191">
                <a:tc>
                  <a:txBody>
                    <a:bodyPr/>
                    <a:lstStyle/>
                    <a:p>
                      <a:r>
                        <a:rPr lang="en-US" b="1"/>
                        <a:t>Site A</a:t>
                      </a:r>
                    </a:p>
                  </a:txBody>
                  <a:tcPr>
                    <a:noFill/>
                  </a:tcPr>
                </a:tc>
                <a:tc>
                  <a:txBody>
                    <a:bodyPr/>
                    <a:lstStyle/>
                    <a:p>
                      <a:pPr algn="ctr"/>
                      <a:r>
                        <a:rPr lang="en-US"/>
                        <a:t>+</a:t>
                      </a:r>
                    </a:p>
                  </a:txBody>
                  <a:tcPr anchor="ctr">
                    <a:solidFill>
                      <a:schemeClr val="accent2">
                        <a:lumMod val="20000"/>
                        <a:lumOff val="80000"/>
                      </a:schemeClr>
                    </a:solidFill>
                  </a:tcPr>
                </a:tc>
                <a:tc>
                  <a:txBody>
                    <a:bodyPr/>
                    <a:lstStyle/>
                    <a:p>
                      <a:pPr algn="ctr"/>
                      <a:r>
                        <a:rPr lang="en-US"/>
                        <a:t>-</a:t>
                      </a:r>
                    </a:p>
                  </a:txBody>
                  <a:tcPr anchor="ctr">
                    <a:solidFill>
                      <a:schemeClr val="accent2">
                        <a:lumMod val="20000"/>
                        <a:lumOff val="80000"/>
                      </a:schemeClr>
                    </a:solidFill>
                  </a:tcPr>
                </a:tc>
                <a:tc>
                  <a:txBody>
                    <a:bodyPr/>
                    <a:lstStyle/>
                    <a:p>
                      <a:pPr algn="ctr"/>
                      <a:r>
                        <a:rPr lang="en-US"/>
                        <a:t>+</a:t>
                      </a:r>
                    </a:p>
                  </a:txBody>
                  <a:tcPr anchor="ctr">
                    <a:solidFill>
                      <a:schemeClr val="accent2">
                        <a:lumMod val="20000"/>
                        <a:lumOff val="80000"/>
                      </a:schemeClr>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lang="en-US"/>
                        <a:t>+ Achieved</a:t>
                      </a:r>
                    </a:p>
                  </a:txBody>
                  <a:tcPr anchor="ctr">
                    <a:solidFill>
                      <a:schemeClr val="accent2">
                        <a:lumMod val="20000"/>
                        <a:lumOff val="80000"/>
                      </a:schemeClr>
                    </a:solidFill>
                  </a:tcPr>
                </a:tc>
                <a:extLst>
                  <a:ext uri="{0D108BD9-81ED-4DB2-BD59-A6C34878D82A}">
                    <a16:rowId xmlns:a16="http://schemas.microsoft.com/office/drawing/2014/main" val="1484644422"/>
                  </a:ext>
                </a:extLst>
              </a:tr>
              <a:tr h="370191">
                <a:tc>
                  <a:txBody>
                    <a:bodyPr/>
                    <a:lstStyle/>
                    <a:p>
                      <a:r>
                        <a:rPr lang="en-US" b="1"/>
                        <a:t>Site B</a:t>
                      </a:r>
                    </a:p>
                  </a:txBody>
                  <a:tcPr>
                    <a:noFill/>
                  </a:tcPr>
                </a:tc>
                <a:tc>
                  <a:txBody>
                    <a:bodyPr/>
                    <a:lstStyle/>
                    <a:p>
                      <a:pPr algn="ctr"/>
                      <a:r>
                        <a:rPr lang="en-US"/>
                        <a:t>+</a:t>
                      </a:r>
                    </a:p>
                  </a:txBody>
                  <a:tcPr anchor="ctr">
                    <a:noFill/>
                  </a:tcPr>
                </a:tc>
                <a:tc>
                  <a:txBody>
                    <a:bodyPr/>
                    <a:lstStyle/>
                    <a:p>
                      <a:pPr algn="ctr"/>
                      <a:r>
                        <a:rPr lang="en-US"/>
                        <a:t>+</a:t>
                      </a:r>
                    </a:p>
                  </a:txBody>
                  <a:tcPr anchor="ctr">
                    <a:noFill/>
                  </a:tcPr>
                </a:tc>
                <a:tc>
                  <a:txBody>
                    <a:bodyPr/>
                    <a:lstStyle/>
                    <a:p>
                      <a:pPr algn="ctr"/>
                      <a:r>
                        <a:rPr lang="en-US"/>
                        <a:t>+</a:t>
                      </a:r>
                    </a:p>
                  </a:txBody>
                  <a:tcPr anchor="ctr">
                    <a:noFill/>
                  </a:tcPr>
                </a:tc>
                <a:tc>
                  <a:txBody>
                    <a:bodyPr/>
                    <a:lstStyle/>
                    <a:p>
                      <a:pPr algn="ctr"/>
                      <a:r>
                        <a:rPr lang="en-US"/>
                        <a:t>Not needed</a:t>
                      </a:r>
                    </a:p>
                  </a:txBody>
                  <a:tcPr anchor="ctr">
                    <a:noFill/>
                  </a:tcPr>
                </a:tc>
                <a:extLst>
                  <a:ext uri="{0D108BD9-81ED-4DB2-BD59-A6C34878D82A}">
                    <a16:rowId xmlns:a16="http://schemas.microsoft.com/office/drawing/2014/main" val="3538112723"/>
                  </a:ext>
                </a:extLst>
              </a:tr>
              <a:tr h="370191">
                <a:tc>
                  <a:txBody>
                    <a:bodyPr/>
                    <a:lstStyle/>
                    <a:p>
                      <a:r>
                        <a:rPr lang="en-US" b="1"/>
                        <a:t>Site C</a:t>
                      </a:r>
                    </a:p>
                  </a:txBody>
                  <a:tcPr>
                    <a:noFill/>
                  </a:tcPr>
                </a:tc>
                <a:tc>
                  <a:txBody>
                    <a:bodyPr/>
                    <a:lstStyle/>
                    <a:p>
                      <a:pPr algn="ctr"/>
                      <a:r>
                        <a:rPr lang="en-US"/>
                        <a:t>+</a:t>
                      </a:r>
                    </a:p>
                  </a:txBody>
                  <a:tcPr anchor="ctr">
                    <a:noFill/>
                  </a:tcPr>
                </a:tc>
                <a:tc>
                  <a:txBody>
                    <a:bodyPr/>
                    <a:lstStyle/>
                    <a:p>
                      <a:pPr algn="ctr"/>
                      <a:r>
                        <a:rPr lang="en-US"/>
                        <a:t>+</a:t>
                      </a:r>
                    </a:p>
                  </a:txBody>
                  <a:tcPr anchor="ctr">
                    <a:noFill/>
                  </a:tcPr>
                </a:tc>
                <a:tc>
                  <a:txBody>
                    <a:bodyPr/>
                    <a:lstStyle/>
                    <a:p>
                      <a:pPr algn="ctr"/>
                      <a:r>
                        <a:rPr lang="en-US"/>
                        <a:t>+</a:t>
                      </a:r>
                    </a:p>
                  </a:txBody>
                  <a:tcPr anchor="ctr">
                    <a:no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lang="en-US"/>
                        <a:t>Not needed</a:t>
                      </a:r>
                    </a:p>
                  </a:txBody>
                  <a:tcPr anchor="ctr">
                    <a:noFill/>
                  </a:tcPr>
                </a:tc>
                <a:extLst>
                  <a:ext uri="{0D108BD9-81ED-4DB2-BD59-A6C34878D82A}">
                    <a16:rowId xmlns:a16="http://schemas.microsoft.com/office/drawing/2014/main" val="2785280492"/>
                  </a:ext>
                </a:extLst>
              </a:tr>
              <a:tr h="370191">
                <a:tc>
                  <a:txBody>
                    <a:bodyPr/>
                    <a:lstStyle/>
                    <a:p>
                      <a:r>
                        <a:rPr lang="en-US" b="1"/>
                        <a:t>Site D</a:t>
                      </a:r>
                    </a:p>
                  </a:txBody>
                  <a:tcPr>
                    <a:noFill/>
                  </a:tcPr>
                </a:tc>
                <a:tc>
                  <a:txBody>
                    <a:bodyPr/>
                    <a:lstStyle/>
                    <a:p>
                      <a:pPr algn="ctr"/>
                      <a:r>
                        <a:rPr lang="en-US"/>
                        <a:t>+</a:t>
                      </a:r>
                    </a:p>
                  </a:txBody>
                  <a:tcPr anchor="ctr">
                    <a:solidFill>
                      <a:schemeClr val="accent2">
                        <a:lumMod val="20000"/>
                        <a:lumOff val="80000"/>
                      </a:schemeClr>
                    </a:solidFill>
                  </a:tcPr>
                </a:tc>
                <a:tc>
                  <a:txBody>
                    <a:bodyPr/>
                    <a:lstStyle/>
                    <a:p>
                      <a:pPr algn="ctr"/>
                      <a:r>
                        <a:rPr lang="en-US"/>
                        <a:t>+</a:t>
                      </a:r>
                    </a:p>
                  </a:txBody>
                  <a:tcPr anchor="ctr">
                    <a:solidFill>
                      <a:schemeClr val="accent2">
                        <a:lumMod val="20000"/>
                        <a:lumOff val="80000"/>
                      </a:schemeClr>
                    </a:solidFill>
                  </a:tcPr>
                </a:tc>
                <a:tc>
                  <a:txBody>
                    <a:bodyPr/>
                    <a:lstStyle/>
                    <a:p>
                      <a:pPr algn="ctr"/>
                      <a:r>
                        <a:rPr lang="en-US"/>
                        <a:t>-</a:t>
                      </a:r>
                    </a:p>
                  </a:txBody>
                  <a:tcPr anchor="ctr">
                    <a:solidFill>
                      <a:schemeClr val="accent2">
                        <a:lumMod val="20000"/>
                        <a:lumOff val="80000"/>
                      </a:schemeClr>
                    </a:solidFill>
                  </a:tcPr>
                </a:tc>
                <a:tc>
                  <a:txBody>
                    <a:bodyPr/>
                    <a:lstStyle/>
                    <a:p>
                      <a:pPr algn="ctr"/>
                      <a:r>
                        <a:rPr lang="en-US"/>
                        <a:t>+ Achieved</a:t>
                      </a:r>
                    </a:p>
                  </a:txBody>
                  <a:tcPr anchor="ctr">
                    <a:solidFill>
                      <a:schemeClr val="accent2">
                        <a:lumMod val="20000"/>
                        <a:lumOff val="80000"/>
                      </a:schemeClr>
                    </a:solidFill>
                  </a:tcPr>
                </a:tc>
                <a:extLst>
                  <a:ext uri="{0D108BD9-81ED-4DB2-BD59-A6C34878D82A}">
                    <a16:rowId xmlns:a16="http://schemas.microsoft.com/office/drawing/2014/main" val="107277736"/>
                  </a:ext>
                </a:extLst>
              </a:tr>
              <a:tr h="370191">
                <a:tc>
                  <a:txBody>
                    <a:bodyPr/>
                    <a:lstStyle/>
                    <a:p>
                      <a:r>
                        <a:rPr lang="en-US" b="1"/>
                        <a:t>Site E</a:t>
                      </a:r>
                    </a:p>
                  </a:txBody>
                  <a:tcPr>
                    <a:noFill/>
                  </a:tcPr>
                </a:tc>
                <a:tc>
                  <a:txBody>
                    <a:bodyPr/>
                    <a:lstStyle/>
                    <a:p>
                      <a:pPr algn="ctr"/>
                      <a:r>
                        <a:rPr lang="en-US"/>
                        <a:t>+</a:t>
                      </a:r>
                    </a:p>
                  </a:txBody>
                  <a:tcPr anchor="ctr">
                    <a:noFill/>
                  </a:tcPr>
                </a:tc>
                <a:tc>
                  <a:txBody>
                    <a:bodyPr/>
                    <a:lstStyle/>
                    <a:p>
                      <a:pPr algn="ctr"/>
                      <a:r>
                        <a:rPr lang="en-US"/>
                        <a:t>-</a:t>
                      </a:r>
                    </a:p>
                  </a:txBody>
                  <a:tcPr anchor="ctr">
                    <a:noFill/>
                  </a:tcPr>
                </a:tc>
                <a:tc>
                  <a:txBody>
                    <a:bodyPr/>
                    <a:lstStyle/>
                    <a:p>
                      <a:pPr algn="ctr"/>
                      <a:r>
                        <a:rPr lang="en-US"/>
                        <a:t>+</a:t>
                      </a:r>
                    </a:p>
                  </a:txBody>
                  <a:tcPr anchor="ctr">
                    <a:no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lang="en-US"/>
                        <a:t>In progress</a:t>
                      </a:r>
                    </a:p>
                  </a:txBody>
                  <a:tcPr anchor="ctr">
                    <a:noFill/>
                  </a:tcPr>
                </a:tc>
                <a:extLst>
                  <a:ext uri="{0D108BD9-81ED-4DB2-BD59-A6C34878D82A}">
                    <a16:rowId xmlns:a16="http://schemas.microsoft.com/office/drawing/2014/main" val="3251011690"/>
                  </a:ext>
                </a:extLst>
              </a:tr>
              <a:tr h="370191">
                <a:tc>
                  <a:txBody>
                    <a:bodyPr/>
                    <a:lstStyle/>
                    <a:p>
                      <a:r>
                        <a:rPr lang="en-US" b="1"/>
                        <a:t>Site F</a:t>
                      </a:r>
                    </a:p>
                  </a:txBody>
                  <a:tcPr>
                    <a:noFill/>
                  </a:tcPr>
                </a:tc>
                <a:tc>
                  <a:txBody>
                    <a:bodyPr/>
                    <a:lstStyle/>
                    <a:p>
                      <a:pPr algn="ctr"/>
                      <a:r>
                        <a:rPr lang="en-US"/>
                        <a:t>+</a:t>
                      </a:r>
                    </a:p>
                  </a:txBody>
                  <a:tcPr anchor="ctr">
                    <a:solidFill>
                      <a:schemeClr val="accent2">
                        <a:lumMod val="20000"/>
                        <a:lumOff val="80000"/>
                      </a:schemeClr>
                    </a:solidFill>
                  </a:tcPr>
                </a:tc>
                <a:tc>
                  <a:txBody>
                    <a:bodyPr/>
                    <a:lstStyle/>
                    <a:p>
                      <a:pPr algn="ctr"/>
                      <a:r>
                        <a:rPr lang="en-US"/>
                        <a:t>-</a:t>
                      </a:r>
                    </a:p>
                  </a:txBody>
                  <a:tcPr anchor="ctr">
                    <a:solidFill>
                      <a:schemeClr val="accent2">
                        <a:lumMod val="20000"/>
                        <a:lumOff val="80000"/>
                      </a:schemeClr>
                    </a:solidFill>
                  </a:tcPr>
                </a:tc>
                <a:tc>
                  <a:txBody>
                    <a:bodyPr/>
                    <a:lstStyle/>
                    <a:p>
                      <a:pPr algn="ctr"/>
                      <a:r>
                        <a:rPr lang="en-US"/>
                        <a:t>-</a:t>
                      </a:r>
                    </a:p>
                  </a:txBody>
                  <a:tcPr anchor="ctr">
                    <a:solidFill>
                      <a:schemeClr val="accent2">
                        <a:lumMod val="20000"/>
                        <a:lumOff val="80000"/>
                      </a:schemeClr>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lang="en-US"/>
                        <a:t>+ Achieved</a:t>
                      </a:r>
                    </a:p>
                  </a:txBody>
                  <a:tcPr anchor="ctr">
                    <a:solidFill>
                      <a:schemeClr val="accent2">
                        <a:lumMod val="20000"/>
                        <a:lumOff val="80000"/>
                      </a:schemeClr>
                    </a:solidFill>
                  </a:tcPr>
                </a:tc>
                <a:extLst>
                  <a:ext uri="{0D108BD9-81ED-4DB2-BD59-A6C34878D82A}">
                    <a16:rowId xmlns:a16="http://schemas.microsoft.com/office/drawing/2014/main" val="604158471"/>
                  </a:ext>
                </a:extLst>
              </a:tr>
              <a:tr h="370191">
                <a:tc>
                  <a:txBody>
                    <a:bodyPr/>
                    <a:lstStyle/>
                    <a:p>
                      <a:r>
                        <a:rPr lang="en-US" b="1"/>
                        <a:t>Site G</a:t>
                      </a:r>
                    </a:p>
                  </a:txBody>
                  <a:tcPr>
                    <a:noFill/>
                  </a:tcPr>
                </a:tc>
                <a:tc>
                  <a:txBody>
                    <a:bodyPr/>
                    <a:lstStyle/>
                    <a:p>
                      <a:pPr algn="ctr"/>
                      <a:r>
                        <a:rPr lang="en-US"/>
                        <a:t>+</a:t>
                      </a:r>
                    </a:p>
                  </a:txBody>
                  <a:tcPr anchor="ctr">
                    <a:solidFill>
                      <a:schemeClr val="accent2">
                        <a:lumMod val="20000"/>
                        <a:lumOff val="80000"/>
                      </a:schemeClr>
                    </a:solidFill>
                  </a:tcPr>
                </a:tc>
                <a:tc>
                  <a:txBody>
                    <a:bodyPr/>
                    <a:lstStyle/>
                    <a:p>
                      <a:pPr algn="ctr"/>
                      <a:r>
                        <a:rPr lang="en-US"/>
                        <a:t>-</a:t>
                      </a:r>
                    </a:p>
                  </a:txBody>
                  <a:tcPr anchor="ctr">
                    <a:solidFill>
                      <a:schemeClr val="accent2">
                        <a:lumMod val="20000"/>
                        <a:lumOff val="80000"/>
                      </a:schemeClr>
                    </a:solidFill>
                  </a:tcPr>
                </a:tc>
                <a:tc>
                  <a:txBody>
                    <a:bodyPr/>
                    <a:lstStyle/>
                    <a:p>
                      <a:pPr algn="ctr"/>
                      <a:r>
                        <a:rPr lang="en-US"/>
                        <a:t>+</a:t>
                      </a:r>
                    </a:p>
                  </a:txBody>
                  <a:tcPr anchor="ctr">
                    <a:solidFill>
                      <a:schemeClr val="accent2">
                        <a:lumMod val="20000"/>
                        <a:lumOff val="80000"/>
                      </a:schemeClr>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lang="en-US"/>
                        <a:t>+ Achieved</a:t>
                      </a:r>
                    </a:p>
                  </a:txBody>
                  <a:tcPr anchor="ctr">
                    <a:solidFill>
                      <a:schemeClr val="accent2">
                        <a:lumMod val="20000"/>
                        <a:lumOff val="80000"/>
                      </a:schemeClr>
                    </a:solidFill>
                  </a:tcPr>
                </a:tc>
                <a:extLst>
                  <a:ext uri="{0D108BD9-81ED-4DB2-BD59-A6C34878D82A}">
                    <a16:rowId xmlns:a16="http://schemas.microsoft.com/office/drawing/2014/main" val="1658552762"/>
                  </a:ext>
                </a:extLst>
              </a:tr>
              <a:tr h="370191">
                <a:tc>
                  <a:txBody>
                    <a:bodyPr/>
                    <a:lstStyle/>
                    <a:p>
                      <a:r>
                        <a:rPr lang="en-US" b="1"/>
                        <a:t>Site H</a:t>
                      </a:r>
                    </a:p>
                  </a:txBody>
                  <a:tcPr>
                    <a:noFill/>
                  </a:tcPr>
                </a:tc>
                <a:tc>
                  <a:txBody>
                    <a:bodyPr/>
                    <a:lstStyle/>
                    <a:p>
                      <a:pPr algn="ctr"/>
                      <a:r>
                        <a:rPr lang="en-US"/>
                        <a:t>+</a:t>
                      </a:r>
                    </a:p>
                  </a:txBody>
                  <a:tcPr anchor="ctr">
                    <a:solidFill>
                      <a:schemeClr val="accent2">
                        <a:lumMod val="20000"/>
                        <a:lumOff val="80000"/>
                      </a:schemeClr>
                    </a:solidFill>
                  </a:tcPr>
                </a:tc>
                <a:tc>
                  <a:txBody>
                    <a:bodyPr/>
                    <a:lstStyle/>
                    <a:p>
                      <a:pPr algn="ctr"/>
                      <a:r>
                        <a:rPr lang="en-US"/>
                        <a:t>-</a:t>
                      </a:r>
                    </a:p>
                  </a:txBody>
                  <a:tcPr anchor="ctr">
                    <a:solidFill>
                      <a:schemeClr val="accent2">
                        <a:lumMod val="20000"/>
                        <a:lumOff val="80000"/>
                      </a:schemeClr>
                    </a:solidFill>
                  </a:tcPr>
                </a:tc>
                <a:tc>
                  <a:txBody>
                    <a:bodyPr/>
                    <a:lstStyle/>
                    <a:p>
                      <a:pPr algn="ctr"/>
                      <a:r>
                        <a:rPr lang="en-US"/>
                        <a:t>+</a:t>
                      </a:r>
                    </a:p>
                  </a:txBody>
                  <a:tcPr anchor="ctr">
                    <a:solidFill>
                      <a:schemeClr val="accent2">
                        <a:lumMod val="20000"/>
                        <a:lumOff val="80000"/>
                      </a:schemeClr>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lang="en-US"/>
                        <a:t>+ Achieved</a:t>
                      </a:r>
                    </a:p>
                  </a:txBody>
                  <a:tcPr anchor="ctr">
                    <a:solidFill>
                      <a:schemeClr val="accent2">
                        <a:lumMod val="20000"/>
                        <a:lumOff val="80000"/>
                      </a:schemeClr>
                    </a:solidFill>
                  </a:tcPr>
                </a:tc>
                <a:extLst>
                  <a:ext uri="{0D108BD9-81ED-4DB2-BD59-A6C34878D82A}">
                    <a16:rowId xmlns:a16="http://schemas.microsoft.com/office/drawing/2014/main" val="3876620743"/>
                  </a:ext>
                </a:extLst>
              </a:tr>
              <a:tr h="370191">
                <a:tc>
                  <a:txBody>
                    <a:bodyPr/>
                    <a:lstStyle/>
                    <a:p>
                      <a:r>
                        <a:rPr lang="en-US" b="1"/>
                        <a:t>Site I</a:t>
                      </a:r>
                    </a:p>
                  </a:txBody>
                  <a:tcPr>
                    <a:noFill/>
                  </a:tcPr>
                </a:tc>
                <a:tc>
                  <a:txBody>
                    <a:bodyPr/>
                    <a:lstStyle/>
                    <a:p>
                      <a:pPr algn="ctr"/>
                      <a:r>
                        <a:rPr lang="en-US"/>
                        <a:t>+</a:t>
                      </a:r>
                    </a:p>
                  </a:txBody>
                  <a:tcPr anchor="ctr">
                    <a:noFill/>
                  </a:tcPr>
                </a:tc>
                <a:tc>
                  <a:txBody>
                    <a:bodyPr/>
                    <a:lstStyle/>
                    <a:p>
                      <a:pPr algn="ctr"/>
                      <a:r>
                        <a:rPr lang="en-US"/>
                        <a:t>+</a:t>
                      </a:r>
                    </a:p>
                  </a:txBody>
                  <a:tcPr anchor="ctr">
                    <a:noFill/>
                  </a:tcPr>
                </a:tc>
                <a:tc>
                  <a:txBody>
                    <a:bodyPr/>
                    <a:lstStyle/>
                    <a:p>
                      <a:pPr algn="ctr"/>
                      <a:r>
                        <a:rPr lang="en-US"/>
                        <a:t>+</a:t>
                      </a:r>
                    </a:p>
                  </a:txBody>
                  <a:tcPr anchor="ctr">
                    <a:no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lang="en-US"/>
                        <a:t>Not needed</a:t>
                      </a:r>
                    </a:p>
                  </a:txBody>
                  <a:tcPr anchor="ctr">
                    <a:noFill/>
                  </a:tcPr>
                </a:tc>
                <a:extLst>
                  <a:ext uri="{0D108BD9-81ED-4DB2-BD59-A6C34878D82A}">
                    <a16:rowId xmlns:a16="http://schemas.microsoft.com/office/drawing/2014/main" val="741287289"/>
                  </a:ext>
                </a:extLst>
              </a:tr>
              <a:tr h="370191">
                <a:tc>
                  <a:txBody>
                    <a:bodyPr/>
                    <a:lstStyle/>
                    <a:p>
                      <a:r>
                        <a:rPr lang="en-US" b="1"/>
                        <a:t>Site J</a:t>
                      </a:r>
                    </a:p>
                  </a:txBody>
                  <a:tcPr>
                    <a:noFill/>
                  </a:tcPr>
                </a:tc>
                <a:tc>
                  <a:txBody>
                    <a:bodyPr/>
                    <a:lstStyle/>
                    <a:p>
                      <a:pPr algn="ctr"/>
                      <a:r>
                        <a:rPr lang="en-US"/>
                        <a:t>-</a:t>
                      </a:r>
                    </a:p>
                  </a:txBody>
                  <a:tcPr anchor="ctr">
                    <a:noFill/>
                  </a:tcPr>
                </a:tc>
                <a:tc>
                  <a:txBody>
                    <a:bodyPr/>
                    <a:lstStyle/>
                    <a:p>
                      <a:pPr algn="ctr"/>
                      <a:r>
                        <a:rPr lang="en-US"/>
                        <a:t>-</a:t>
                      </a:r>
                    </a:p>
                  </a:txBody>
                  <a:tcPr anchor="ctr">
                    <a:noFill/>
                  </a:tcPr>
                </a:tc>
                <a:tc>
                  <a:txBody>
                    <a:bodyPr/>
                    <a:lstStyle/>
                    <a:p>
                      <a:pPr algn="ctr"/>
                      <a:r>
                        <a:rPr lang="en-US"/>
                        <a:t>-</a:t>
                      </a:r>
                    </a:p>
                  </a:txBody>
                  <a:tcPr anchor="ctr">
                    <a:no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515151"/>
                          </a:solidFill>
                          <a:effectLst/>
                          <a:uLnTx/>
                          <a:uFillTx/>
                          <a:latin typeface="Arial" panose="020B0604020202020204"/>
                          <a:ea typeface="+mn-ea"/>
                          <a:cs typeface="+mn-cs"/>
                        </a:rPr>
                        <a:t>In progress</a:t>
                      </a:r>
                    </a:p>
                  </a:txBody>
                  <a:tcPr anchor="ctr">
                    <a:noFill/>
                  </a:tcPr>
                </a:tc>
                <a:extLst>
                  <a:ext uri="{0D108BD9-81ED-4DB2-BD59-A6C34878D82A}">
                    <a16:rowId xmlns:a16="http://schemas.microsoft.com/office/drawing/2014/main" val="4194310904"/>
                  </a:ext>
                </a:extLst>
              </a:tr>
              <a:tr h="370191">
                <a:tc>
                  <a:txBody>
                    <a:bodyPr/>
                    <a:lstStyle/>
                    <a:p>
                      <a:r>
                        <a:rPr lang="en-US" b="1"/>
                        <a:t>Site K</a:t>
                      </a:r>
                    </a:p>
                  </a:txBody>
                  <a:tcPr>
                    <a:noFill/>
                  </a:tcPr>
                </a:tc>
                <a:tc>
                  <a:txBody>
                    <a:bodyPr/>
                    <a:lstStyle/>
                    <a:p>
                      <a:pPr algn="ctr"/>
                      <a:r>
                        <a:rPr lang="en-US"/>
                        <a:t>-</a:t>
                      </a:r>
                    </a:p>
                  </a:txBody>
                  <a:tcPr anchor="ctr">
                    <a:noFill/>
                  </a:tcPr>
                </a:tc>
                <a:tc>
                  <a:txBody>
                    <a:bodyPr/>
                    <a:lstStyle/>
                    <a:p>
                      <a:pPr algn="ctr"/>
                      <a:r>
                        <a:rPr lang="en-US"/>
                        <a:t>In progress</a:t>
                      </a:r>
                    </a:p>
                  </a:txBody>
                  <a:tcPr anchor="ctr">
                    <a:noFill/>
                  </a:tcPr>
                </a:tc>
                <a:tc>
                  <a:txBody>
                    <a:bodyPr/>
                    <a:lstStyle/>
                    <a:p>
                      <a:pPr algn="ctr"/>
                      <a:r>
                        <a:rPr lang="en-US"/>
                        <a:t>+</a:t>
                      </a:r>
                    </a:p>
                  </a:txBody>
                  <a:tcPr anchor="ctr">
                    <a:no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515151"/>
                          </a:solidFill>
                          <a:effectLst/>
                          <a:uLnTx/>
                          <a:uFillTx/>
                          <a:latin typeface="Arial" panose="020B0604020202020204"/>
                          <a:ea typeface="+mn-ea"/>
                          <a:cs typeface="+mn-cs"/>
                        </a:rPr>
                        <a:t>In progress</a:t>
                      </a:r>
                    </a:p>
                  </a:txBody>
                  <a:tcPr anchor="ctr">
                    <a:noFill/>
                  </a:tcPr>
                </a:tc>
                <a:extLst>
                  <a:ext uri="{0D108BD9-81ED-4DB2-BD59-A6C34878D82A}">
                    <a16:rowId xmlns:a16="http://schemas.microsoft.com/office/drawing/2014/main" val="2436745465"/>
                  </a:ext>
                </a:extLst>
              </a:tr>
              <a:tr h="370191">
                <a:tc>
                  <a:txBody>
                    <a:bodyPr/>
                    <a:lstStyle/>
                    <a:p>
                      <a:r>
                        <a:rPr lang="en-US" b="1"/>
                        <a:t>Site L</a:t>
                      </a:r>
                    </a:p>
                  </a:txBody>
                  <a:tcPr>
                    <a:noFill/>
                  </a:tcPr>
                </a:tc>
                <a:tc>
                  <a:txBody>
                    <a:bodyPr/>
                    <a:lstStyle/>
                    <a:p>
                      <a:pPr algn="ctr"/>
                      <a:r>
                        <a:rPr lang="en-US"/>
                        <a:t>-</a:t>
                      </a:r>
                    </a:p>
                  </a:txBody>
                  <a:tcPr anchor="ctr">
                    <a:noFill/>
                  </a:tcPr>
                </a:tc>
                <a:tc>
                  <a:txBody>
                    <a:bodyPr/>
                    <a:lstStyle/>
                    <a:p>
                      <a:pPr algn="ctr"/>
                      <a:r>
                        <a:rPr lang="en-US"/>
                        <a:t>In progress</a:t>
                      </a:r>
                    </a:p>
                  </a:txBody>
                  <a:tcPr anchor="ctr">
                    <a:noFill/>
                  </a:tcPr>
                </a:tc>
                <a:tc>
                  <a:txBody>
                    <a:bodyPr/>
                    <a:lstStyle/>
                    <a:p>
                      <a:pPr algn="ctr"/>
                      <a:r>
                        <a:rPr lang="en-US"/>
                        <a:t>+</a:t>
                      </a:r>
                    </a:p>
                  </a:txBody>
                  <a:tcPr anchor="ctr">
                    <a:no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515151"/>
                          </a:solidFill>
                          <a:effectLst/>
                          <a:uLnTx/>
                          <a:uFillTx/>
                          <a:latin typeface="Arial" panose="020B0604020202020204"/>
                          <a:ea typeface="+mn-ea"/>
                          <a:cs typeface="+mn-cs"/>
                        </a:rPr>
                        <a:t>In progress</a:t>
                      </a:r>
                    </a:p>
                  </a:txBody>
                  <a:tcPr anchor="ctr">
                    <a:noFill/>
                  </a:tcPr>
                </a:tc>
                <a:extLst>
                  <a:ext uri="{0D108BD9-81ED-4DB2-BD59-A6C34878D82A}">
                    <a16:rowId xmlns:a16="http://schemas.microsoft.com/office/drawing/2014/main" val="2602430663"/>
                  </a:ext>
                </a:extLst>
              </a:tr>
              <a:tr h="370191">
                <a:tc>
                  <a:txBody>
                    <a:bodyPr/>
                    <a:lstStyle/>
                    <a:p>
                      <a:r>
                        <a:rPr lang="en-US" b="1"/>
                        <a:t>Site M</a:t>
                      </a:r>
                    </a:p>
                  </a:txBody>
                  <a:tcPr>
                    <a:noFill/>
                  </a:tcPr>
                </a:tc>
                <a:tc>
                  <a:txBody>
                    <a:bodyPr/>
                    <a:lstStyle/>
                    <a:p>
                      <a:pPr algn="ctr"/>
                      <a:r>
                        <a:rPr lang="en-US"/>
                        <a:t>-</a:t>
                      </a:r>
                    </a:p>
                  </a:txBody>
                  <a:tcPr anchor="ctr">
                    <a:noFill/>
                  </a:tcPr>
                </a:tc>
                <a:tc>
                  <a:txBody>
                    <a:bodyPr/>
                    <a:lstStyle/>
                    <a:p>
                      <a:pPr algn="ctr"/>
                      <a:r>
                        <a:rPr lang="en-US"/>
                        <a:t>In progress</a:t>
                      </a:r>
                    </a:p>
                  </a:txBody>
                  <a:tcPr anchor="ctr">
                    <a:noFill/>
                  </a:tcPr>
                </a:tc>
                <a:tc>
                  <a:txBody>
                    <a:bodyPr/>
                    <a:lstStyle/>
                    <a:p>
                      <a:pPr algn="ctr"/>
                      <a:r>
                        <a:rPr lang="en-US"/>
                        <a:t>-</a:t>
                      </a:r>
                    </a:p>
                  </a:txBody>
                  <a:tcPr anchor="ctr">
                    <a:no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515151"/>
                          </a:solidFill>
                          <a:effectLst/>
                          <a:uLnTx/>
                          <a:uFillTx/>
                          <a:latin typeface="Arial" panose="020B0604020202020204"/>
                          <a:ea typeface="+mn-ea"/>
                          <a:cs typeface="+mn-cs"/>
                        </a:rPr>
                        <a:t>In progress</a:t>
                      </a:r>
                    </a:p>
                  </a:txBody>
                  <a:tcPr anchor="ctr">
                    <a:noFill/>
                  </a:tcPr>
                </a:tc>
                <a:extLst>
                  <a:ext uri="{0D108BD9-81ED-4DB2-BD59-A6C34878D82A}">
                    <a16:rowId xmlns:a16="http://schemas.microsoft.com/office/drawing/2014/main" val="2631771298"/>
                  </a:ext>
                </a:extLst>
              </a:tr>
              <a:tr h="370191">
                <a:tc>
                  <a:txBody>
                    <a:bodyPr/>
                    <a:lstStyle/>
                    <a:p>
                      <a:r>
                        <a:rPr lang="en-US" b="1"/>
                        <a:t>Site N</a:t>
                      </a:r>
                    </a:p>
                  </a:txBody>
                  <a:tcPr>
                    <a:noFill/>
                  </a:tcPr>
                </a:tc>
                <a:tc>
                  <a:txBody>
                    <a:bodyPr/>
                    <a:lstStyle/>
                    <a:p>
                      <a:pPr algn="ctr"/>
                      <a:r>
                        <a:rPr lang="en-US"/>
                        <a:t>+</a:t>
                      </a:r>
                    </a:p>
                  </a:txBody>
                  <a:tcPr anchor="ctr">
                    <a:noFill/>
                  </a:tcPr>
                </a:tc>
                <a:tc>
                  <a:txBody>
                    <a:bodyPr/>
                    <a:lstStyle/>
                    <a:p>
                      <a:pPr algn="ctr"/>
                      <a:r>
                        <a:rPr lang="en-US"/>
                        <a:t>+</a:t>
                      </a:r>
                    </a:p>
                  </a:txBody>
                  <a:tcPr anchor="ctr">
                    <a:noFill/>
                  </a:tcPr>
                </a:tc>
                <a:tc>
                  <a:txBody>
                    <a:bodyPr/>
                    <a:lstStyle/>
                    <a:p>
                      <a:pPr algn="ctr"/>
                      <a:r>
                        <a:rPr lang="en-US"/>
                        <a:t>-</a:t>
                      </a:r>
                    </a:p>
                  </a:txBody>
                  <a:tcPr anchor="ctr">
                    <a:no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515151"/>
                          </a:solidFill>
                          <a:effectLst/>
                          <a:uLnTx/>
                          <a:uFillTx/>
                          <a:latin typeface="Arial" panose="020B0604020202020204"/>
                          <a:ea typeface="+mn-ea"/>
                          <a:cs typeface="+mn-cs"/>
                        </a:rPr>
                        <a:t>In progress</a:t>
                      </a:r>
                    </a:p>
                  </a:txBody>
                  <a:tcPr anchor="ctr">
                    <a:noFill/>
                  </a:tcPr>
                </a:tc>
                <a:extLst>
                  <a:ext uri="{0D108BD9-81ED-4DB2-BD59-A6C34878D82A}">
                    <a16:rowId xmlns:a16="http://schemas.microsoft.com/office/drawing/2014/main" val="3753985232"/>
                  </a:ext>
                </a:extLst>
              </a:tr>
              <a:tr h="370191">
                <a:tc>
                  <a:txBody>
                    <a:bodyPr/>
                    <a:lstStyle/>
                    <a:p>
                      <a:r>
                        <a:rPr lang="en-US" b="1"/>
                        <a:t>Site O</a:t>
                      </a:r>
                    </a:p>
                  </a:txBody>
                  <a:tcPr>
                    <a:noFill/>
                  </a:tcPr>
                </a:tc>
                <a:tc gridSpan="3">
                  <a:txBody>
                    <a:bodyPr/>
                    <a:lstStyle/>
                    <a:p>
                      <a:pPr algn="ctr"/>
                      <a:r>
                        <a:rPr lang="en-US"/>
                        <a:t>In progress</a:t>
                      </a:r>
                    </a:p>
                  </a:txBody>
                  <a:tcPr anchor="ctr">
                    <a:noFill/>
                  </a:tcPr>
                </a:tc>
                <a:tc hMerge="1">
                  <a:txBody>
                    <a:bodyPr/>
                    <a:lstStyle/>
                    <a:p>
                      <a:endParaRPr lang="en-US"/>
                    </a:p>
                  </a:txBody>
                  <a:tcPr/>
                </a:tc>
                <a:tc hMerge="1">
                  <a:txBody>
                    <a:bodyPr/>
                    <a:lstStyle/>
                    <a:p>
                      <a:endParaRPr lang="en-US"/>
                    </a:p>
                  </a:txBody>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15151"/>
                        </a:solidFill>
                        <a:effectLst/>
                        <a:uLnTx/>
                        <a:uFillTx/>
                        <a:latin typeface="Arial" panose="020B0604020202020204"/>
                        <a:ea typeface="+mn-ea"/>
                        <a:cs typeface="+mn-cs"/>
                      </a:endParaRPr>
                    </a:p>
                  </a:txBody>
                  <a:tcPr anchor="ctr">
                    <a:noFill/>
                  </a:tcPr>
                </a:tc>
                <a:extLst>
                  <a:ext uri="{0D108BD9-81ED-4DB2-BD59-A6C34878D82A}">
                    <a16:rowId xmlns:a16="http://schemas.microsoft.com/office/drawing/2014/main" val="2241761385"/>
                  </a:ext>
                </a:extLst>
              </a:tr>
              <a:tr h="370191">
                <a:tc>
                  <a:txBody>
                    <a:bodyPr/>
                    <a:lstStyle/>
                    <a:p>
                      <a:r>
                        <a:rPr lang="en-US" b="1"/>
                        <a:t>Site P</a:t>
                      </a:r>
                    </a:p>
                  </a:txBody>
                  <a:tcPr>
                    <a:noFill/>
                  </a:tcPr>
                </a:tc>
                <a:tc gridSpan="3">
                  <a:txBody>
                    <a:bodyPr/>
                    <a:lstStyle/>
                    <a:p>
                      <a:pPr algn="ctr"/>
                      <a:r>
                        <a:rPr lang="en-US"/>
                        <a:t>In progress</a:t>
                      </a:r>
                    </a:p>
                  </a:txBody>
                  <a:tcPr anchor="ctr">
                    <a:noFill/>
                  </a:tcPr>
                </a:tc>
                <a:tc hMerge="1">
                  <a:txBody>
                    <a:bodyPr/>
                    <a:lstStyle/>
                    <a:p>
                      <a:endParaRPr lang="en-US"/>
                    </a:p>
                  </a:txBody>
                  <a:tcPr/>
                </a:tc>
                <a:tc hMerge="1">
                  <a:txBody>
                    <a:bodyPr/>
                    <a:lstStyle/>
                    <a:p>
                      <a:endParaRPr lang="en-US"/>
                    </a:p>
                  </a:txBody>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15151"/>
                        </a:solidFill>
                        <a:effectLst/>
                        <a:uLnTx/>
                        <a:uFillTx/>
                        <a:latin typeface="Arial" panose="020B0604020202020204"/>
                        <a:ea typeface="+mn-ea"/>
                        <a:cs typeface="+mn-cs"/>
                      </a:endParaRPr>
                    </a:p>
                  </a:txBody>
                  <a:tcPr anchor="ctr">
                    <a:noFill/>
                  </a:tcPr>
                </a:tc>
                <a:extLst>
                  <a:ext uri="{0D108BD9-81ED-4DB2-BD59-A6C34878D82A}">
                    <a16:rowId xmlns:a16="http://schemas.microsoft.com/office/drawing/2014/main" val="3249854685"/>
                  </a:ext>
                </a:extLst>
              </a:tr>
              <a:tr h="370191">
                <a:tc>
                  <a:txBody>
                    <a:bodyPr/>
                    <a:lstStyle/>
                    <a:p>
                      <a:r>
                        <a:rPr lang="en-US" b="1"/>
                        <a:t>Site Q</a:t>
                      </a:r>
                    </a:p>
                  </a:txBody>
                  <a:tcPr>
                    <a:noFill/>
                  </a:tcPr>
                </a:tc>
                <a:tc gridSpan="3">
                  <a:txBody>
                    <a:bodyPr/>
                    <a:lstStyle/>
                    <a:p>
                      <a:pPr algn="ctr"/>
                      <a:r>
                        <a:rPr lang="en-US"/>
                        <a:t>In progress</a:t>
                      </a:r>
                    </a:p>
                  </a:txBody>
                  <a:tcPr anchor="ctr">
                    <a:noFill/>
                  </a:tcPr>
                </a:tc>
                <a:tc hMerge="1">
                  <a:txBody>
                    <a:bodyPr/>
                    <a:lstStyle/>
                    <a:p>
                      <a:endParaRPr lang="en-US"/>
                    </a:p>
                  </a:txBody>
                  <a:tcPr/>
                </a:tc>
                <a:tc hMerge="1">
                  <a:txBody>
                    <a:bodyPr/>
                    <a:lstStyle/>
                    <a:p>
                      <a:endParaRPr lang="en-US"/>
                    </a:p>
                  </a:txBody>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15151"/>
                        </a:solidFill>
                        <a:effectLst/>
                        <a:uLnTx/>
                        <a:uFillTx/>
                        <a:latin typeface="Arial" panose="020B0604020202020204"/>
                        <a:ea typeface="+mn-ea"/>
                        <a:cs typeface="+mn-cs"/>
                      </a:endParaRPr>
                    </a:p>
                  </a:txBody>
                  <a:tcPr anchor="ctr">
                    <a:noFill/>
                  </a:tcPr>
                </a:tc>
                <a:extLst>
                  <a:ext uri="{0D108BD9-81ED-4DB2-BD59-A6C34878D82A}">
                    <a16:rowId xmlns:a16="http://schemas.microsoft.com/office/drawing/2014/main" val="4232089126"/>
                  </a:ext>
                </a:extLst>
              </a:tr>
            </a:tbl>
          </a:graphicData>
        </a:graphic>
      </p:graphicFrame>
      <p:sp>
        <p:nvSpPr>
          <p:cNvPr id="2" name="Rectangle 1">
            <a:extLst>
              <a:ext uri="{FF2B5EF4-FFF2-40B4-BE49-F238E27FC236}">
                <a16:creationId xmlns:a16="http://schemas.microsoft.com/office/drawing/2014/main" id="{83EC4378-C55D-25B0-5D89-3E4344196E45}"/>
              </a:ext>
              <a:ext uri="{C183D7F6-B498-43B3-948B-1728B52AA6E4}">
                <adec:decorative xmlns:adec="http://schemas.microsoft.com/office/drawing/2017/decorative" val="1"/>
              </a:ext>
            </a:extLst>
          </p:cNvPr>
          <p:cNvSpPr/>
          <p:nvPr/>
        </p:nvSpPr>
        <p:spPr>
          <a:xfrm>
            <a:off x="0" y="-118533"/>
            <a:ext cx="2015067" cy="7230533"/>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2863620D-B59F-F457-D4A9-F4072472764A}"/>
              </a:ext>
            </a:extLst>
          </p:cNvPr>
          <p:cNvSpPr txBox="1"/>
          <p:nvPr/>
        </p:nvSpPr>
        <p:spPr>
          <a:xfrm>
            <a:off x="16934" y="2506132"/>
            <a:ext cx="1998133" cy="143116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FFFF"/>
                </a:solidFill>
                <a:effectLst/>
                <a:uLnTx/>
                <a:uFillTx/>
                <a:latin typeface="Arial" panose="020B0604020202020204"/>
                <a:ea typeface="+mn-ea"/>
                <a:cs typeface="+mn-cs"/>
              </a:rPr>
              <a:t>Phase 2 Results: </a:t>
            </a:r>
            <a:r>
              <a:rPr kumimoji="0" lang="en-US" sz="2300" b="1" i="0" u="none" strike="noStrike" kern="1200" cap="none" spc="0" normalizeH="0" baseline="0" noProof="0">
                <a:ln>
                  <a:noFill/>
                </a:ln>
                <a:solidFill>
                  <a:srgbClr val="FFC000"/>
                </a:solidFill>
                <a:effectLst/>
                <a:uLnTx/>
                <a:uFillTx/>
                <a:latin typeface="Arial" panose="020B0604020202020204"/>
                <a:ea typeface="+mn-ea"/>
                <a:cs typeface="+mn-cs"/>
              </a:rPr>
              <a:t>Benchmarks</a:t>
            </a:r>
          </a:p>
        </p:txBody>
      </p:sp>
      <p:sp>
        <p:nvSpPr>
          <p:cNvPr id="4" name="TextBox 3">
            <a:extLst>
              <a:ext uri="{FF2B5EF4-FFF2-40B4-BE49-F238E27FC236}">
                <a16:creationId xmlns:a16="http://schemas.microsoft.com/office/drawing/2014/main" id="{F9D60F9F-FEA4-F896-576B-C7BDE6A3609F}"/>
              </a:ext>
            </a:extLst>
          </p:cNvPr>
          <p:cNvSpPr txBox="1"/>
          <p:nvPr/>
        </p:nvSpPr>
        <p:spPr>
          <a:xfrm>
            <a:off x="16933" y="4093485"/>
            <a:ext cx="1998133"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Arial" panose="020B0604020202020204"/>
                <a:ea typeface="+mn-ea"/>
                <a:cs typeface="+mn-cs"/>
              </a:rPr>
              <a:t>+ Benchmark Achieved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Arial" panose="020B0604020202020204"/>
                <a:ea typeface="+mn-ea"/>
                <a:cs typeface="+mn-cs"/>
              </a:rPr>
              <a:t>- Benchmark Not Achieved</a:t>
            </a:r>
            <a:endParaRPr kumimoji="0" lang="en-US" sz="2000" b="1" i="0" u="none" strike="noStrike" kern="1200" cap="none" spc="0" normalizeH="0" baseline="0" noProof="0">
              <a:ln>
                <a:noFill/>
              </a:ln>
              <a:solidFill>
                <a:srgbClr val="FFC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39262722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38F4C-8153-CA38-3902-B411D4E7501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3622B6D-339F-B42B-AC3F-9D81F64AB79F}"/>
              </a:ext>
            </a:extLst>
          </p:cNvPr>
          <p:cNvSpPr>
            <a:spLocks noGrp="1"/>
          </p:cNvSpPr>
          <p:nvPr>
            <p:ph type="title" idx="4294967295"/>
          </p:nvPr>
        </p:nvSpPr>
        <p:spPr>
          <a:xfrm>
            <a:off x="913704" y="363422"/>
            <a:ext cx="10516295" cy="838316"/>
          </a:xfrm>
        </p:spPr>
        <p:txBody>
          <a:bodyPr/>
          <a:lstStyle/>
          <a:p>
            <a:r>
              <a:rPr lang="en-US"/>
              <a:t>Site Profile</a:t>
            </a:r>
          </a:p>
        </p:txBody>
      </p:sp>
      <p:sp>
        <p:nvSpPr>
          <p:cNvPr id="2" name="Text Placeholder 1">
            <a:extLst>
              <a:ext uri="{FF2B5EF4-FFF2-40B4-BE49-F238E27FC236}">
                <a16:creationId xmlns:a16="http://schemas.microsoft.com/office/drawing/2014/main" id="{797AAF1E-906C-DBAA-A9D1-B07840E1B161}"/>
              </a:ext>
            </a:extLst>
          </p:cNvPr>
          <p:cNvSpPr>
            <a:spLocks noGrp="1"/>
          </p:cNvSpPr>
          <p:nvPr>
            <p:ph type="body" idx="4294967295"/>
          </p:nvPr>
        </p:nvSpPr>
        <p:spPr>
          <a:xfrm>
            <a:off x="914400" y="932688"/>
            <a:ext cx="10528300" cy="530987"/>
          </a:xfrm>
        </p:spPr>
        <p:txBody>
          <a:bodyPr/>
          <a:lstStyle/>
          <a:p>
            <a:pPr marL="0" indent="0">
              <a:buNone/>
            </a:pPr>
            <a:r>
              <a:rPr lang="en-US" b="0"/>
              <a:t>Organizational Characteristics</a:t>
            </a:r>
          </a:p>
        </p:txBody>
      </p:sp>
      <p:graphicFrame>
        <p:nvGraphicFramePr>
          <p:cNvPr id="5" name="Table 4">
            <a:extLst>
              <a:ext uri="{FF2B5EF4-FFF2-40B4-BE49-F238E27FC236}">
                <a16:creationId xmlns:a16="http://schemas.microsoft.com/office/drawing/2014/main" id="{83572A9B-A57A-9A2E-AC21-42A603FEC49E}"/>
              </a:ext>
            </a:extLst>
          </p:cNvPr>
          <p:cNvGraphicFramePr>
            <a:graphicFrameLocks noGrp="1"/>
          </p:cNvGraphicFramePr>
          <p:nvPr/>
        </p:nvGraphicFramePr>
        <p:xfrm>
          <a:off x="640080" y="1455993"/>
          <a:ext cx="10789224" cy="4892040"/>
        </p:xfrm>
        <a:graphic>
          <a:graphicData uri="http://schemas.openxmlformats.org/drawingml/2006/table">
            <a:tbl>
              <a:tblPr firstRow="1" firstCol="1" bandRow="1">
                <a:tableStyleId>{5940675A-B579-460E-94D1-54222C63F5DA}</a:tableStyleId>
              </a:tblPr>
              <a:tblGrid>
                <a:gridCol w="4522806">
                  <a:extLst>
                    <a:ext uri="{9D8B030D-6E8A-4147-A177-3AD203B41FA5}">
                      <a16:colId xmlns:a16="http://schemas.microsoft.com/office/drawing/2014/main" val="477149401"/>
                    </a:ext>
                  </a:extLst>
                </a:gridCol>
                <a:gridCol w="6266418">
                  <a:extLst>
                    <a:ext uri="{9D8B030D-6E8A-4147-A177-3AD203B41FA5}">
                      <a16:colId xmlns:a16="http://schemas.microsoft.com/office/drawing/2014/main" val="3785871717"/>
                    </a:ext>
                  </a:extLst>
                </a:gridCol>
              </a:tblGrid>
              <a:tr h="543560">
                <a:tc>
                  <a:txBody>
                    <a:bodyPr/>
                    <a:lstStyle/>
                    <a:p>
                      <a:pPr marL="0" marR="0" algn="l">
                        <a:spcAft>
                          <a:spcPts val="1000"/>
                        </a:spcAft>
                        <a:buNone/>
                      </a:pPr>
                      <a:r>
                        <a:rPr lang="en-US" sz="2200" b="1" kern="100">
                          <a:solidFill>
                            <a:schemeClr val="bg1"/>
                          </a:solidFill>
                          <a:effectLst/>
                          <a:latin typeface="Arial" panose="020B0604020202020204" pitchFamily="34" charset="0"/>
                          <a:cs typeface="Arial" panose="020B0604020202020204" pitchFamily="34" charset="0"/>
                        </a:rPr>
                        <a:t> </a:t>
                      </a:r>
                      <a:endParaRPr lang="en-US" sz="2200" b="1" kern="1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tx2"/>
                    </a:solidFill>
                  </a:tcPr>
                </a:tc>
                <a:tc>
                  <a:txBody>
                    <a:bodyPr/>
                    <a:lstStyle/>
                    <a:p>
                      <a:pPr marL="0" marR="0" algn="r">
                        <a:spcAft>
                          <a:spcPts val="1000"/>
                        </a:spcAft>
                        <a:buNone/>
                      </a:pPr>
                      <a:r>
                        <a:rPr lang="en-US" sz="2200" b="1" kern="100">
                          <a:solidFill>
                            <a:schemeClr val="bg1"/>
                          </a:solidFill>
                          <a:effectLst/>
                          <a:latin typeface="Arial" panose="020B0604020202020204" pitchFamily="34" charset="0"/>
                          <a:cs typeface="Arial" panose="020B0604020202020204" pitchFamily="34" charset="0"/>
                        </a:rPr>
                        <a:t> </a:t>
                      </a:r>
                      <a:endParaRPr lang="en-US" sz="2200" b="1" kern="1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tx2"/>
                    </a:solidFill>
                  </a:tcPr>
                </a:tc>
                <a:extLst>
                  <a:ext uri="{0D108BD9-81ED-4DB2-BD59-A6C34878D82A}">
                    <a16:rowId xmlns:a16="http://schemas.microsoft.com/office/drawing/2014/main" val="1452577516"/>
                  </a:ext>
                </a:extLst>
              </a:tr>
              <a:tr h="543560">
                <a:tc>
                  <a:txBody>
                    <a:bodyPr/>
                    <a:lstStyle/>
                    <a:p>
                      <a:pPr marL="0" marR="0" algn="l">
                        <a:spcAft>
                          <a:spcPts val="1000"/>
                        </a:spcAft>
                        <a:buNone/>
                      </a:pPr>
                      <a:r>
                        <a:rPr lang="en-US" sz="2200" b="1" kern="100">
                          <a:solidFill>
                            <a:schemeClr val="bg1"/>
                          </a:solidFill>
                          <a:effectLst/>
                          <a:latin typeface="Arial" panose="020B0604020202020204" pitchFamily="34" charset="0"/>
                          <a:cs typeface="Arial" panose="020B0604020202020204" pitchFamily="34" charset="0"/>
                        </a:rPr>
                        <a:t># Staff</a:t>
                      </a:r>
                      <a:endParaRPr lang="en-US" sz="2200" b="1" kern="1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tx2"/>
                    </a:solidFill>
                  </a:tcPr>
                </a:tc>
                <a:tc>
                  <a:txBody>
                    <a:bodyPr/>
                    <a:lstStyle/>
                    <a:p>
                      <a:pPr marL="0" marR="0" algn="r">
                        <a:spcAft>
                          <a:spcPts val="1000"/>
                        </a:spcAft>
                        <a:buNone/>
                      </a:pPr>
                      <a:r>
                        <a:rPr lang="en-US" sz="2200" kern="100">
                          <a:effectLst/>
                          <a:latin typeface="Arial" panose="020B0604020202020204" pitchFamily="34" charset="0"/>
                          <a:cs typeface="Arial" panose="020B0604020202020204" pitchFamily="34" charset="0"/>
                        </a:rPr>
                        <a:t>16</a:t>
                      </a:r>
                      <a:endParaRPr lang="en-US" sz="22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375054325"/>
                  </a:ext>
                </a:extLst>
              </a:tr>
              <a:tr h="543560">
                <a:tc>
                  <a:txBody>
                    <a:bodyPr/>
                    <a:lstStyle/>
                    <a:p>
                      <a:pPr marL="0" marR="0" algn="l">
                        <a:spcAft>
                          <a:spcPts val="1000"/>
                        </a:spcAft>
                        <a:buNone/>
                      </a:pPr>
                      <a:r>
                        <a:rPr lang="en-US" sz="2200" b="1" kern="100">
                          <a:solidFill>
                            <a:schemeClr val="bg1"/>
                          </a:solidFill>
                          <a:effectLst/>
                          <a:latin typeface="Arial" panose="020B0604020202020204" pitchFamily="34" charset="0"/>
                          <a:ea typeface="Times New Roman" panose="02020603050405020304" pitchFamily="18" charset="0"/>
                          <a:cs typeface="Arial" panose="020B0604020202020204" pitchFamily="34" charset="0"/>
                        </a:rPr>
                        <a:t># Staff Administer RNA</a:t>
                      </a:r>
                    </a:p>
                  </a:txBody>
                  <a:tcPr marL="68580" marR="68580" marT="0" marB="0" anchor="ctr">
                    <a:solidFill>
                      <a:schemeClr val="tx2"/>
                    </a:solidFill>
                  </a:tcPr>
                </a:tc>
                <a:tc>
                  <a:txBody>
                    <a:bodyPr/>
                    <a:lstStyle/>
                    <a:p>
                      <a:pPr marL="0" marR="0" algn="r">
                        <a:spcAft>
                          <a:spcPts val="1000"/>
                        </a:spcAft>
                        <a:buNone/>
                      </a:pPr>
                      <a:r>
                        <a:rPr lang="en-US" sz="2200" kern="100">
                          <a:effectLst/>
                          <a:latin typeface="Arial" panose="020B0604020202020204" pitchFamily="34" charset="0"/>
                          <a:ea typeface="Times New Roman" panose="02020603050405020304" pitchFamily="18" charset="0"/>
                          <a:cs typeface="Arial" panose="020B0604020202020204" pitchFamily="34" charset="0"/>
                        </a:rPr>
                        <a:t>7</a:t>
                      </a:r>
                    </a:p>
                  </a:txBody>
                  <a:tcPr marL="68580" marR="68580" marT="0" marB="0" anchor="ctr"/>
                </a:tc>
                <a:extLst>
                  <a:ext uri="{0D108BD9-81ED-4DB2-BD59-A6C34878D82A}">
                    <a16:rowId xmlns:a16="http://schemas.microsoft.com/office/drawing/2014/main" val="3625371274"/>
                  </a:ext>
                </a:extLst>
              </a:tr>
              <a:tr h="543560">
                <a:tc>
                  <a:txBody>
                    <a:bodyPr/>
                    <a:lstStyle/>
                    <a:p>
                      <a:pPr marL="0" marR="0" algn="l">
                        <a:spcAft>
                          <a:spcPts val="1000"/>
                        </a:spcAft>
                        <a:buNone/>
                      </a:pPr>
                      <a:r>
                        <a:rPr lang="en-US" sz="2200" b="1" kern="100">
                          <a:solidFill>
                            <a:schemeClr val="bg1"/>
                          </a:solidFill>
                          <a:effectLst/>
                          <a:latin typeface="Arial" panose="020B0604020202020204" pitchFamily="34" charset="0"/>
                          <a:ea typeface="Times New Roman" panose="02020603050405020304" pitchFamily="18" charset="0"/>
                          <a:cs typeface="Arial" panose="020B0604020202020204" pitchFamily="34" charset="0"/>
                        </a:rPr>
                        <a:t># Staff Develop Treatment Plans</a:t>
                      </a:r>
                    </a:p>
                  </a:txBody>
                  <a:tcPr marL="68580" marR="68580" marT="0" marB="0" anchor="ctr">
                    <a:solidFill>
                      <a:schemeClr val="tx2"/>
                    </a:solidFill>
                  </a:tcPr>
                </a:tc>
                <a:tc>
                  <a:txBody>
                    <a:bodyPr/>
                    <a:lstStyle/>
                    <a:p>
                      <a:pPr marL="0" marR="0" algn="r">
                        <a:spcAft>
                          <a:spcPts val="1000"/>
                        </a:spcAft>
                        <a:buNone/>
                      </a:pPr>
                      <a:r>
                        <a:rPr lang="en-US" sz="2200" kern="100">
                          <a:effectLst/>
                          <a:latin typeface="Arial" panose="020B0604020202020204" pitchFamily="34" charset="0"/>
                          <a:ea typeface="Times New Roman" panose="02020603050405020304" pitchFamily="18" charset="0"/>
                          <a:cs typeface="Arial" panose="020B0604020202020204" pitchFamily="34" charset="0"/>
                        </a:rPr>
                        <a:t>6</a:t>
                      </a:r>
                    </a:p>
                  </a:txBody>
                  <a:tcPr marL="68580" marR="68580" marT="0" marB="0" anchor="ctr"/>
                </a:tc>
                <a:extLst>
                  <a:ext uri="{0D108BD9-81ED-4DB2-BD59-A6C34878D82A}">
                    <a16:rowId xmlns:a16="http://schemas.microsoft.com/office/drawing/2014/main" val="3530880172"/>
                  </a:ext>
                </a:extLst>
              </a:tr>
              <a:tr h="543560">
                <a:tc>
                  <a:txBody>
                    <a:bodyPr/>
                    <a:lstStyle/>
                    <a:p>
                      <a:pPr marL="0" marR="0" algn="l">
                        <a:spcAft>
                          <a:spcPts val="1000"/>
                        </a:spcAft>
                        <a:buNone/>
                      </a:pPr>
                      <a:r>
                        <a:rPr lang="en-US" sz="2200" b="1" kern="100">
                          <a:solidFill>
                            <a:schemeClr val="bg1"/>
                          </a:solidFill>
                          <a:effectLst/>
                          <a:latin typeface="Arial" panose="020B0604020202020204" pitchFamily="34" charset="0"/>
                          <a:ea typeface="Times New Roman" panose="02020603050405020304" pitchFamily="18" charset="0"/>
                          <a:cs typeface="Arial" panose="020B0604020202020204" pitchFamily="34" charset="0"/>
                        </a:rPr>
                        <a:t># Staff Facilitate CBT Groups</a:t>
                      </a:r>
                    </a:p>
                  </a:txBody>
                  <a:tcPr marL="68580" marR="68580" marT="0" marB="0" anchor="ctr">
                    <a:solidFill>
                      <a:schemeClr val="tx2"/>
                    </a:solidFill>
                  </a:tcPr>
                </a:tc>
                <a:tc>
                  <a:txBody>
                    <a:bodyPr/>
                    <a:lstStyle/>
                    <a:p>
                      <a:pPr marL="0" marR="0" algn="r">
                        <a:spcAft>
                          <a:spcPts val="1000"/>
                        </a:spcAft>
                        <a:buNone/>
                      </a:pPr>
                      <a:r>
                        <a:rPr lang="en-US" sz="2200" kern="100">
                          <a:effectLst/>
                          <a:latin typeface="Arial" panose="020B0604020202020204" pitchFamily="34" charset="0"/>
                          <a:ea typeface="Times New Roman" panose="02020603050405020304" pitchFamily="18" charset="0"/>
                          <a:cs typeface="Arial" panose="020B0604020202020204" pitchFamily="34" charset="0"/>
                        </a:rPr>
                        <a:t>8</a:t>
                      </a:r>
                    </a:p>
                  </a:txBody>
                  <a:tcPr marL="68580" marR="68580" marT="0" marB="0" anchor="ctr"/>
                </a:tc>
                <a:extLst>
                  <a:ext uri="{0D108BD9-81ED-4DB2-BD59-A6C34878D82A}">
                    <a16:rowId xmlns:a16="http://schemas.microsoft.com/office/drawing/2014/main" val="1064968491"/>
                  </a:ext>
                </a:extLst>
              </a:tr>
              <a:tr h="543560">
                <a:tc>
                  <a:txBody>
                    <a:bodyPr/>
                    <a:lstStyle/>
                    <a:p>
                      <a:pPr marL="0" marR="0" algn="l">
                        <a:spcAft>
                          <a:spcPts val="1000"/>
                        </a:spcAft>
                        <a:buNone/>
                      </a:pPr>
                      <a:r>
                        <a:rPr lang="en-US" sz="2200" b="1" kern="100">
                          <a:solidFill>
                            <a:schemeClr val="bg1"/>
                          </a:solidFill>
                          <a:effectLst/>
                          <a:latin typeface="Arial" panose="020B0604020202020204" pitchFamily="34" charset="0"/>
                          <a:cs typeface="Arial" panose="020B0604020202020204" pitchFamily="34" charset="0"/>
                        </a:rPr>
                        <a:t>Past 12-month Census</a:t>
                      </a:r>
                      <a:endParaRPr lang="en-US" sz="2200" b="1" kern="1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tx2"/>
                    </a:solidFill>
                  </a:tcPr>
                </a:tc>
                <a:tc>
                  <a:txBody>
                    <a:bodyPr/>
                    <a:lstStyle/>
                    <a:p>
                      <a:pPr marL="0" marR="0" algn="r">
                        <a:spcAft>
                          <a:spcPts val="1000"/>
                        </a:spcAft>
                        <a:buNone/>
                      </a:pPr>
                      <a:r>
                        <a:rPr lang="en-US" sz="2200" kern="100">
                          <a:effectLst/>
                          <a:latin typeface="Arial" panose="020B0604020202020204" pitchFamily="34" charset="0"/>
                          <a:cs typeface="Arial" panose="020B0604020202020204" pitchFamily="34" charset="0"/>
                        </a:rPr>
                        <a:t>309 Participants</a:t>
                      </a:r>
                      <a:endParaRPr lang="en-US" sz="22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689335158"/>
                  </a:ext>
                </a:extLst>
              </a:tr>
              <a:tr h="543560">
                <a:tc>
                  <a:txBody>
                    <a:bodyPr/>
                    <a:lstStyle/>
                    <a:p>
                      <a:pPr marL="0" marR="0" algn="l">
                        <a:spcAft>
                          <a:spcPts val="1000"/>
                        </a:spcAft>
                        <a:buNone/>
                      </a:pPr>
                      <a:r>
                        <a:rPr lang="en-US" sz="2200" b="1" kern="100">
                          <a:solidFill>
                            <a:schemeClr val="bg1"/>
                          </a:solidFill>
                          <a:effectLst/>
                          <a:latin typeface="Arial" panose="020B0604020202020204" pitchFamily="34" charset="0"/>
                          <a:cs typeface="Arial" panose="020B0604020202020204" pitchFamily="34" charset="0"/>
                        </a:rPr>
                        <a:t>Geographic Area Served</a:t>
                      </a:r>
                      <a:endParaRPr lang="en-US" sz="2200" b="1" kern="1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tx2"/>
                    </a:solidFill>
                  </a:tcPr>
                </a:tc>
                <a:tc>
                  <a:txBody>
                    <a:bodyPr/>
                    <a:lstStyle/>
                    <a:p>
                      <a:pPr marL="0" marR="0" algn="r">
                        <a:spcAft>
                          <a:spcPts val="1000"/>
                        </a:spcAft>
                        <a:buNone/>
                      </a:pPr>
                      <a:r>
                        <a:rPr lang="en-US" sz="2200" kern="100">
                          <a:effectLst/>
                          <a:latin typeface="Arial" panose="020B0604020202020204" pitchFamily="34" charset="0"/>
                          <a:cs typeface="Arial" panose="020B0604020202020204" pitchFamily="34" charset="0"/>
                        </a:rPr>
                        <a:t>Urban</a:t>
                      </a:r>
                      <a:endParaRPr lang="en-US" sz="22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501524097"/>
                  </a:ext>
                </a:extLst>
              </a:tr>
              <a:tr h="543560">
                <a:tc>
                  <a:txBody>
                    <a:bodyPr/>
                    <a:lstStyle/>
                    <a:p>
                      <a:pPr marL="0" marR="0" algn="l">
                        <a:spcAft>
                          <a:spcPts val="1000"/>
                        </a:spcAft>
                        <a:buNone/>
                      </a:pPr>
                      <a:r>
                        <a:rPr lang="en-US" sz="2200" b="1" kern="100">
                          <a:solidFill>
                            <a:schemeClr val="bg1"/>
                          </a:solidFill>
                          <a:effectLst/>
                          <a:latin typeface="Arial" panose="020B0604020202020204" pitchFamily="34" charset="0"/>
                          <a:cs typeface="Arial" panose="020B0604020202020204" pitchFamily="34" charset="0"/>
                        </a:rPr>
                        <a:t># Years Vendor Operation</a:t>
                      </a:r>
                      <a:endParaRPr lang="en-US" sz="2200" b="1" kern="1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tx2"/>
                    </a:solidFill>
                  </a:tcPr>
                </a:tc>
                <a:tc>
                  <a:txBody>
                    <a:bodyPr/>
                    <a:lstStyle/>
                    <a:p>
                      <a:pPr marL="0" marR="0" algn="r">
                        <a:spcAft>
                          <a:spcPts val="1000"/>
                        </a:spcAft>
                        <a:buNone/>
                      </a:pPr>
                      <a:r>
                        <a:rPr lang="en-US" sz="2200" kern="100">
                          <a:effectLst/>
                          <a:latin typeface="Arial" panose="020B0604020202020204" pitchFamily="34" charset="0"/>
                          <a:cs typeface="Arial" panose="020B0604020202020204" pitchFamily="34" charset="0"/>
                        </a:rPr>
                        <a:t>25</a:t>
                      </a:r>
                      <a:endParaRPr lang="en-US" sz="22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245249358"/>
                  </a:ext>
                </a:extLst>
              </a:tr>
              <a:tr h="543560">
                <a:tc>
                  <a:txBody>
                    <a:bodyPr/>
                    <a:lstStyle/>
                    <a:p>
                      <a:pPr marL="0" marR="0" algn="l">
                        <a:spcAft>
                          <a:spcPts val="1000"/>
                        </a:spcAft>
                        <a:buNone/>
                      </a:pPr>
                      <a:r>
                        <a:rPr lang="en-US" sz="2200" b="1" kern="100">
                          <a:solidFill>
                            <a:schemeClr val="bg1"/>
                          </a:solidFill>
                          <a:effectLst/>
                          <a:latin typeface="Arial" panose="020B0604020202020204" pitchFamily="34" charset="0"/>
                          <a:cs typeface="Arial" panose="020B0604020202020204" pitchFamily="34" charset="0"/>
                        </a:rPr>
                        <a:t>Main Referral Sources</a:t>
                      </a:r>
                      <a:endParaRPr lang="en-US" sz="2200" b="1" kern="1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tx2"/>
                    </a:solidFill>
                  </a:tcPr>
                </a:tc>
                <a:tc>
                  <a:txBody>
                    <a:bodyPr/>
                    <a:lstStyle/>
                    <a:p>
                      <a:pPr marL="0" marR="0" algn="r">
                        <a:spcAft>
                          <a:spcPts val="1000"/>
                        </a:spcAft>
                        <a:buNone/>
                      </a:pPr>
                      <a:r>
                        <a:rPr lang="en-US" sz="2200" kern="100">
                          <a:effectLst/>
                          <a:latin typeface="Arial" panose="020B0604020202020204" pitchFamily="34" charset="0"/>
                          <a:cs typeface="Arial" panose="020B0604020202020204" pitchFamily="34" charset="0"/>
                        </a:rPr>
                        <a:t>District Court, Federal Court; Reentry Center</a:t>
                      </a:r>
                      <a:endParaRPr lang="en-US" sz="22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973938478"/>
                  </a:ext>
                </a:extLst>
              </a:tr>
            </a:tbl>
          </a:graphicData>
        </a:graphic>
      </p:graphicFrame>
    </p:spTree>
    <p:extLst>
      <p:ext uri="{BB962C8B-B14F-4D97-AF65-F5344CB8AC3E}">
        <p14:creationId xmlns:p14="http://schemas.microsoft.com/office/powerpoint/2010/main" val="11708049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6F3107-3621-9F10-04C7-70074A5BB62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3AEF7F1-57EE-A716-6905-C564A6F75562}"/>
              </a:ext>
            </a:extLst>
          </p:cNvPr>
          <p:cNvSpPr>
            <a:spLocks noGrp="1"/>
          </p:cNvSpPr>
          <p:nvPr>
            <p:ph type="title" idx="4294967295"/>
          </p:nvPr>
        </p:nvSpPr>
        <p:spPr>
          <a:xfrm>
            <a:off x="913704" y="363422"/>
            <a:ext cx="10516295" cy="838316"/>
          </a:xfrm>
        </p:spPr>
        <p:txBody>
          <a:bodyPr/>
          <a:lstStyle/>
          <a:p>
            <a:r>
              <a:rPr lang="en-US" dirty="0"/>
              <a:t>Site Profile</a:t>
            </a:r>
          </a:p>
        </p:txBody>
      </p:sp>
      <p:sp>
        <p:nvSpPr>
          <p:cNvPr id="2" name="Text Placeholder 1">
            <a:extLst>
              <a:ext uri="{FF2B5EF4-FFF2-40B4-BE49-F238E27FC236}">
                <a16:creationId xmlns:a16="http://schemas.microsoft.com/office/drawing/2014/main" id="{E15D5377-2EBA-85F3-A480-9E9BA1556F5A}"/>
              </a:ext>
            </a:extLst>
          </p:cNvPr>
          <p:cNvSpPr>
            <a:spLocks noGrp="1"/>
          </p:cNvSpPr>
          <p:nvPr>
            <p:ph type="body" idx="4294967295"/>
          </p:nvPr>
        </p:nvSpPr>
        <p:spPr>
          <a:xfrm>
            <a:off x="914400" y="932688"/>
            <a:ext cx="10528300" cy="530987"/>
          </a:xfrm>
        </p:spPr>
        <p:txBody>
          <a:bodyPr/>
          <a:lstStyle/>
          <a:p>
            <a:pPr marL="0" indent="0">
              <a:buNone/>
            </a:pPr>
            <a:r>
              <a:rPr lang="en-US" b="0"/>
              <a:t>Staff Characteristics – RNR Practices (N=8)</a:t>
            </a:r>
          </a:p>
        </p:txBody>
      </p:sp>
      <p:graphicFrame>
        <p:nvGraphicFramePr>
          <p:cNvPr id="5" name="Table 4">
            <a:extLst>
              <a:ext uri="{FF2B5EF4-FFF2-40B4-BE49-F238E27FC236}">
                <a16:creationId xmlns:a16="http://schemas.microsoft.com/office/drawing/2014/main" id="{BB02B39F-CCD5-2347-390E-680911778FAE}"/>
              </a:ext>
            </a:extLst>
          </p:cNvPr>
          <p:cNvGraphicFramePr>
            <a:graphicFrameLocks noGrp="1"/>
          </p:cNvGraphicFramePr>
          <p:nvPr/>
        </p:nvGraphicFramePr>
        <p:xfrm>
          <a:off x="640080" y="1693737"/>
          <a:ext cx="10789224" cy="3804920"/>
        </p:xfrm>
        <a:graphic>
          <a:graphicData uri="http://schemas.openxmlformats.org/drawingml/2006/table">
            <a:tbl>
              <a:tblPr firstRow="1" firstCol="1" bandRow="1">
                <a:tableStyleId>{5940675A-B579-460E-94D1-54222C63F5DA}</a:tableStyleId>
              </a:tblPr>
              <a:tblGrid>
                <a:gridCol w="4522806">
                  <a:extLst>
                    <a:ext uri="{9D8B030D-6E8A-4147-A177-3AD203B41FA5}">
                      <a16:colId xmlns:a16="http://schemas.microsoft.com/office/drawing/2014/main" val="477149401"/>
                    </a:ext>
                  </a:extLst>
                </a:gridCol>
                <a:gridCol w="6266418">
                  <a:extLst>
                    <a:ext uri="{9D8B030D-6E8A-4147-A177-3AD203B41FA5}">
                      <a16:colId xmlns:a16="http://schemas.microsoft.com/office/drawing/2014/main" val="3785871717"/>
                    </a:ext>
                  </a:extLst>
                </a:gridCol>
              </a:tblGrid>
              <a:tr h="543560">
                <a:tc>
                  <a:txBody>
                    <a:bodyPr/>
                    <a:lstStyle/>
                    <a:p>
                      <a:pPr marL="0" marR="0" algn="l">
                        <a:spcAft>
                          <a:spcPts val="1000"/>
                        </a:spcAft>
                        <a:buNone/>
                      </a:pPr>
                      <a:r>
                        <a:rPr lang="en-US" sz="2200" b="1" kern="100">
                          <a:solidFill>
                            <a:schemeClr val="bg1"/>
                          </a:solidFill>
                          <a:effectLst/>
                          <a:latin typeface="Arial" panose="020B0604020202020204" pitchFamily="34" charset="0"/>
                          <a:cs typeface="Arial" panose="020B0604020202020204" pitchFamily="34" charset="0"/>
                        </a:rPr>
                        <a:t> </a:t>
                      </a:r>
                      <a:endParaRPr lang="en-US" sz="2200" b="1" kern="1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tx2"/>
                    </a:solidFill>
                  </a:tcPr>
                </a:tc>
                <a:tc>
                  <a:txBody>
                    <a:bodyPr/>
                    <a:lstStyle/>
                    <a:p>
                      <a:pPr marL="0" marR="0" algn="r">
                        <a:spcAft>
                          <a:spcPts val="1000"/>
                        </a:spcAft>
                        <a:buNone/>
                      </a:pPr>
                      <a:r>
                        <a:rPr lang="en-US" sz="2200" b="1" kern="100">
                          <a:solidFill>
                            <a:schemeClr val="bg1"/>
                          </a:solidFill>
                          <a:effectLst/>
                          <a:latin typeface="Arial" panose="020B0604020202020204" pitchFamily="34" charset="0"/>
                          <a:cs typeface="Arial" panose="020B0604020202020204" pitchFamily="34" charset="0"/>
                        </a:rPr>
                        <a:t> </a:t>
                      </a:r>
                      <a:endParaRPr lang="en-US" sz="2200" b="1" kern="1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tx2"/>
                    </a:solidFill>
                  </a:tcPr>
                </a:tc>
                <a:extLst>
                  <a:ext uri="{0D108BD9-81ED-4DB2-BD59-A6C34878D82A}">
                    <a16:rowId xmlns:a16="http://schemas.microsoft.com/office/drawing/2014/main" val="1452577516"/>
                  </a:ext>
                </a:extLst>
              </a:tr>
              <a:tr h="543560">
                <a:tc>
                  <a:txBody>
                    <a:bodyPr/>
                    <a:lstStyle/>
                    <a:p>
                      <a:pPr marL="0" marR="0" algn="l">
                        <a:spcAft>
                          <a:spcPts val="1000"/>
                        </a:spcAft>
                        <a:buNone/>
                      </a:pPr>
                      <a:r>
                        <a:rPr lang="en-US" sz="2200" b="1" kern="100">
                          <a:solidFill>
                            <a:schemeClr val="bg1"/>
                          </a:solidFill>
                          <a:effectLst/>
                          <a:latin typeface="Arial" panose="020B0604020202020204" pitchFamily="34" charset="0"/>
                          <a:ea typeface="Times New Roman" panose="02020603050405020304" pitchFamily="18" charset="0"/>
                          <a:cs typeface="Arial" panose="020B0604020202020204" pitchFamily="34" charset="0"/>
                        </a:rPr>
                        <a:t>Age</a:t>
                      </a:r>
                    </a:p>
                  </a:txBody>
                  <a:tcPr marL="68580" marR="68580" marT="0" marB="0" anchor="ctr">
                    <a:solidFill>
                      <a:schemeClr val="tx2"/>
                    </a:solidFill>
                  </a:tcPr>
                </a:tc>
                <a:tc>
                  <a:txBody>
                    <a:bodyPr/>
                    <a:lstStyle/>
                    <a:p>
                      <a:pPr marL="0" marR="0" algn="r">
                        <a:spcAft>
                          <a:spcPts val="1000"/>
                        </a:spcAft>
                        <a:buNone/>
                      </a:pPr>
                      <a:r>
                        <a:rPr lang="en-US" sz="2200" kern="100">
                          <a:effectLst/>
                          <a:latin typeface="Arial" panose="020B0604020202020204" pitchFamily="34" charset="0"/>
                          <a:cs typeface="Arial" panose="020B0604020202020204" pitchFamily="34" charset="0"/>
                        </a:rPr>
                        <a:t>M=33 years (min=29; max=43)</a:t>
                      </a:r>
                      <a:endParaRPr lang="en-US" sz="22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375054325"/>
                  </a:ext>
                </a:extLst>
              </a:tr>
              <a:tr h="543560">
                <a:tc>
                  <a:txBody>
                    <a:bodyPr/>
                    <a:lstStyle/>
                    <a:p>
                      <a:pPr marL="0" marR="0" algn="l">
                        <a:spcAft>
                          <a:spcPts val="1000"/>
                        </a:spcAft>
                        <a:buNone/>
                      </a:pPr>
                      <a:r>
                        <a:rPr lang="en-US" sz="2200" b="1" kern="100">
                          <a:solidFill>
                            <a:schemeClr val="bg1"/>
                          </a:solidFill>
                          <a:effectLst/>
                          <a:latin typeface="Arial" panose="020B0604020202020204" pitchFamily="34" charset="0"/>
                          <a:ea typeface="Times New Roman" panose="02020603050405020304" pitchFamily="18" charset="0"/>
                          <a:cs typeface="Arial" panose="020B0604020202020204" pitchFamily="34" charset="0"/>
                        </a:rPr>
                        <a:t>Length of time in position</a:t>
                      </a:r>
                    </a:p>
                  </a:txBody>
                  <a:tcPr marL="68580" marR="68580" marT="0" marB="0" anchor="ctr">
                    <a:solidFill>
                      <a:schemeClr val="tx2"/>
                    </a:solidFill>
                  </a:tcPr>
                </a:tc>
                <a:tc>
                  <a:txBody>
                    <a:bodyPr/>
                    <a:lstStyle/>
                    <a:p>
                      <a:pPr marL="0" marR="0" algn="r">
                        <a:spcAft>
                          <a:spcPts val="1000"/>
                        </a:spcAft>
                        <a:buNone/>
                      </a:pPr>
                      <a:r>
                        <a:rPr lang="en-US" sz="2200" kern="100">
                          <a:effectLst/>
                          <a:latin typeface="Arial" panose="020B0604020202020204" pitchFamily="34" charset="0"/>
                          <a:ea typeface="Times New Roman" panose="02020603050405020304" pitchFamily="18" charset="0"/>
                          <a:cs typeface="Arial" panose="020B0604020202020204" pitchFamily="34" charset="0"/>
                        </a:rPr>
                        <a:t>M=4 years (min=0.5; max=18)</a:t>
                      </a:r>
                    </a:p>
                  </a:txBody>
                  <a:tcPr marL="68580" marR="68580" marT="0" marB="0" anchor="ctr"/>
                </a:tc>
                <a:extLst>
                  <a:ext uri="{0D108BD9-81ED-4DB2-BD59-A6C34878D82A}">
                    <a16:rowId xmlns:a16="http://schemas.microsoft.com/office/drawing/2014/main" val="3625371274"/>
                  </a:ext>
                </a:extLst>
              </a:tr>
              <a:tr h="543560">
                <a:tc>
                  <a:txBody>
                    <a:bodyPr/>
                    <a:lstStyle/>
                    <a:p>
                      <a:pPr marL="0" marR="0" algn="l">
                        <a:spcAft>
                          <a:spcPts val="1000"/>
                        </a:spcAft>
                        <a:buNone/>
                      </a:pPr>
                      <a:r>
                        <a:rPr lang="en-US" sz="2200" b="1" kern="100">
                          <a:solidFill>
                            <a:schemeClr val="bg1"/>
                          </a:solidFill>
                          <a:effectLst/>
                          <a:latin typeface="Arial" panose="020B0604020202020204" pitchFamily="34" charset="0"/>
                          <a:ea typeface="Times New Roman" panose="02020603050405020304" pitchFamily="18" charset="0"/>
                          <a:cs typeface="Arial" panose="020B0604020202020204" pitchFamily="34" charset="0"/>
                        </a:rPr>
                        <a:t>Length of time at CJSCs</a:t>
                      </a:r>
                    </a:p>
                  </a:txBody>
                  <a:tcPr marL="68580" marR="68580" marT="0" marB="0" anchor="ctr">
                    <a:solidFill>
                      <a:schemeClr val="tx2"/>
                    </a:solidFill>
                  </a:tcPr>
                </a:tc>
                <a:tc>
                  <a:txBody>
                    <a:bodyPr/>
                    <a:lstStyle/>
                    <a:p>
                      <a:pPr marL="0" marR="0" lvl="0" indent="0" algn="r" defTabSz="914354" rtl="0" eaLnBrk="1" fontAlgn="auto" latinLnBrk="0" hangingPunct="1">
                        <a:lnSpc>
                          <a:spcPct val="100000"/>
                        </a:lnSpc>
                        <a:spcBef>
                          <a:spcPts val="0"/>
                        </a:spcBef>
                        <a:spcAft>
                          <a:spcPts val="1000"/>
                        </a:spcAft>
                        <a:buClrTx/>
                        <a:buSzTx/>
                        <a:buFontTx/>
                        <a:buNone/>
                        <a:tabLst/>
                        <a:defRPr/>
                      </a:pPr>
                      <a:r>
                        <a:rPr lang="en-US" sz="2200" kern="100">
                          <a:effectLst/>
                          <a:latin typeface="Arial" panose="020B0604020202020204" pitchFamily="34" charset="0"/>
                          <a:ea typeface="Times New Roman" panose="02020603050405020304" pitchFamily="18" charset="0"/>
                          <a:cs typeface="Arial" panose="020B0604020202020204" pitchFamily="34" charset="0"/>
                        </a:rPr>
                        <a:t>M=7 years (min=0.5; max=18)</a:t>
                      </a:r>
                    </a:p>
                  </a:txBody>
                  <a:tcPr marL="68580" marR="68580" marT="0" marB="0" anchor="ctr"/>
                </a:tc>
                <a:extLst>
                  <a:ext uri="{0D108BD9-81ED-4DB2-BD59-A6C34878D82A}">
                    <a16:rowId xmlns:a16="http://schemas.microsoft.com/office/drawing/2014/main" val="3530880172"/>
                  </a:ext>
                </a:extLst>
              </a:tr>
              <a:tr h="543560">
                <a:tc>
                  <a:txBody>
                    <a:bodyPr/>
                    <a:lstStyle/>
                    <a:p>
                      <a:pPr marL="0" marR="0" algn="l">
                        <a:spcAft>
                          <a:spcPts val="1000"/>
                        </a:spcAft>
                        <a:buNone/>
                      </a:pPr>
                      <a:r>
                        <a:rPr lang="en-US" sz="2200" b="1" kern="100">
                          <a:solidFill>
                            <a:schemeClr val="bg1"/>
                          </a:solidFill>
                          <a:effectLst/>
                          <a:latin typeface="Arial" panose="020B0604020202020204" pitchFamily="34" charset="0"/>
                          <a:cs typeface="Arial" panose="020B0604020202020204" pitchFamily="34" charset="0"/>
                        </a:rPr>
                        <a:t>Race/Ethnicity -White</a:t>
                      </a:r>
                      <a:endParaRPr lang="en-US" sz="2200" b="1" kern="1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tx2"/>
                    </a:solidFill>
                  </a:tcPr>
                </a:tc>
                <a:tc>
                  <a:txBody>
                    <a:bodyPr/>
                    <a:lstStyle/>
                    <a:p>
                      <a:pPr marL="0" marR="0" algn="r">
                        <a:spcAft>
                          <a:spcPts val="1000"/>
                        </a:spcAft>
                        <a:buNone/>
                      </a:pPr>
                      <a:r>
                        <a:rPr lang="en-US" sz="2200" kern="100">
                          <a:effectLst/>
                          <a:latin typeface="Arial" panose="020B0604020202020204" pitchFamily="34" charset="0"/>
                          <a:cs typeface="Arial" panose="020B0604020202020204" pitchFamily="34" charset="0"/>
                        </a:rPr>
                        <a:t>75% white; 25% Latina/o; 12.5% missing</a:t>
                      </a:r>
                      <a:endParaRPr lang="en-US" sz="22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689335158"/>
                  </a:ext>
                </a:extLst>
              </a:tr>
              <a:tr h="543560">
                <a:tc>
                  <a:txBody>
                    <a:bodyPr/>
                    <a:lstStyle/>
                    <a:p>
                      <a:pPr marL="0" marR="0" algn="l">
                        <a:spcAft>
                          <a:spcPts val="1000"/>
                        </a:spcAft>
                        <a:buNone/>
                      </a:pPr>
                      <a:r>
                        <a:rPr lang="en-US" sz="2200" b="1" kern="100">
                          <a:solidFill>
                            <a:schemeClr val="bg1"/>
                          </a:solidFill>
                          <a:effectLst/>
                          <a:latin typeface="Arial" panose="020B0604020202020204" pitchFamily="34" charset="0"/>
                          <a:cs typeface="Arial" panose="020B0604020202020204" pitchFamily="34" charset="0"/>
                        </a:rPr>
                        <a:t>Gender Identity</a:t>
                      </a:r>
                      <a:endParaRPr lang="en-US" sz="2200" b="1" kern="1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tx2"/>
                    </a:solidFill>
                  </a:tcPr>
                </a:tc>
                <a:tc>
                  <a:txBody>
                    <a:bodyPr/>
                    <a:lstStyle/>
                    <a:p>
                      <a:pPr marL="0" marR="0" algn="r">
                        <a:spcAft>
                          <a:spcPts val="1000"/>
                        </a:spcAft>
                        <a:buNone/>
                      </a:pPr>
                      <a:r>
                        <a:rPr lang="en-US" sz="2200" kern="100">
                          <a:effectLst/>
                          <a:latin typeface="Arial" panose="020B0604020202020204" pitchFamily="34" charset="0"/>
                          <a:cs typeface="Arial" panose="020B0604020202020204" pitchFamily="34" charset="0"/>
                        </a:rPr>
                        <a:t>50% woman; 37.5% man; 12.5% missing</a:t>
                      </a:r>
                      <a:endParaRPr lang="en-US" sz="22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501524097"/>
                  </a:ext>
                </a:extLst>
              </a:tr>
              <a:tr h="543560">
                <a:tc>
                  <a:txBody>
                    <a:bodyPr/>
                    <a:lstStyle/>
                    <a:p>
                      <a:pPr marL="0" marR="0" algn="l">
                        <a:spcAft>
                          <a:spcPts val="1000"/>
                        </a:spcAft>
                        <a:buNone/>
                      </a:pPr>
                      <a:r>
                        <a:rPr lang="en-US" sz="2200" b="1" kern="100">
                          <a:solidFill>
                            <a:schemeClr val="bg1"/>
                          </a:solidFill>
                          <a:effectLst/>
                          <a:latin typeface="Arial" panose="020B0604020202020204" pitchFamily="34" charset="0"/>
                          <a:cs typeface="Arial" panose="020B0604020202020204" pitchFamily="34" charset="0"/>
                        </a:rPr>
                        <a:t>Education</a:t>
                      </a:r>
                      <a:endParaRPr lang="en-US" sz="2200" b="1" kern="1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tx2"/>
                    </a:solidFill>
                  </a:tcPr>
                </a:tc>
                <a:tc>
                  <a:txBody>
                    <a:bodyPr/>
                    <a:lstStyle/>
                    <a:p>
                      <a:pPr marL="0" marR="0" algn="r">
                        <a:spcAft>
                          <a:spcPts val="1000"/>
                        </a:spcAft>
                        <a:buNone/>
                      </a:pPr>
                      <a:r>
                        <a:rPr lang="en-US" sz="2200" kern="100">
                          <a:effectLst/>
                          <a:latin typeface="Arial" panose="020B0604020202020204" pitchFamily="34" charset="0"/>
                          <a:cs typeface="Arial" panose="020B0604020202020204" pitchFamily="34" charset="0"/>
                        </a:rPr>
                        <a:t>100% college degree or higher</a:t>
                      </a:r>
                      <a:endParaRPr lang="en-US" sz="22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973938478"/>
                  </a:ext>
                </a:extLst>
              </a:tr>
            </a:tbl>
          </a:graphicData>
        </a:graphic>
      </p:graphicFrame>
    </p:spTree>
    <p:extLst>
      <p:ext uri="{BB962C8B-B14F-4D97-AF65-F5344CB8AC3E}">
        <p14:creationId xmlns:p14="http://schemas.microsoft.com/office/powerpoint/2010/main" val="3171512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195EBB5-6CFF-C141-42F1-497D0B19D5E1}"/>
              </a:ext>
            </a:extLst>
          </p:cNvPr>
          <p:cNvSpPr>
            <a:spLocks noGrp="1"/>
          </p:cNvSpPr>
          <p:nvPr>
            <p:ph type="title"/>
          </p:nvPr>
        </p:nvSpPr>
        <p:spPr>
          <a:xfrm>
            <a:off x="350520" y="-438150"/>
            <a:ext cx="11315700" cy="438150"/>
          </a:xfrm>
        </p:spPr>
        <p:txBody>
          <a:bodyPr vert="horz" lIns="0" tIns="0" rIns="0" bIns="0" rtlCol="0" anchor="b">
            <a:noAutofit/>
          </a:bodyPr>
          <a:lstStyle/>
          <a:p>
            <a:r>
              <a:rPr lang="en-US" dirty="0"/>
              <a:t>Agenda </a:t>
            </a:r>
            <a:r>
              <a:rPr lang="en-US" dirty="0" err="1"/>
              <a:t>cont.’d</a:t>
            </a:r>
            <a:endParaRPr lang="en-US" dirty="0"/>
          </a:p>
        </p:txBody>
      </p:sp>
      <p:pic>
        <p:nvPicPr>
          <p:cNvPr id="3" name="Picture 2" descr="2:10 PM&#10;&#10;No Wrong Door: A Statewide Partnership to Expand Medication Access and Use for People with Serious Mental Illness&#10;Cheryl Foo, PhD, MGH CoE for Psychosocial and Systemic Research, Harvard Medical School &#10;&#10;2:50 PM&#10;&#10;Strengthening Statewide Implementation of Alternative to Incarceration Program&#10;Dara Drawbridge, PhD, UMass Chan iSPARC, Michelle Crist, PhD, UMass Chan iSPARC, Vincent Lorenti, Esq., MA Probation Service - Office of Community Corrections&#10;&#10;3:30 PM&#10;&#10;Promoting Positive Aging for People with SMI Living in the Community: The Hopeful Healthy Living Program&#10;Kim Mueser, PhD, MGH CoE for Psychosocial and Systemic Research, Harvard Medical School, Jasen Coole, MA, ACCS, Baycove Human Services">
            <a:extLst>
              <a:ext uri="{FF2B5EF4-FFF2-40B4-BE49-F238E27FC236}">
                <a16:creationId xmlns:a16="http://schemas.microsoft.com/office/drawing/2014/main" id="{09C66C0C-89EA-AC38-EAA7-79E548898F95}"/>
              </a:ext>
            </a:extLst>
          </p:cNvPr>
          <p:cNvPicPr>
            <a:picLocks noChangeAspect="1"/>
          </p:cNvPicPr>
          <p:nvPr/>
        </p:nvPicPr>
        <p:blipFill>
          <a:blip r:embed="rId2"/>
          <a:srcRect l="-1" r="3927"/>
          <a:stretch>
            <a:fillRect/>
          </a:stretch>
        </p:blipFill>
        <p:spPr>
          <a:xfrm>
            <a:off x="1921561" y="67734"/>
            <a:ext cx="7933639" cy="6110817"/>
          </a:xfrm>
          <a:prstGeom prst="rect">
            <a:avLst/>
          </a:prstGeom>
          <a:noFill/>
        </p:spPr>
      </p:pic>
      <p:sp>
        <p:nvSpPr>
          <p:cNvPr id="2" name="Rectangle 1" descr="2:10 PM&#10;&#10;No Wrong Door: A Statewide Partnership to Expand Medication Access and Use for People with Serious Mental Illness&#10;Cheryl Foo, PhD, MGH CoE for Psychosocial and Systemic Research, Harvard Medical School &#10;&#10;2:50 PM&#10;&#10;Strengthening Statewide Implementation of Alternative to Incarceration Program&#10;Dara Drawbridge, PhD, UMass Chan iSPARC, Michelle Crist, PhD, UMass Chan iSPARC, Vincent Lorenti, Esq., MA Probation Service - Office of Community Corrections&#10;&#10;3:30 PM&#10;&#10;Promoting Positive Aging for People with SMI Living in the Community: The Hopeful Healthy Living Program&#10;Kim Mueser, PhD, MGH CoE for Psychosocial and Systemic Research, Harvard Medical School, Jasen Coole, MA, ACCS, Baycove Human Services">
            <a:extLst>
              <a:ext uri="{FF2B5EF4-FFF2-40B4-BE49-F238E27FC236}">
                <a16:creationId xmlns:a16="http://schemas.microsoft.com/office/drawing/2014/main" id="{9556F763-E72D-BA5F-CBC7-B64888C56201}"/>
              </a:ext>
            </a:extLst>
          </p:cNvPr>
          <p:cNvSpPr/>
          <p:nvPr/>
        </p:nvSpPr>
        <p:spPr>
          <a:xfrm>
            <a:off x="1921561" y="5467350"/>
            <a:ext cx="965200" cy="711200"/>
          </a:xfrm>
          <a:prstGeom prst="rect">
            <a:avLst/>
          </a:prstGeom>
          <a:solidFill>
            <a:srgbClr val="013B6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defTabSz="609630"/>
            <a:endParaRPr lang="en-US" sz="1200">
              <a:solidFill>
                <a:srgbClr val="FFFFFF"/>
              </a:solidFill>
              <a:latin typeface="Calibri"/>
            </a:endParaRPr>
          </a:p>
        </p:txBody>
      </p:sp>
      <p:sp>
        <p:nvSpPr>
          <p:cNvPr id="4" name="Rectangle 3">
            <a:extLst>
              <a:ext uri="{FF2B5EF4-FFF2-40B4-BE49-F238E27FC236}">
                <a16:creationId xmlns:a16="http://schemas.microsoft.com/office/drawing/2014/main" id="{64F97674-29BA-0035-1DB2-522E4B40B77E}"/>
              </a:ext>
              <a:ext uri="{C183D7F6-B498-43B3-948B-1728B52AA6E4}">
                <adec:decorative xmlns:adec="http://schemas.microsoft.com/office/drawing/2017/decorative" val="1"/>
              </a:ext>
            </a:extLst>
          </p:cNvPr>
          <p:cNvSpPr/>
          <p:nvPr/>
        </p:nvSpPr>
        <p:spPr>
          <a:xfrm>
            <a:off x="8890000" y="5462814"/>
            <a:ext cx="965200" cy="711200"/>
          </a:xfrm>
          <a:prstGeom prst="rect">
            <a:avLst/>
          </a:prstGeom>
          <a:solidFill>
            <a:srgbClr val="013B6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defTabSz="609630"/>
            <a:endParaRPr lang="en-US" sz="1200">
              <a:solidFill>
                <a:srgbClr val="FFFFFF"/>
              </a:solidFill>
              <a:latin typeface="Calibri"/>
            </a:endParaRPr>
          </a:p>
        </p:txBody>
      </p:sp>
    </p:spTree>
    <p:extLst>
      <p:ext uri="{BB962C8B-B14F-4D97-AF65-F5344CB8AC3E}">
        <p14:creationId xmlns:p14="http://schemas.microsoft.com/office/powerpoint/2010/main" val="3351561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CDF263-37B7-6F71-F4E1-A973955C853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C02A274-F4D2-D161-1B40-E7650862CB03}"/>
              </a:ext>
            </a:extLst>
          </p:cNvPr>
          <p:cNvSpPr>
            <a:spLocks noGrp="1"/>
          </p:cNvSpPr>
          <p:nvPr>
            <p:ph type="body" idx="4294967295"/>
          </p:nvPr>
        </p:nvSpPr>
        <p:spPr>
          <a:xfrm>
            <a:off x="921004" y="1012952"/>
            <a:ext cx="10467592" cy="523875"/>
          </a:xfrm>
        </p:spPr>
        <p:txBody>
          <a:bodyPr/>
          <a:lstStyle/>
          <a:p>
            <a:pPr marL="0" indent="0">
              <a:buNone/>
            </a:pPr>
            <a:r>
              <a:rPr lang="en-US" b="0" dirty="0"/>
              <a:t>Baseline Organizational Readiness for Implementing Change - RNR</a:t>
            </a:r>
          </a:p>
        </p:txBody>
      </p:sp>
      <p:sp>
        <p:nvSpPr>
          <p:cNvPr id="4" name="Title 3">
            <a:extLst>
              <a:ext uri="{FF2B5EF4-FFF2-40B4-BE49-F238E27FC236}">
                <a16:creationId xmlns:a16="http://schemas.microsoft.com/office/drawing/2014/main" id="{19D49684-3C9D-8C08-C8FA-40CA633AA3E8}"/>
              </a:ext>
            </a:extLst>
          </p:cNvPr>
          <p:cNvSpPr>
            <a:spLocks noGrp="1"/>
          </p:cNvSpPr>
          <p:nvPr>
            <p:ph type="title" idx="4294967295"/>
          </p:nvPr>
        </p:nvSpPr>
        <p:spPr>
          <a:xfrm>
            <a:off x="921004" y="374650"/>
            <a:ext cx="10455656" cy="827088"/>
          </a:xfrm>
        </p:spPr>
        <p:txBody>
          <a:bodyPr/>
          <a:lstStyle/>
          <a:p>
            <a:r>
              <a:rPr lang="en-US"/>
              <a:t>Site Profile cont’d </a:t>
            </a:r>
          </a:p>
        </p:txBody>
      </p:sp>
      <p:graphicFrame>
        <p:nvGraphicFramePr>
          <p:cNvPr id="3" name="Chart 2" descr="Baseline Organizational Readiness for Implementing Change - RNR chart change commitment 24.3, change efficacy 34.6 and total ORIC 58.9&#10;">
            <a:extLst>
              <a:ext uri="{FF2B5EF4-FFF2-40B4-BE49-F238E27FC236}">
                <a16:creationId xmlns:a16="http://schemas.microsoft.com/office/drawing/2014/main" id="{00435376-0F3F-B444-99B6-C32DE3E098DF}"/>
              </a:ext>
            </a:extLst>
          </p:cNvPr>
          <p:cNvGraphicFramePr/>
          <p:nvPr>
            <p:extLst>
              <p:ext uri="{D42A27DB-BD31-4B8C-83A1-F6EECF244321}">
                <p14:modId xmlns:p14="http://schemas.microsoft.com/office/powerpoint/2010/main" val="1954573194"/>
              </p:ext>
            </p:extLst>
          </p:nvPr>
        </p:nvGraphicFramePr>
        <p:xfrm>
          <a:off x="736600" y="1664843"/>
          <a:ext cx="10455656" cy="467465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047173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312393-8D49-5179-E028-40A6E3CE829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9EA3CBA-B7B0-C85C-F25F-D6AA7775F357}"/>
              </a:ext>
            </a:extLst>
          </p:cNvPr>
          <p:cNvSpPr>
            <a:spLocks noGrp="1"/>
          </p:cNvSpPr>
          <p:nvPr>
            <p:ph type="body" idx="4294967295"/>
          </p:nvPr>
        </p:nvSpPr>
        <p:spPr>
          <a:xfrm>
            <a:off x="822960" y="994664"/>
            <a:ext cx="10632106" cy="523875"/>
          </a:xfrm>
        </p:spPr>
        <p:txBody>
          <a:bodyPr/>
          <a:lstStyle/>
          <a:p>
            <a:pPr marL="0" indent="0">
              <a:buNone/>
            </a:pPr>
            <a:r>
              <a:rPr lang="en-US" b="0"/>
              <a:t>Phase 1 Implementation Quality &amp; Fidelity Benchmarks</a:t>
            </a:r>
          </a:p>
        </p:txBody>
      </p:sp>
      <p:sp>
        <p:nvSpPr>
          <p:cNvPr id="4" name="Title 3">
            <a:extLst>
              <a:ext uri="{FF2B5EF4-FFF2-40B4-BE49-F238E27FC236}">
                <a16:creationId xmlns:a16="http://schemas.microsoft.com/office/drawing/2014/main" id="{1D716B7E-E906-E77D-1A4B-D4A7444C4483}"/>
              </a:ext>
            </a:extLst>
          </p:cNvPr>
          <p:cNvSpPr>
            <a:spLocks noGrp="1"/>
          </p:cNvSpPr>
          <p:nvPr>
            <p:ph type="title" idx="4294967295"/>
          </p:nvPr>
        </p:nvSpPr>
        <p:spPr>
          <a:xfrm>
            <a:off x="822716" y="374650"/>
            <a:ext cx="10619983" cy="827088"/>
          </a:xfrm>
        </p:spPr>
        <p:txBody>
          <a:bodyPr/>
          <a:lstStyle/>
          <a:p>
            <a:r>
              <a:rPr lang="en-US"/>
              <a:t>Site Profile cont’d</a:t>
            </a:r>
          </a:p>
        </p:txBody>
      </p:sp>
      <p:graphicFrame>
        <p:nvGraphicFramePr>
          <p:cNvPr id="5" name="Table 4">
            <a:extLst>
              <a:ext uri="{FF2B5EF4-FFF2-40B4-BE49-F238E27FC236}">
                <a16:creationId xmlns:a16="http://schemas.microsoft.com/office/drawing/2014/main" id="{729EA8A1-7843-5C04-25EA-2AAFA0D3F31B}"/>
              </a:ext>
            </a:extLst>
          </p:cNvPr>
          <p:cNvGraphicFramePr>
            <a:graphicFrameLocks noGrp="1"/>
          </p:cNvGraphicFramePr>
          <p:nvPr/>
        </p:nvGraphicFramePr>
        <p:xfrm>
          <a:off x="822716" y="1956816"/>
          <a:ext cx="10619984" cy="3961385"/>
        </p:xfrm>
        <a:graphic>
          <a:graphicData uri="http://schemas.openxmlformats.org/drawingml/2006/table">
            <a:tbl>
              <a:tblPr firstRow="1" firstCol="1" bandRow="1">
                <a:tableStyleId>{5940675A-B579-460E-94D1-54222C63F5DA}</a:tableStyleId>
              </a:tblPr>
              <a:tblGrid>
                <a:gridCol w="2495739">
                  <a:extLst>
                    <a:ext uri="{9D8B030D-6E8A-4147-A177-3AD203B41FA5}">
                      <a16:colId xmlns:a16="http://schemas.microsoft.com/office/drawing/2014/main" val="477149401"/>
                    </a:ext>
                  </a:extLst>
                </a:gridCol>
                <a:gridCol w="8124245">
                  <a:extLst>
                    <a:ext uri="{9D8B030D-6E8A-4147-A177-3AD203B41FA5}">
                      <a16:colId xmlns:a16="http://schemas.microsoft.com/office/drawing/2014/main" val="3785871717"/>
                    </a:ext>
                  </a:extLst>
                </a:gridCol>
              </a:tblGrid>
              <a:tr h="413461">
                <a:tc>
                  <a:txBody>
                    <a:bodyPr/>
                    <a:lstStyle/>
                    <a:p>
                      <a:pPr marL="0" marR="0" algn="l">
                        <a:spcAft>
                          <a:spcPts val="1000"/>
                        </a:spcAft>
                        <a:buNone/>
                      </a:pPr>
                      <a:endParaRPr lang="en-US" sz="2200" b="1" kern="1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tx2"/>
                    </a:solidFill>
                  </a:tcPr>
                </a:tc>
                <a:tc>
                  <a:txBody>
                    <a:bodyPr/>
                    <a:lstStyle/>
                    <a:p>
                      <a:pPr marL="0" marR="0" algn="l">
                        <a:spcAft>
                          <a:spcPts val="1000"/>
                        </a:spcAft>
                        <a:buNone/>
                      </a:pPr>
                      <a:endParaRPr lang="en-US" sz="22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tx2"/>
                    </a:solidFill>
                  </a:tcPr>
                </a:tc>
                <a:extLst>
                  <a:ext uri="{0D108BD9-81ED-4DB2-BD59-A6C34878D82A}">
                    <a16:rowId xmlns:a16="http://schemas.microsoft.com/office/drawing/2014/main" val="254615346"/>
                  </a:ext>
                </a:extLst>
              </a:tr>
              <a:tr h="1372310">
                <a:tc>
                  <a:txBody>
                    <a:bodyPr/>
                    <a:lstStyle/>
                    <a:p>
                      <a:pPr marL="0" marR="0" algn="l">
                        <a:spcAft>
                          <a:spcPts val="1000"/>
                        </a:spcAft>
                        <a:buNone/>
                      </a:pPr>
                      <a:r>
                        <a:rPr lang="en-US" sz="2200" b="1" kern="100">
                          <a:solidFill>
                            <a:schemeClr val="bg1"/>
                          </a:solidFill>
                          <a:effectLst/>
                          <a:latin typeface="Arial" panose="020B0604020202020204" pitchFamily="34" charset="0"/>
                          <a:cs typeface="Arial" panose="020B0604020202020204" pitchFamily="34" charset="0"/>
                        </a:rPr>
                        <a:t>RNA</a:t>
                      </a:r>
                      <a:endParaRPr lang="en-US" sz="2200" b="1" kern="1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tx2"/>
                    </a:solidFill>
                  </a:tcPr>
                </a:tc>
                <a:tc>
                  <a:txBody>
                    <a:bodyPr/>
                    <a:lstStyle/>
                    <a:p>
                      <a:pPr marL="0" marR="0" algn="l">
                        <a:spcAft>
                          <a:spcPts val="1000"/>
                        </a:spcAft>
                        <a:buNone/>
                      </a:pPr>
                      <a:r>
                        <a:rPr lang="en-US" sz="2200" b="1" kern="100">
                          <a:effectLst/>
                          <a:latin typeface="Arial" panose="020B0604020202020204" pitchFamily="34" charset="0"/>
                          <a:cs typeface="Arial" panose="020B0604020202020204" pitchFamily="34" charset="0"/>
                        </a:rPr>
                        <a:t>Benchmark Not Reached (-) </a:t>
                      </a:r>
                    </a:p>
                    <a:p>
                      <a:pPr marL="0" marR="0" algn="l">
                        <a:spcAft>
                          <a:spcPts val="1000"/>
                        </a:spcAft>
                        <a:buNone/>
                      </a:pPr>
                      <a:r>
                        <a:rPr lang="en-US" sz="2200" kern="100">
                          <a:effectLst/>
                          <a:latin typeface="Arial" panose="020B0604020202020204" pitchFamily="34" charset="0"/>
                          <a:cs typeface="Arial" panose="020B0604020202020204" pitchFamily="34" charset="0"/>
                        </a:rPr>
                        <a:t>Attitudes &amp; Behavioral Patterns &amp; Overall Risk (Poor &amp; Fair Agreement)</a:t>
                      </a:r>
                      <a:endParaRPr lang="en-US" sz="22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375054325"/>
                  </a:ext>
                </a:extLst>
              </a:tr>
              <a:tr h="1204956">
                <a:tc>
                  <a:txBody>
                    <a:bodyPr/>
                    <a:lstStyle/>
                    <a:p>
                      <a:pPr marL="0" marR="0" algn="l">
                        <a:spcAft>
                          <a:spcPts val="1000"/>
                        </a:spcAft>
                        <a:buNone/>
                      </a:pPr>
                      <a:r>
                        <a:rPr lang="en-US" sz="2200" b="1" kern="100">
                          <a:solidFill>
                            <a:schemeClr val="bg1"/>
                          </a:solidFill>
                          <a:effectLst/>
                          <a:latin typeface="Arial" panose="020B0604020202020204" pitchFamily="34" charset="0"/>
                          <a:cs typeface="Arial" panose="020B0604020202020204" pitchFamily="34" charset="0"/>
                        </a:rPr>
                        <a:t>Treatment Planning</a:t>
                      </a:r>
                      <a:endParaRPr lang="en-US" sz="2200" b="1" kern="1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tx2"/>
                    </a:solidFill>
                  </a:tcPr>
                </a:tc>
                <a:tc>
                  <a:txBody>
                    <a:bodyPr/>
                    <a:lstStyle/>
                    <a:p>
                      <a:pPr marL="0" marR="0" lvl="0" indent="0" algn="l" defTabSz="914354" rtl="0" eaLnBrk="1" fontAlgn="auto" latinLnBrk="0" hangingPunct="1">
                        <a:lnSpc>
                          <a:spcPct val="100000"/>
                        </a:lnSpc>
                        <a:spcBef>
                          <a:spcPts val="0"/>
                        </a:spcBef>
                        <a:spcAft>
                          <a:spcPts val="1000"/>
                        </a:spcAft>
                        <a:buClrTx/>
                        <a:buSzTx/>
                        <a:buFontTx/>
                        <a:buNone/>
                        <a:tabLst/>
                        <a:defRPr/>
                      </a:pPr>
                      <a:r>
                        <a:rPr lang="en-US" sz="2200" b="1" kern="100">
                          <a:effectLst/>
                          <a:latin typeface="Arial" panose="020B0604020202020204" pitchFamily="34" charset="0"/>
                          <a:cs typeface="Arial" panose="020B0604020202020204" pitchFamily="34" charset="0"/>
                        </a:rPr>
                        <a:t>Benchmark Reached (+) </a:t>
                      </a:r>
                    </a:p>
                    <a:p>
                      <a:pPr marL="0" marR="0" algn="l">
                        <a:spcAft>
                          <a:spcPts val="1000"/>
                        </a:spcAft>
                        <a:buNone/>
                      </a:pPr>
                      <a:r>
                        <a:rPr lang="en-US" sz="2200" kern="100">
                          <a:effectLst/>
                          <a:latin typeface="Arial" panose="020B0604020202020204" pitchFamily="34" charset="0"/>
                          <a:cs typeface="Arial" panose="020B0604020202020204" pitchFamily="34" charset="0"/>
                        </a:rPr>
                        <a:t>93% Match Rate; 94% Reach</a:t>
                      </a:r>
                      <a:endParaRPr lang="en-US" sz="22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689335158"/>
                  </a:ext>
                </a:extLst>
              </a:tr>
              <a:tr h="970658">
                <a:tc>
                  <a:txBody>
                    <a:bodyPr/>
                    <a:lstStyle/>
                    <a:p>
                      <a:pPr marL="0" marR="0" algn="l">
                        <a:spcAft>
                          <a:spcPts val="1000"/>
                        </a:spcAft>
                        <a:buNone/>
                      </a:pPr>
                      <a:r>
                        <a:rPr lang="en-US" sz="2200" b="1" kern="100">
                          <a:solidFill>
                            <a:schemeClr val="bg1"/>
                          </a:solidFill>
                          <a:effectLst/>
                          <a:latin typeface="Arial" panose="020B0604020202020204" pitchFamily="34" charset="0"/>
                          <a:cs typeface="Arial" panose="020B0604020202020204" pitchFamily="34" charset="0"/>
                        </a:rPr>
                        <a:t>CBT</a:t>
                      </a:r>
                      <a:endParaRPr lang="en-US" sz="2200" b="1" kern="1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tx2"/>
                    </a:solidFill>
                  </a:tcPr>
                </a:tc>
                <a:tc>
                  <a:txBody>
                    <a:bodyPr/>
                    <a:lstStyle/>
                    <a:p>
                      <a:pPr marL="0" marR="0" algn="l">
                        <a:spcAft>
                          <a:spcPts val="1000"/>
                        </a:spcAft>
                        <a:buNone/>
                      </a:pPr>
                      <a:r>
                        <a:rPr lang="en-US" sz="2200" b="1" kern="100">
                          <a:effectLst/>
                          <a:latin typeface="Arial" panose="020B0604020202020204" pitchFamily="34" charset="0"/>
                          <a:cs typeface="Arial" panose="020B0604020202020204" pitchFamily="34" charset="0"/>
                        </a:rPr>
                        <a:t>Benchmark Reached (+)</a:t>
                      </a:r>
                    </a:p>
                    <a:p>
                      <a:pPr marL="0" marR="0" algn="l">
                        <a:spcAft>
                          <a:spcPts val="1000"/>
                        </a:spcAft>
                        <a:buNone/>
                      </a:pPr>
                      <a:r>
                        <a:rPr lang="en-US" sz="2200" kern="100">
                          <a:effectLst/>
                          <a:latin typeface="Arial" panose="020B0604020202020204" pitchFamily="34" charset="0"/>
                          <a:ea typeface="Times New Roman" panose="02020603050405020304" pitchFamily="18" charset="0"/>
                          <a:cs typeface="Arial" panose="020B0604020202020204" pitchFamily="34" charset="0"/>
                        </a:rPr>
                        <a:t>Moderate-to-Strong Proficiency</a:t>
                      </a:r>
                    </a:p>
                  </a:txBody>
                  <a:tcPr marL="68580" marR="68580" marT="0" marB="0" anchor="ctr"/>
                </a:tc>
                <a:extLst>
                  <a:ext uri="{0D108BD9-81ED-4DB2-BD59-A6C34878D82A}">
                    <a16:rowId xmlns:a16="http://schemas.microsoft.com/office/drawing/2014/main" val="3501524097"/>
                  </a:ext>
                </a:extLst>
              </a:tr>
            </a:tbl>
          </a:graphicData>
        </a:graphic>
      </p:graphicFrame>
    </p:spTree>
    <p:extLst>
      <p:ext uri="{BB962C8B-B14F-4D97-AF65-F5344CB8AC3E}">
        <p14:creationId xmlns:p14="http://schemas.microsoft.com/office/powerpoint/2010/main" val="1982204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AACDE-7671-BEAA-4821-4B869D0AED9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54095F3-9928-029A-7A16-8AD2C8FFDD6E}"/>
              </a:ext>
            </a:extLst>
          </p:cNvPr>
          <p:cNvSpPr>
            <a:spLocks noGrp="1"/>
          </p:cNvSpPr>
          <p:nvPr>
            <p:ph type="body" idx="4294967295"/>
          </p:nvPr>
        </p:nvSpPr>
        <p:spPr>
          <a:xfrm>
            <a:off x="822960" y="994664"/>
            <a:ext cx="10632106" cy="523875"/>
          </a:xfrm>
        </p:spPr>
        <p:txBody>
          <a:bodyPr/>
          <a:lstStyle/>
          <a:p>
            <a:pPr marL="0" indent="0">
              <a:buNone/>
            </a:pPr>
            <a:r>
              <a:rPr lang="en-US" b="0"/>
              <a:t>Phase </a:t>
            </a:r>
            <a:r>
              <a:rPr lang="en-US"/>
              <a:t>1 RNA Implementation Barriers – Qualitative Interviews</a:t>
            </a:r>
            <a:endParaRPr lang="en-US" b="0"/>
          </a:p>
        </p:txBody>
      </p:sp>
      <p:sp>
        <p:nvSpPr>
          <p:cNvPr id="4" name="Title 3">
            <a:extLst>
              <a:ext uri="{FF2B5EF4-FFF2-40B4-BE49-F238E27FC236}">
                <a16:creationId xmlns:a16="http://schemas.microsoft.com/office/drawing/2014/main" id="{2D6E45B8-E593-C117-C3B2-A18D9045EDE0}"/>
              </a:ext>
            </a:extLst>
          </p:cNvPr>
          <p:cNvSpPr>
            <a:spLocks noGrp="1"/>
          </p:cNvSpPr>
          <p:nvPr>
            <p:ph type="title" idx="4294967295"/>
          </p:nvPr>
        </p:nvSpPr>
        <p:spPr>
          <a:xfrm>
            <a:off x="822716" y="374650"/>
            <a:ext cx="10619983" cy="827088"/>
          </a:xfrm>
        </p:spPr>
        <p:txBody>
          <a:bodyPr/>
          <a:lstStyle/>
          <a:p>
            <a:r>
              <a:rPr lang="en-US" dirty="0"/>
              <a:t>Site Profile cont’d</a:t>
            </a:r>
          </a:p>
        </p:txBody>
      </p:sp>
      <p:graphicFrame>
        <p:nvGraphicFramePr>
          <p:cNvPr id="5" name="Table 4">
            <a:extLst>
              <a:ext uri="{FF2B5EF4-FFF2-40B4-BE49-F238E27FC236}">
                <a16:creationId xmlns:a16="http://schemas.microsoft.com/office/drawing/2014/main" id="{4DF1DC0A-3930-8180-F4C3-07F501FC197D}"/>
              </a:ext>
            </a:extLst>
          </p:cNvPr>
          <p:cNvGraphicFramePr>
            <a:graphicFrameLocks noGrp="1"/>
          </p:cNvGraphicFramePr>
          <p:nvPr/>
        </p:nvGraphicFramePr>
        <p:xfrm>
          <a:off x="822716" y="1956816"/>
          <a:ext cx="10619984" cy="3961385"/>
        </p:xfrm>
        <a:graphic>
          <a:graphicData uri="http://schemas.openxmlformats.org/drawingml/2006/table">
            <a:tbl>
              <a:tblPr firstRow="1" firstCol="1" bandRow="1">
                <a:tableStyleId>{5940675A-B579-460E-94D1-54222C63F5DA}</a:tableStyleId>
              </a:tblPr>
              <a:tblGrid>
                <a:gridCol w="2495739">
                  <a:extLst>
                    <a:ext uri="{9D8B030D-6E8A-4147-A177-3AD203B41FA5}">
                      <a16:colId xmlns:a16="http://schemas.microsoft.com/office/drawing/2014/main" val="477149401"/>
                    </a:ext>
                  </a:extLst>
                </a:gridCol>
                <a:gridCol w="8124245">
                  <a:extLst>
                    <a:ext uri="{9D8B030D-6E8A-4147-A177-3AD203B41FA5}">
                      <a16:colId xmlns:a16="http://schemas.microsoft.com/office/drawing/2014/main" val="3785871717"/>
                    </a:ext>
                  </a:extLst>
                </a:gridCol>
              </a:tblGrid>
              <a:tr h="413461">
                <a:tc>
                  <a:txBody>
                    <a:bodyPr/>
                    <a:lstStyle/>
                    <a:p>
                      <a:pPr marL="0" marR="0" algn="l">
                        <a:spcAft>
                          <a:spcPts val="1000"/>
                        </a:spcAft>
                        <a:buNone/>
                      </a:pPr>
                      <a:endParaRPr lang="en-US" sz="2200" b="1" kern="1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tx2"/>
                    </a:solidFill>
                  </a:tcPr>
                </a:tc>
                <a:tc>
                  <a:txBody>
                    <a:bodyPr/>
                    <a:lstStyle/>
                    <a:p>
                      <a:pPr marL="0" marR="0" algn="l">
                        <a:spcAft>
                          <a:spcPts val="1000"/>
                        </a:spcAft>
                        <a:buNone/>
                      </a:pPr>
                      <a:endParaRPr lang="en-US" sz="22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tx2"/>
                    </a:solidFill>
                  </a:tcPr>
                </a:tc>
                <a:extLst>
                  <a:ext uri="{0D108BD9-81ED-4DB2-BD59-A6C34878D82A}">
                    <a16:rowId xmlns:a16="http://schemas.microsoft.com/office/drawing/2014/main" val="254615346"/>
                  </a:ext>
                </a:extLst>
              </a:tr>
              <a:tr h="1372310">
                <a:tc>
                  <a:txBody>
                    <a:bodyPr/>
                    <a:lstStyle/>
                    <a:p>
                      <a:pPr marL="0" marR="0" algn="l">
                        <a:spcAft>
                          <a:spcPts val="1000"/>
                        </a:spcAft>
                        <a:buNone/>
                      </a:pPr>
                      <a:r>
                        <a:rPr lang="en-US" sz="2200" b="1" kern="100">
                          <a:solidFill>
                            <a:schemeClr val="bg1"/>
                          </a:solidFill>
                          <a:effectLst/>
                          <a:latin typeface="Arial" panose="020B0604020202020204" pitchFamily="34" charset="0"/>
                          <a:cs typeface="Arial" panose="020B0604020202020204" pitchFamily="34" charset="0"/>
                        </a:rPr>
                        <a:t>Access to Knowledge &amp; Information</a:t>
                      </a:r>
                      <a:endParaRPr lang="en-US" sz="2200" b="1" kern="1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tx2"/>
                    </a:solidFill>
                  </a:tcPr>
                </a:tc>
                <a:tc>
                  <a:txBody>
                    <a:bodyPr/>
                    <a:lstStyle/>
                    <a:p>
                      <a:pPr marL="0" marR="0" algn="l">
                        <a:spcAft>
                          <a:spcPts val="1000"/>
                        </a:spcAft>
                        <a:buNone/>
                      </a:pPr>
                      <a:r>
                        <a:rPr lang="en-US" sz="2200" kern="100">
                          <a:effectLst/>
                          <a:latin typeface="Arial" panose="020B0604020202020204" pitchFamily="34" charset="0"/>
                          <a:ea typeface="Times New Roman" panose="02020603050405020304" pitchFamily="18" charset="0"/>
                          <a:cs typeface="Arial" panose="020B0604020202020204" pitchFamily="34" charset="0"/>
                        </a:rPr>
                        <a:t>Access to training in a timely manner is limited</a:t>
                      </a:r>
                    </a:p>
                  </a:txBody>
                  <a:tcPr marL="68580" marR="68580" marT="0" marB="0" anchor="ctr"/>
                </a:tc>
                <a:extLst>
                  <a:ext uri="{0D108BD9-81ED-4DB2-BD59-A6C34878D82A}">
                    <a16:rowId xmlns:a16="http://schemas.microsoft.com/office/drawing/2014/main" val="2375054325"/>
                  </a:ext>
                </a:extLst>
              </a:tr>
              <a:tr h="1204956">
                <a:tc>
                  <a:txBody>
                    <a:bodyPr/>
                    <a:lstStyle/>
                    <a:p>
                      <a:pPr marL="0" marR="0" algn="l">
                        <a:spcAft>
                          <a:spcPts val="1000"/>
                        </a:spcAft>
                        <a:buNone/>
                      </a:pPr>
                      <a:r>
                        <a:rPr lang="en-US" sz="2200" b="1" kern="100">
                          <a:solidFill>
                            <a:schemeClr val="bg1"/>
                          </a:solidFill>
                          <a:effectLst/>
                          <a:latin typeface="Arial" panose="020B0604020202020204" pitchFamily="34" charset="0"/>
                          <a:cs typeface="Arial" panose="020B0604020202020204" pitchFamily="34" charset="0"/>
                        </a:rPr>
                        <a:t>Innovation Complexity</a:t>
                      </a:r>
                      <a:endParaRPr lang="en-US" sz="2200" b="1" kern="1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tx2"/>
                    </a:solidFill>
                  </a:tcPr>
                </a:tc>
                <a:tc>
                  <a:txBody>
                    <a:bodyPr/>
                    <a:lstStyle/>
                    <a:p>
                      <a:pPr marL="0" marR="0" algn="l">
                        <a:spcAft>
                          <a:spcPts val="1000"/>
                        </a:spcAft>
                        <a:buNone/>
                      </a:pPr>
                      <a:r>
                        <a:rPr lang="en-US" sz="2200" kern="100">
                          <a:effectLst/>
                          <a:latin typeface="Arial" panose="020B0604020202020204" pitchFamily="34" charset="0"/>
                          <a:cs typeface="Arial" panose="020B0604020202020204" pitchFamily="34" charset="0"/>
                        </a:rPr>
                        <a:t>Difficult to score – multiple sources of information; nuanced scoring; difficult to gather information and build rapport</a:t>
                      </a:r>
                      <a:endParaRPr lang="en-US" sz="22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689335158"/>
                  </a:ext>
                </a:extLst>
              </a:tr>
              <a:tr h="970658">
                <a:tc>
                  <a:txBody>
                    <a:bodyPr/>
                    <a:lstStyle/>
                    <a:p>
                      <a:pPr marL="0" marR="0" algn="l">
                        <a:spcAft>
                          <a:spcPts val="1000"/>
                        </a:spcAft>
                        <a:buNone/>
                      </a:pPr>
                      <a:r>
                        <a:rPr lang="en-US" sz="2200" b="1" kern="100">
                          <a:solidFill>
                            <a:schemeClr val="bg1"/>
                          </a:solidFill>
                          <a:effectLst/>
                          <a:latin typeface="Arial" panose="020B0604020202020204" pitchFamily="34" charset="0"/>
                          <a:cs typeface="Arial" panose="020B0604020202020204" pitchFamily="34" charset="0"/>
                        </a:rPr>
                        <a:t>Available Resources</a:t>
                      </a:r>
                      <a:endParaRPr lang="en-US" sz="2200" b="1" kern="1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tx2"/>
                    </a:solidFill>
                  </a:tcPr>
                </a:tc>
                <a:tc>
                  <a:txBody>
                    <a:bodyPr/>
                    <a:lstStyle/>
                    <a:p>
                      <a:pPr marL="0" marR="0" algn="l">
                        <a:spcAft>
                          <a:spcPts val="1000"/>
                        </a:spcAft>
                        <a:buNone/>
                      </a:pPr>
                      <a:r>
                        <a:rPr lang="en-US" sz="2200" kern="100">
                          <a:effectLst/>
                          <a:latin typeface="Arial" panose="020B0604020202020204" pitchFamily="34" charset="0"/>
                          <a:ea typeface="Times New Roman" panose="02020603050405020304" pitchFamily="18" charset="0"/>
                          <a:cs typeface="Arial" panose="020B0604020202020204" pitchFamily="34" charset="0"/>
                        </a:rPr>
                        <a:t>Not enough “time and energy” to administer</a:t>
                      </a:r>
                    </a:p>
                  </a:txBody>
                  <a:tcPr marL="68580" marR="68580" marT="0" marB="0" anchor="ctr"/>
                </a:tc>
                <a:extLst>
                  <a:ext uri="{0D108BD9-81ED-4DB2-BD59-A6C34878D82A}">
                    <a16:rowId xmlns:a16="http://schemas.microsoft.com/office/drawing/2014/main" val="3501524097"/>
                  </a:ext>
                </a:extLst>
              </a:tr>
            </a:tbl>
          </a:graphicData>
        </a:graphic>
      </p:graphicFrame>
    </p:spTree>
    <p:extLst>
      <p:ext uri="{BB962C8B-B14F-4D97-AF65-F5344CB8AC3E}">
        <p14:creationId xmlns:p14="http://schemas.microsoft.com/office/powerpoint/2010/main" val="39486276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26315-76D6-DDF7-6BD5-B5C176C6441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97865FA-D333-C70F-538D-D036D56DEB7B}"/>
              </a:ext>
            </a:extLst>
          </p:cNvPr>
          <p:cNvSpPr>
            <a:spLocks noGrp="1"/>
          </p:cNvSpPr>
          <p:nvPr>
            <p:ph type="body" idx="4294967295"/>
          </p:nvPr>
        </p:nvSpPr>
        <p:spPr>
          <a:xfrm>
            <a:off x="866628" y="1195832"/>
            <a:ext cx="10583374" cy="523875"/>
          </a:xfrm>
        </p:spPr>
        <p:txBody>
          <a:bodyPr/>
          <a:lstStyle/>
          <a:p>
            <a:pPr marL="0" indent="0">
              <a:buNone/>
            </a:pPr>
            <a:r>
              <a:rPr lang="en-US"/>
              <a:t>Phase 2 Implementation Supports</a:t>
            </a:r>
          </a:p>
        </p:txBody>
      </p:sp>
      <p:sp>
        <p:nvSpPr>
          <p:cNvPr id="4" name="Title 3">
            <a:extLst>
              <a:ext uri="{FF2B5EF4-FFF2-40B4-BE49-F238E27FC236}">
                <a16:creationId xmlns:a16="http://schemas.microsoft.com/office/drawing/2014/main" id="{3623FD06-B5AD-15BC-EB43-285D59FCEE86}"/>
              </a:ext>
            </a:extLst>
          </p:cNvPr>
          <p:cNvSpPr>
            <a:spLocks noGrp="1"/>
          </p:cNvSpPr>
          <p:nvPr>
            <p:ph type="title" idx="4294967295"/>
          </p:nvPr>
        </p:nvSpPr>
        <p:spPr>
          <a:xfrm>
            <a:off x="866628" y="557530"/>
            <a:ext cx="10571306" cy="827088"/>
          </a:xfrm>
        </p:spPr>
        <p:txBody>
          <a:bodyPr/>
          <a:lstStyle/>
          <a:p>
            <a:r>
              <a:rPr lang="en-US" dirty="0"/>
              <a:t>Site Profile cont’d</a:t>
            </a:r>
          </a:p>
        </p:txBody>
      </p:sp>
      <p:graphicFrame>
        <p:nvGraphicFramePr>
          <p:cNvPr id="5" name="Table 4">
            <a:extLst>
              <a:ext uri="{FF2B5EF4-FFF2-40B4-BE49-F238E27FC236}">
                <a16:creationId xmlns:a16="http://schemas.microsoft.com/office/drawing/2014/main" id="{F4AEAA6F-3740-57FF-168C-88F1A84B9BC7}"/>
              </a:ext>
            </a:extLst>
          </p:cNvPr>
          <p:cNvGraphicFramePr>
            <a:graphicFrameLocks noGrp="1"/>
          </p:cNvGraphicFramePr>
          <p:nvPr/>
        </p:nvGraphicFramePr>
        <p:xfrm>
          <a:off x="585216" y="1858328"/>
          <a:ext cx="11210544" cy="4718972"/>
        </p:xfrm>
        <a:graphic>
          <a:graphicData uri="http://schemas.openxmlformats.org/drawingml/2006/table">
            <a:tbl>
              <a:tblPr firstRow="1" firstCol="1" bandRow="1">
                <a:tableStyleId>{5940675A-B579-460E-94D1-54222C63F5DA}</a:tableStyleId>
              </a:tblPr>
              <a:tblGrid>
                <a:gridCol w="751062">
                  <a:extLst>
                    <a:ext uri="{9D8B030D-6E8A-4147-A177-3AD203B41FA5}">
                      <a16:colId xmlns:a16="http://schemas.microsoft.com/office/drawing/2014/main" val="477149401"/>
                    </a:ext>
                  </a:extLst>
                </a:gridCol>
                <a:gridCol w="1571514">
                  <a:extLst>
                    <a:ext uri="{9D8B030D-6E8A-4147-A177-3AD203B41FA5}">
                      <a16:colId xmlns:a16="http://schemas.microsoft.com/office/drawing/2014/main" val="3785871717"/>
                    </a:ext>
                  </a:extLst>
                </a:gridCol>
                <a:gridCol w="2751679">
                  <a:extLst>
                    <a:ext uri="{9D8B030D-6E8A-4147-A177-3AD203B41FA5}">
                      <a16:colId xmlns:a16="http://schemas.microsoft.com/office/drawing/2014/main" val="512313987"/>
                    </a:ext>
                  </a:extLst>
                </a:gridCol>
                <a:gridCol w="2262871">
                  <a:extLst>
                    <a:ext uri="{9D8B030D-6E8A-4147-A177-3AD203B41FA5}">
                      <a16:colId xmlns:a16="http://schemas.microsoft.com/office/drawing/2014/main" val="154466317"/>
                    </a:ext>
                  </a:extLst>
                </a:gridCol>
                <a:gridCol w="2262871">
                  <a:extLst>
                    <a:ext uri="{9D8B030D-6E8A-4147-A177-3AD203B41FA5}">
                      <a16:colId xmlns:a16="http://schemas.microsoft.com/office/drawing/2014/main" val="1584944305"/>
                    </a:ext>
                  </a:extLst>
                </a:gridCol>
                <a:gridCol w="1610547">
                  <a:extLst>
                    <a:ext uri="{9D8B030D-6E8A-4147-A177-3AD203B41FA5}">
                      <a16:colId xmlns:a16="http://schemas.microsoft.com/office/drawing/2014/main" val="2004053272"/>
                    </a:ext>
                  </a:extLst>
                </a:gridCol>
              </a:tblGrid>
              <a:tr h="1340320">
                <a:tc>
                  <a:txBody>
                    <a:bodyPr/>
                    <a:lstStyle/>
                    <a:p>
                      <a:pPr marL="0" marR="0" algn="l">
                        <a:spcAft>
                          <a:spcPts val="1000"/>
                        </a:spcAft>
                        <a:buNone/>
                      </a:pPr>
                      <a:r>
                        <a:rPr lang="en-US" sz="2000" b="1" kern="100">
                          <a:solidFill>
                            <a:schemeClr val="bg1"/>
                          </a:solidFill>
                          <a:effectLst/>
                          <a:latin typeface="Arial" panose="020B0604020202020204" pitchFamily="34" charset="0"/>
                          <a:cs typeface="Arial" panose="020B0604020202020204" pitchFamily="34" charset="0"/>
                        </a:rPr>
                        <a:t> </a:t>
                      </a:r>
                      <a:endParaRPr lang="en-US" sz="2000" b="1" kern="1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tx2"/>
                    </a:solidFill>
                  </a:tcPr>
                </a:tc>
                <a:tc>
                  <a:txBody>
                    <a:bodyPr/>
                    <a:lstStyle/>
                    <a:p>
                      <a:pPr marL="0" marR="0" algn="l">
                        <a:spcAft>
                          <a:spcPts val="1000"/>
                        </a:spcAft>
                        <a:buNone/>
                      </a:pPr>
                      <a:r>
                        <a:rPr lang="en-US" sz="2000" b="1" kern="100">
                          <a:solidFill>
                            <a:schemeClr val="bg1"/>
                          </a:solidFill>
                          <a:effectLst/>
                          <a:latin typeface="Arial" panose="020B0604020202020204" pitchFamily="34" charset="0"/>
                          <a:cs typeface="Arial" panose="020B0604020202020204" pitchFamily="34" charset="0"/>
                        </a:rPr>
                        <a:t>Supports</a:t>
                      </a:r>
                      <a:endParaRPr lang="en-US" sz="2000" b="1" kern="1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tx2"/>
                    </a:solidFill>
                  </a:tcPr>
                </a:tc>
                <a:tc>
                  <a:txBody>
                    <a:bodyPr/>
                    <a:lstStyle/>
                    <a:p>
                      <a:r>
                        <a:rPr lang="en-US" sz="2000" b="1">
                          <a:solidFill>
                            <a:schemeClr val="bg1"/>
                          </a:solidFill>
                        </a:rPr>
                        <a:t>Primary Change Target (CFIR &amp; TDF)</a:t>
                      </a:r>
                    </a:p>
                  </a:txBody>
                  <a:tcPr anchor="ctr">
                    <a:solidFill>
                      <a:schemeClr val="tx2"/>
                    </a:solidFill>
                  </a:tcPr>
                </a:tc>
                <a:tc>
                  <a:txBody>
                    <a:bodyPr/>
                    <a:lstStyle/>
                    <a:p>
                      <a:r>
                        <a:rPr lang="en-US" sz="2000" b="1">
                          <a:solidFill>
                            <a:schemeClr val="bg1"/>
                          </a:solidFill>
                        </a:rPr>
                        <a:t>Domain (CFIR)</a:t>
                      </a:r>
                    </a:p>
                  </a:txBody>
                  <a:tcPr anchor="ctr">
                    <a:solidFill>
                      <a:schemeClr val="tx2"/>
                    </a:solidFill>
                  </a:tcPr>
                </a:tc>
                <a:tc>
                  <a:txBody>
                    <a:bodyPr/>
                    <a:lstStyle/>
                    <a:p>
                      <a:r>
                        <a:rPr lang="en-US" sz="2000" b="1">
                          <a:solidFill>
                            <a:schemeClr val="bg1"/>
                          </a:solidFill>
                        </a:rPr>
                        <a:t>Acceptability, Feasibility, Appropriateness</a:t>
                      </a:r>
                    </a:p>
                  </a:txBody>
                  <a:tcPr anchor="ctr">
                    <a:solidFill>
                      <a:schemeClr val="tx2"/>
                    </a:solidFill>
                  </a:tcPr>
                </a:tc>
                <a:tc>
                  <a:txBody>
                    <a:bodyPr/>
                    <a:lstStyle/>
                    <a:p>
                      <a:r>
                        <a:rPr lang="en-US" sz="2000" b="1">
                          <a:solidFill>
                            <a:schemeClr val="bg1"/>
                          </a:solidFill>
                        </a:rPr>
                        <a:t>Phase 2 Results</a:t>
                      </a:r>
                    </a:p>
                  </a:txBody>
                  <a:tcPr anchor="ctr">
                    <a:solidFill>
                      <a:schemeClr val="tx2"/>
                    </a:solidFill>
                  </a:tcPr>
                </a:tc>
                <a:extLst>
                  <a:ext uri="{0D108BD9-81ED-4DB2-BD59-A6C34878D82A}">
                    <a16:rowId xmlns:a16="http://schemas.microsoft.com/office/drawing/2014/main" val="1452577516"/>
                  </a:ext>
                </a:extLst>
              </a:tr>
              <a:tr h="1039395">
                <a:tc rowSpan="3">
                  <a:txBody>
                    <a:bodyPr/>
                    <a:lstStyle/>
                    <a:p>
                      <a:pPr marL="0" marR="0" algn="l">
                        <a:spcAft>
                          <a:spcPts val="1000"/>
                        </a:spcAft>
                        <a:buNone/>
                      </a:pPr>
                      <a:r>
                        <a:rPr lang="en-US" sz="2000" b="1" kern="100">
                          <a:solidFill>
                            <a:schemeClr val="bg1"/>
                          </a:solidFill>
                          <a:effectLst/>
                          <a:latin typeface="Arial" panose="020B0604020202020204" pitchFamily="34" charset="0"/>
                          <a:cs typeface="Arial" panose="020B0604020202020204" pitchFamily="34" charset="0"/>
                        </a:rPr>
                        <a:t>RNA</a:t>
                      </a:r>
                      <a:endParaRPr lang="en-US" sz="2000" b="1" kern="1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tx2"/>
                    </a:solidFill>
                  </a:tcPr>
                </a:tc>
                <a:tc>
                  <a:txBody>
                    <a:bodyPr/>
                    <a:lstStyle/>
                    <a:p>
                      <a:pPr marL="0" marR="0" algn="l">
                        <a:spcAft>
                          <a:spcPts val="1000"/>
                        </a:spcAft>
                        <a:buNone/>
                      </a:pPr>
                      <a:r>
                        <a:rPr lang="en-US" sz="2000" kern="100">
                          <a:effectLst/>
                          <a:latin typeface="Arial" panose="020B0604020202020204" pitchFamily="34" charset="0"/>
                          <a:cs typeface="Arial" panose="020B0604020202020204" pitchFamily="34" charset="0"/>
                        </a:rPr>
                        <a:t>Scoring Reminders</a:t>
                      </a:r>
                    </a:p>
                  </a:txBody>
                  <a:tcPr marL="68580" marR="68580" marT="0" marB="0" anchor="ctr"/>
                </a:tc>
                <a:tc>
                  <a:txBody>
                    <a:bodyPr/>
                    <a:lstStyle/>
                    <a:p>
                      <a:r>
                        <a:rPr lang="en-US" sz="2000"/>
                        <a:t>Capability (Memory, Attention, Decision-Making)</a:t>
                      </a:r>
                    </a:p>
                  </a:txBody>
                  <a:tcPr anchor="ctr"/>
                </a:tc>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515151"/>
                          </a:solidFill>
                          <a:effectLst/>
                          <a:uLnTx/>
                          <a:uFillTx/>
                          <a:latin typeface="Arial" panose="020B0604020202020204"/>
                          <a:ea typeface="+mn-ea"/>
                          <a:cs typeface="+mn-cs"/>
                        </a:rPr>
                        <a:t>Individual Characteristics</a:t>
                      </a:r>
                    </a:p>
                  </a:txBody>
                  <a:tcPr anchor="ctr"/>
                </a:tc>
                <a:tc rowSpan="3">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515151"/>
                          </a:solidFill>
                          <a:effectLst/>
                          <a:uLnTx/>
                          <a:uFillTx/>
                          <a:latin typeface="Arial" panose="020B0604020202020204"/>
                          <a:ea typeface="+mn-ea"/>
                          <a:cs typeface="+mn-cs"/>
                        </a:rPr>
                        <a:t>AIM </a:t>
                      </a:r>
                      <a:r>
                        <a:rPr kumimoji="0" lang="en-US" sz="2000" b="0" i="1" u="none" strike="noStrike" kern="1200" cap="none" spc="0" normalizeH="0" baseline="0" noProof="0">
                          <a:ln>
                            <a:noFill/>
                          </a:ln>
                          <a:solidFill>
                            <a:srgbClr val="515151"/>
                          </a:solidFill>
                          <a:effectLst/>
                          <a:uLnTx/>
                          <a:uFillTx/>
                          <a:latin typeface="Arial" panose="020B0604020202020204"/>
                          <a:ea typeface="+mn-ea"/>
                          <a:cs typeface="+mn-cs"/>
                        </a:rPr>
                        <a:t>M</a:t>
                      </a:r>
                      <a:r>
                        <a:rPr kumimoji="0" lang="en-US" sz="2000" b="0" i="0" u="none" strike="noStrike" kern="1200" cap="none" spc="0" normalizeH="0" baseline="0" noProof="0">
                          <a:ln>
                            <a:noFill/>
                          </a:ln>
                          <a:solidFill>
                            <a:srgbClr val="515151"/>
                          </a:solidFill>
                          <a:effectLst/>
                          <a:uLnTx/>
                          <a:uFillTx/>
                          <a:latin typeface="Arial" panose="020B0604020202020204"/>
                          <a:ea typeface="+mn-ea"/>
                          <a:cs typeface="+mn-cs"/>
                        </a:rPr>
                        <a:t>=5.0 (0.0)</a:t>
                      </a:r>
                    </a:p>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515151"/>
                          </a:solidFill>
                          <a:effectLst/>
                          <a:uLnTx/>
                          <a:uFillTx/>
                          <a:latin typeface="+mn-lt"/>
                          <a:ea typeface="+mn-ea"/>
                          <a:cs typeface="+mn-cs"/>
                        </a:rPr>
                        <a:t>FIM </a:t>
                      </a:r>
                      <a:r>
                        <a:rPr kumimoji="0" lang="en-US" sz="2000" b="0" i="1" u="none" strike="noStrike" kern="1200" cap="none" spc="0" normalizeH="0" baseline="0" noProof="0">
                          <a:ln>
                            <a:noFill/>
                          </a:ln>
                          <a:solidFill>
                            <a:srgbClr val="515151"/>
                          </a:solidFill>
                          <a:effectLst/>
                          <a:uLnTx/>
                          <a:uFillTx/>
                          <a:latin typeface="+mn-lt"/>
                          <a:ea typeface="+mn-ea"/>
                          <a:cs typeface="+mn-cs"/>
                        </a:rPr>
                        <a:t>M</a:t>
                      </a:r>
                      <a:r>
                        <a:rPr kumimoji="0" lang="en-US" sz="2000" b="0" i="0" u="none" strike="noStrike" kern="1200" cap="none" spc="0" normalizeH="0" baseline="0" noProof="0">
                          <a:ln>
                            <a:noFill/>
                          </a:ln>
                          <a:solidFill>
                            <a:srgbClr val="515151"/>
                          </a:solidFill>
                          <a:effectLst/>
                          <a:uLnTx/>
                          <a:uFillTx/>
                          <a:latin typeface="+mn-lt"/>
                          <a:ea typeface="+mn-ea"/>
                          <a:cs typeface="+mn-cs"/>
                        </a:rPr>
                        <a:t>=5.0 (0.0)</a:t>
                      </a:r>
                    </a:p>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515151"/>
                          </a:solidFill>
                          <a:effectLst/>
                          <a:uLnTx/>
                          <a:uFillTx/>
                          <a:latin typeface="+mn-lt"/>
                          <a:ea typeface="+mn-ea"/>
                          <a:cs typeface="+mn-cs"/>
                        </a:rPr>
                        <a:t>IAM </a:t>
                      </a:r>
                      <a:r>
                        <a:rPr kumimoji="0" lang="en-US" sz="2000" b="0" i="1" u="none" strike="noStrike" kern="1200" cap="none" spc="0" normalizeH="0" baseline="0" noProof="0">
                          <a:ln>
                            <a:noFill/>
                          </a:ln>
                          <a:solidFill>
                            <a:srgbClr val="515151"/>
                          </a:solidFill>
                          <a:effectLst/>
                          <a:uLnTx/>
                          <a:uFillTx/>
                          <a:latin typeface="+mn-lt"/>
                          <a:ea typeface="+mn-ea"/>
                          <a:cs typeface="+mn-cs"/>
                        </a:rPr>
                        <a:t>M</a:t>
                      </a:r>
                      <a:r>
                        <a:rPr kumimoji="0" lang="en-US" sz="2000" b="0" i="0" u="none" strike="noStrike" kern="1200" cap="none" spc="0" normalizeH="0" baseline="0" noProof="0">
                          <a:ln>
                            <a:noFill/>
                          </a:ln>
                          <a:solidFill>
                            <a:srgbClr val="515151"/>
                          </a:solidFill>
                          <a:effectLst/>
                          <a:uLnTx/>
                          <a:uFillTx/>
                          <a:latin typeface="+mn-lt"/>
                          <a:ea typeface="+mn-ea"/>
                          <a:cs typeface="+mn-cs"/>
                        </a:rPr>
                        <a:t>=5.0 (0.0)</a:t>
                      </a:r>
                    </a:p>
                    <a:p>
                      <a:pPr marL="0" marR="0" lvl="0" indent="0" algn="l" defTabSz="914354"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515151"/>
                        </a:solidFill>
                        <a:effectLst/>
                        <a:uLnTx/>
                        <a:uFillTx/>
                        <a:latin typeface="Arial" panose="020B0604020202020204"/>
                        <a:ea typeface="+mn-ea"/>
                        <a:cs typeface="+mn-cs"/>
                      </a:endParaRPr>
                    </a:p>
                  </a:txBody>
                  <a:tcPr anchor="ctr"/>
                </a:tc>
                <a:tc rowSpan="3">
                  <a:txBody>
                    <a:bodyPr/>
                    <a:lstStyle/>
                    <a:p>
                      <a:pPr marL="0" marR="0" lvl="0" indent="0" algn="l" defTabSz="914354" rtl="0" eaLnBrk="1" fontAlgn="auto" latinLnBrk="0" hangingPunct="1">
                        <a:lnSpc>
                          <a:spcPct val="100000"/>
                        </a:lnSpc>
                        <a:spcBef>
                          <a:spcPts val="0"/>
                        </a:spcBef>
                        <a:spcAft>
                          <a:spcPts val="1000"/>
                        </a:spcAft>
                        <a:buClrTx/>
                        <a:buSzTx/>
                        <a:buFontTx/>
                        <a:buNone/>
                        <a:tabLst/>
                        <a:defRPr/>
                      </a:pPr>
                      <a:r>
                        <a:rPr lang="en-US" sz="2000" b="1" kern="100">
                          <a:effectLst/>
                          <a:latin typeface="Arial" panose="020B0604020202020204" pitchFamily="34" charset="0"/>
                          <a:cs typeface="Arial" panose="020B0604020202020204" pitchFamily="34" charset="0"/>
                        </a:rPr>
                        <a:t>Benchmark Reached (+)</a:t>
                      </a:r>
                    </a:p>
                    <a:p>
                      <a:pPr marL="0" marR="0" lvl="0" indent="0" algn="l" defTabSz="914354" rtl="0" eaLnBrk="1" fontAlgn="auto" latinLnBrk="0" hangingPunct="1">
                        <a:lnSpc>
                          <a:spcPct val="100000"/>
                        </a:lnSpc>
                        <a:spcBef>
                          <a:spcPts val="0"/>
                        </a:spcBef>
                        <a:spcAft>
                          <a:spcPts val="1000"/>
                        </a:spcAft>
                        <a:buClrTx/>
                        <a:buSzTx/>
                        <a:buFontTx/>
                        <a:buNone/>
                        <a:tabLst/>
                        <a:defRPr/>
                      </a:pPr>
                      <a:r>
                        <a:rPr lang="en-US" sz="2000" kern="100">
                          <a:effectLst/>
                          <a:latin typeface="Arial" panose="020B0604020202020204" pitchFamily="34" charset="0"/>
                          <a:cs typeface="Arial" panose="020B0604020202020204" pitchFamily="34" charset="0"/>
                        </a:rPr>
                        <a:t>Excellent Agreement</a:t>
                      </a:r>
                      <a:endParaRPr kumimoji="0" lang="en-US" sz="2000" b="0" i="0" u="none" strike="noStrike" kern="1200" cap="none" spc="0" normalizeH="0" baseline="0" noProof="0">
                        <a:ln>
                          <a:noFill/>
                        </a:ln>
                        <a:solidFill>
                          <a:srgbClr val="515151"/>
                        </a:solidFill>
                        <a:effectLst/>
                        <a:uLnTx/>
                        <a:uFillTx/>
                        <a:latin typeface="Arial" panose="020B0604020202020204"/>
                        <a:ea typeface="+mn-ea"/>
                        <a:cs typeface="+mn-cs"/>
                      </a:endParaRPr>
                    </a:p>
                  </a:txBody>
                  <a:tcPr anchor="ctr"/>
                </a:tc>
                <a:extLst>
                  <a:ext uri="{0D108BD9-81ED-4DB2-BD59-A6C34878D82A}">
                    <a16:rowId xmlns:a16="http://schemas.microsoft.com/office/drawing/2014/main" val="2375054325"/>
                  </a:ext>
                </a:extLst>
              </a:tr>
              <a:tr h="1028617">
                <a:tc vMerge="1">
                  <a:txBody>
                    <a:bodyPr/>
                    <a:lstStyle/>
                    <a:p>
                      <a:endParaRPr lang="en-US"/>
                    </a:p>
                  </a:txBody>
                  <a:tcPr/>
                </a:tc>
                <a:tc>
                  <a:txBody>
                    <a:bodyPr/>
                    <a:lstStyle/>
                    <a:p>
                      <a:pPr marL="0" marR="0" lvl="0" indent="0" algn="l" defTabSz="914354" rtl="0" eaLnBrk="1" fontAlgn="auto" latinLnBrk="0" hangingPunct="1">
                        <a:lnSpc>
                          <a:spcPct val="100000"/>
                        </a:lnSpc>
                        <a:spcBef>
                          <a:spcPts val="0"/>
                        </a:spcBef>
                        <a:spcAft>
                          <a:spcPts val="1000"/>
                        </a:spcAft>
                        <a:buClrTx/>
                        <a:buSzTx/>
                        <a:buFontTx/>
                        <a:buNone/>
                        <a:tabLst/>
                        <a:defRPr/>
                      </a:pPr>
                      <a:r>
                        <a:rPr lang="en-US" sz="2000" kern="100">
                          <a:effectLst/>
                          <a:latin typeface="Arial" panose="020B0604020202020204" pitchFamily="34" charset="0"/>
                          <a:ea typeface="Times New Roman" panose="02020603050405020304" pitchFamily="18" charset="0"/>
                          <a:cs typeface="Arial" panose="020B0604020202020204" pitchFamily="34" charset="0"/>
                        </a:rPr>
                        <a:t>Self-Assessment</a:t>
                      </a:r>
                    </a:p>
                  </a:txBody>
                  <a:tcPr marL="68580" marR="68580" marT="0" marB="0" anchor="ctr"/>
                </a:tc>
                <a:tc>
                  <a:txBody>
                    <a:bodyPr/>
                    <a:lstStyle/>
                    <a:p>
                      <a:r>
                        <a:rPr lang="en-US" sz="2000"/>
                        <a:t>Capability (Behavioral Regulation)</a:t>
                      </a:r>
                    </a:p>
                  </a:txBody>
                  <a:tcPr anchor="ctr"/>
                </a:tc>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515151"/>
                          </a:solidFill>
                          <a:effectLst/>
                          <a:uLnTx/>
                          <a:uFillTx/>
                          <a:latin typeface="Arial" panose="020B0604020202020204"/>
                          <a:ea typeface="+mn-ea"/>
                          <a:cs typeface="+mn-cs"/>
                        </a:rPr>
                        <a:t>Individual Characteristics</a:t>
                      </a:r>
                    </a:p>
                  </a:txBody>
                  <a:tcPr anchor="ctr"/>
                </a:tc>
                <a:tc vMerge="1">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515151"/>
                        </a:solidFill>
                        <a:effectLst/>
                        <a:uLnTx/>
                        <a:uFillTx/>
                        <a:latin typeface="Arial" panose="020B0604020202020204"/>
                        <a:ea typeface="+mn-ea"/>
                        <a:cs typeface="+mn-cs"/>
                      </a:endParaRPr>
                    </a:p>
                  </a:txBody>
                  <a:tcPr anchor="ctr"/>
                </a:tc>
                <a:tc vMerge="1">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515151"/>
                        </a:solidFill>
                        <a:effectLst/>
                        <a:uLnTx/>
                        <a:uFillTx/>
                        <a:latin typeface="Arial" panose="020B0604020202020204"/>
                        <a:ea typeface="+mn-ea"/>
                        <a:cs typeface="+mn-cs"/>
                      </a:endParaRPr>
                    </a:p>
                  </a:txBody>
                  <a:tcPr anchor="ctr"/>
                </a:tc>
                <a:extLst>
                  <a:ext uri="{0D108BD9-81ED-4DB2-BD59-A6C34878D82A}">
                    <a16:rowId xmlns:a16="http://schemas.microsoft.com/office/drawing/2014/main" val="1063546710"/>
                  </a:ext>
                </a:extLst>
              </a:tr>
              <a:tr h="1039395">
                <a:tc vMerge="1">
                  <a:txBody>
                    <a:bodyPr/>
                    <a:lstStyle/>
                    <a:p>
                      <a:endParaRPr lang="en-US"/>
                    </a:p>
                  </a:txBody>
                  <a:tcPr/>
                </a:tc>
                <a:tc>
                  <a:txBody>
                    <a:bodyPr/>
                    <a:lstStyle/>
                    <a:p>
                      <a:pPr marL="0" marR="0" lvl="0" indent="0" algn="l" defTabSz="914354" rtl="0" eaLnBrk="1" fontAlgn="auto" latinLnBrk="0" hangingPunct="1">
                        <a:lnSpc>
                          <a:spcPct val="100000"/>
                        </a:lnSpc>
                        <a:spcBef>
                          <a:spcPts val="0"/>
                        </a:spcBef>
                        <a:spcAft>
                          <a:spcPts val="1000"/>
                        </a:spcAft>
                        <a:buClrTx/>
                        <a:buSzTx/>
                        <a:buFontTx/>
                        <a:buNone/>
                        <a:tabLst/>
                        <a:defRPr/>
                      </a:pPr>
                      <a:r>
                        <a:rPr lang="en-US" sz="2000" kern="100">
                          <a:effectLst/>
                          <a:latin typeface="Arial" panose="020B0604020202020204" pitchFamily="34" charset="0"/>
                          <a:ea typeface="Times New Roman" panose="02020603050405020304" pitchFamily="18" charset="0"/>
                          <a:cs typeface="Arial" panose="020B0604020202020204" pitchFamily="34" charset="0"/>
                        </a:rPr>
                        <a:t>Educational Sessions</a:t>
                      </a:r>
                    </a:p>
                  </a:txBody>
                  <a:tcPr marL="68580" marR="68580" marT="0" marB="0" anchor="ctr"/>
                </a:tc>
                <a:tc>
                  <a:txBody>
                    <a:bodyPr/>
                    <a:lstStyle/>
                    <a:p>
                      <a:r>
                        <a:rPr lang="en-US" sz="2000"/>
                        <a:t>Capability (Knowledge) / Access to Knowledge &amp; Information</a:t>
                      </a:r>
                    </a:p>
                  </a:txBody>
                  <a:tcPr anchor="ctr"/>
                </a:tc>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515151"/>
                          </a:solidFill>
                          <a:effectLst/>
                          <a:uLnTx/>
                          <a:uFillTx/>
                          <a:latin typeface="Arial" panose="020B0604020202020204"/>
                          <a:ea typeface="+mn-ea"/>
                          <a:cs typeface="+mn-cs"/>
                        </a:rPr>
                        <a:t>Individual Characteristics / Inner Setting</a:t>
                      </a:r>
                    </a:p>
                  </a:txBody>
                  <a:tcPr anchor="ctr"/>
                </a:tc>
                <a:tc vMerge="1">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515151"/>
                        </a:solidFill>
                        <a:effectLst/>
                        <a:uLnTx/>
                        <a:uFillTx/>
                        <a:latin typeface="Arial" panose="020B0604020202020204"/>
                        <a:ea typeface="+mn-ea"/>
                        <a:cs typeface="+mn-cs"/>
                      </a:endParaRPr>
                    </a:p>
                  </a:txBody>
                  <a:tcPr anchor="ctr"/>
                </a:tc>
                <a:tc vMerge="1">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515151"/>
                        </a:solidFill>
                        <a:effectLst/>
                        <a:uLnTx/>
                        <a:uFillTx/>
                        <a:latin typeface="Arial" panose="020B0604020202020204"/>
                        <a:ea typeface="+mn-ea"/>
                        <a:cs typeface="+mn-cs"/>
                      </a:endParaRPr>
                    </a:p>
                  </a:txBody>
                  <a:tcPr anchor="ctr"/>
                </a:tc>
                <a:extLst>
                  <a:ext uri="{0D108BD9-81ED-4DB2-BD59-A6C34878D82A}">
                    <a16:rowId xmlns:a16="http://schemas.microsoft.com/office/drawing/2014/main" val="3079906667"/>
                  </a:ext>
                </a:extLst>
              </a:tr>
            </a:tbl>
          </a:graphicData>
        </a:graphic>
      </p:graphicFrame>
    </p:spTree>
    <p:extLst>
      <p:ext uri="{BB962C8B-B14F-4D97-AF65-F5344CB8AC3E}">
        <p14:creationId xmlns:p14="http://schemas.microsoft.com/office/powerpoint/2010/main" val="20503107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00E6E-D59E-1C4F-D3FD-49DDE25511E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F39EBBC-AFA9-0781-632C-F283C8EE0A13}"/>
              </a:ext>
            </a:extLst>
          </p:cNvPr>
          <p:cNvSpPr>
            <a:spLocks noGrp="1"/>
          </p:cNvSpPr>
          <p:nvPr>
            <p:ph type="title"/>
          </p:nvPr>
        </p:nvSpPr>
        <p:spPr/>
        <p:txBody>
          <a:bodyPr/>
          <a:lstStyle/>
          <a:p>
            <a:r>
              <a:rPr lang="en-US"/>
              <a:t>Key Takeaways</a:t>
            </a:r>
          </a:p>
        </p:txBody>
      </p:sp>
      <p:sp>
        <p:nvSpPr>
          <p:cNvPr id="7" name="Content Placeholder 6">
            <a:extLst>
              <a:ext uri="{FF2B5EF4-FFF2-40B4-BE49-F238E27FC236}">
                <a16:creationId xmlns:a16="http://schemas.microsoft.com/office/drawing/2014/main" id="{308D344C-8362-3034-B94D-2A4ABC9AF976}"/>
              </a:ext>
            </a:extLst>
          </p:cNvPr>
          <p:cNvSpPr>
            <a:spLocks noGrp="1"/>
          </p:cNvSpPr>
          <p:nvPr>
            <p:ph sz="half" idx="2"/>
          </p:nvPr>
        </p:nvSpPr>
        <p:spPr>
          <a:xfrm>
            <a:off x="457200" y="2188564"/>
            <a:ext cx="11137232" cy="3230104"/>
          </a:xfrm>
        </p:spPr>
        <p:txBody>
          <a:bodyPr>
            <a:noAutofit/>
          </a:bodyPr>
          <a:lstStyle/>
          <a:p>
            <a:r>
              <a:rPr lang="en-US" sz="2400"/>
              <a:t>Need clearly defined interventions, systematic processes for identifying support needs &amp; selecting strategies.</a:t>
            </a:r>
          </a:p>
          <a:p>
            <a:r>
              <a:rPr lang="en-US" sz="2400"/>
              <a:t>Strategies need to address barriers across multiple domains – must attend to the context.</a:t>
            </a:r>
          </a:p>
          <a:p>
            <a:r>
              <a:rPr lang="en-US" sz="2400"/>
              <a:t>There is an overwhelming overreliance on training and/or technical assistance as THE support strategies.</a:t>
            </a:r>
          </a:p>
          <a:p>
            <a:r>
              <a:rPr lang="en-US" sz="2400"/>
              <a:t>Systems need scalable approaches to support. Implementation science, methods, tools are important in real-world change initiatives, but the key to this work is interpersonal.</a:t>
            </a:r>
          </a:p>
          <a:p>
            <a:endParaRPr lang="en-US" sz="2400"/>
          </a:p>
        </p:txBody>
      </p:sp>
      <p:sp>
        <p:nvSpPr>
          <p:cNvPr id="2" name="Text Placeholder 10">
            <a:extLst>
              <a:ext uri="{FF2B5EF4-FFF2-40B4-BE49-F238E27FC236}">
                <a16:creationId xmlns:a16="http://schemas.microsoft.com/office/drawing/2014/main" id="{77FC9ACE-645A-EB88-99D8-1F8AF38B3296}"/>
              </a:ext>
            </a:extLst>
          </p:cNvPr>
          <p:cNvSpPr>
            <a:spLocks noGrp="1"/>
          </p:cNvSpPr>
          <p:nvPr>
            <p:ph type="body" idx="1"/>
          </p:nvPr>
        </p:nvSpPr>
        <p:spPr>
          <a:xfrm>
            <a:off x="457200" y="1389090"/>
            <a:ext cx="11137232" cy="610037"/>
          </a:xfrm>
        </p:spPr>
        <p:txBody>
          <a:bodyPr>
            <a:normAutofit/>
          </a:bodyPr>
          <a:lstStyle/>
          <a:p>
            <a:r>
              <a:rPr lang="en-US" sz="2600"/>
              <a:t>Achieving Outcomes is Hard – Especially Recidivism</a:t>
            </a:r>
          </a:p>
        </p:txBody>
      </p:sp>
    </p:spTree>
    <p:extLst>
      <p:ext uri="{BB962C8B-B14F-4D97-AF65-F5344CB8AC3E}">
        <p14:creationId xmlns:p14="http://schemas.microsoft.com/office/powerpoint/2010/main" val="36401159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1996B-DF80-22F1-71BF-1137A6C02D0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3E9EDBC-CB63-13E2-C2B3-AFB2BB94024A}"/>
              </a:ext>
            </a:extLst>
          </p:cNvPr>
          <p:cNvSpPr>
            <a:spLocks noGrp="1"/>
          </p:cNvSpPr>
          <p:nvPr>
            <p:ph type="title"/>
          </p:nvPr>
        </p:nvSpPr>
        <p:spPr/>
        <p:txBody>
          <a:bodyPr/>
          <a:lstStyle/>
          <a:p>
            <a:r>
              <a:rPr lang="en-US"/>
              <a:t>Transition to Next Section</a:t>
            </a:r>
          </a:p>
        </p:txBody>
      </p:sp>
      <p:sp>
        <p:nvSpPr>
          <p:cNvPr id="7" name="Content Placeholder 6">
            <a:extLst>
              <a:ext uri="{FF2B5EF4-FFF2-40B4-BE49-F238E27FC236}">
                <a16:creationId xmlns:a16="http://schemas.microsoft.com/office/drawing/2014/main" id="{8826C64F-3F47-67CB-F05F-2BEB6195D9CC}"/>
              </a:ext>
            </a:extLst>
          </p:cNvPr>
          <p:cNvSpPr>
            <a:spLocks noGrp="1"/>
          </p:cNvSpPr>
          <p:nvPr>
            <p:ph sz="half" idx="2"/>
          </p:nvPr>
        </p:nvSpPr>
        <p:spPr>
          <a:xfrm>
            <a:off x="457200" y="1659467"/>
            <a:ext cx="11137232" cy="3759201"/>
          </a:xfrm>
        </p:spPr>
        <p:txBody>
          <a:bodyPr>
            <a:noAutofit/>
          </a:bodyPr>
          <a:lstStyle/>
          <a:p>
            <a:r>
              <a:rPr lang="en-US" sz="2200"/>
              <a:t>Embedding quality implementation within organization’s purpose, mission, values and guiding principles.</a:t>
            </a:r>
          </a:p>
          <a:p>
            <a:r>
              <a:rPr lang="en-US" sz="2200"/>
              <a:t>To ensure evidence &amp; quality implementation intersect with cultural competence, trauma-informed approaches, behavior change through personal motivation, partnerships, and trust.</a:t>
            </a:r>
          </a:p>
          <a:p>
            <a:r>
              <a:rPr lang="en-US" sz="2200"/>
              <a:t>We partnered with OCC Leadership to develop a Support Center Community Advisory Board comprised of people with lived experiences in the Massachusetts criminal-legal system.</a:t>
            </a:r>
          </a:p>
          <a:p>
            <a:r>
              <a:rPr lang="en-US" sz="2200"/>
              <a:t>It provides input into policies, programs &amp; practices and helps ensure that our focus on evidence and implementation quality is informed by the voices of people impacted by the criminal-legal system in Massachusetts.</a:t>
            </a:r>
          </a:p>
        </p:txBody>
      </p:sp>
    </p:spTree>
    <p:extLst>
      <p:ext uri="{BB962C8B-B14F-4D97-AF65-F5344CB8AC3E}">
        <p14:creationId xmlns:p14="http://schemas.microsoft.com/office/powerpoint/2010/main" val="13847644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4F4DE-00BF-862C-3BEE-A09DB394F3BC}"/>
              </a:ext>
            </a:extLst>
          </p:cNvPr>
          <p:cNvSpPr>
            <a:spLocks noGrp="1"/>
          </p:cNvSpPr>
          <p:nvPr>
            <p:ph type="ctrTitle"/>
          </p:nvPr>
        </p:nvSpPr>
        <p:spPr/>
        <p:txBody>
          <a:bodyPr/>
          <a:lstStyle/>
          <a:p>
            <a:r>
              <a:rPr lang="en-US" sz="4000"/>
              <a:t>Integrating the Voices of People With Lived Experience in the Massachusetts Criminal-Legal System into Program Design and Implementation</a:t>
            </a:r>
          </a:p>
        </p:txBody>
      </p:sp>
      <p:sp>
        <p:nvSpPr>
          <p:cNvPr id="3" name="Title 1">
            <a:extLst>
              <a:ext uri="{FF2B5EF4-FFF2-40B4-BE49-F238E27FC236}">
                <a16:creationId xmlns:a16="http://schemas.microsoft.com/office/drawing/2014/main" id="{4BA0EA84-5FB4-5DD6-B823-9CC9A5ED5CD9}"/>
              </a:ext>
            </a:extLst>
          </p:cNvPr>
          <p:cNvSpPr txBox="1">
            <a:spLocks/>
          </p:cNvSpPr>
          <p:nvPr/>
        </p:nvSpPr>
        <p:spPr>
          <a:xfrm>
            <a:off x="457200" y="4105580"/>
            <a:ext cx="10896600" cy="885390"/>
          </a:xfrm>
          <a:prstGeom prst="rect">
            <a:avLst/>
          </a:prstGeom>
        </p:spPr>
        <p:txBody>
          <a:bodyPr vert="horz" lIns="91440" tIns="45720" rIns="91440" bIns="45720" rtlCol="0" anchor="b">
            <a:normAutofit fontScale="92500"/>
          </a:bodyPr>
          <a:lstStyle>
            <a:lvl1pPr algn="l" defTabSz="914354" rtl="0" eaLnBrk="1" latinLnBrk="0" hangingPunct="1">
              <a:lnSpc>
                <a:spcPct val="90000"/>
              </a:lnSpc>
              <a:spcBef>
                <a:spcPct val="0"/>
              </a:spcBef>
              <a:buNone/>
              <a:defRPr sz="5500" b="1" i="0" kern="1200">
                <a:solidFill>
                  <a:schemeClr val="bg1"/>
                </a:solidFill>
                <a:latin typeface="Arial Black" panose="020B0604020202020204" pitchFamily="34" charset="0"/>
                <a:ea typeface="+mj-ea"/>
                <a:cs typeface="Arial Black" panose="020B0604020202020204" pitchFamily="34" charset="0"/>
              </a:defRPr>
            </a:lvl1pPr>
          </a:lstStyle>
          <a:p>
            <a:pPr marL="0" marR="0" lvl="0" indent="0" algn="l" defTabSz="914354" rtl="0" eaLnBrk="1" fontAlgn="auto" latinLnBrk="0" hangingPunct="1">
              <a:lnSpc>
                <a:spcPct val="90000"/>
              </a:lnSpc>
              <a:spcBef>
                <a:spcPct val="0"/>
              </a:spcBef>
              <a:spcAft>
                <a:spcPts val="0"/>
              </a:spcAft>
              <a:buClrTx/>
              <a:buSzTx/>
              <a:buFontTx/>
              <a:buNone/>
              <a:tabLst/>
              <a:defRPr/>
            </a:pPr>
            <a:r>
              <a:rPr kumimoji="0" lang="en-US" sz="3800" b="0" i="0" u="none" strike="noStrike" kern="1200" cap="none" spc="0" normalizeH="0" baseline="0" noProof="0">
                <a:ln>
                  <a:noFill/>
                </a:ln>
                <a:solidFill>
                  <a:srgbClr val="FFC628"/>
                </a:solidFill>
                <a:effectLst/>
                <a:uLnTx/>
                <a:uFillTx/>
                <a:latin typeface="Arial Black" panose="020B0604020202020204" pitchFamily="34" charset="0"/>
                <a:ea typeface="+mj-ea"/>
                <a:cs typeface="Arial Black" panose="020B0604020202020204" pitchFamily="34" charset="0"/>
              </a:rPr>
              <a:t>Support Center Community Advisory Board</a:t>
            </a:r>
          </a:p>
        </p:txBody>
      </p:sp>
    </p:spTree>
    <p:extLst>
      <p:ext uri="{BB962C8B-B14F-4D97-AF65-F5344CB8AC3E}">
        <p14:creationId xmlns:p14="http://schemas.microsoft.com/office/powerpoint/2010/main" val="4692803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15B8F-7AF2-41B4-E507-0DCB33E9080A}"/>
              </a:ext>
            </a:extLst>
          </p:cNvPr>
          <p:cNvSpPr>
            <a:spLocks noGrp="1"/>
          </p:cNvSpPr>
          <p:nvPr>
            <p:ph type="title"/>
          </p:nvPr>
        </p:nvSpPr>
        <p:spPr>
          <a:xfrm>
            <a:off x="400051" y="548641"/>
            <a:ext cx="3200400" cy="2880359"/>
          </a:xfrm>
        </p:spPr>
        <p:txBody>
          <a:bodyPr anchor="ctr">
            <a:normAutofit/>
          </a:bodyPr>
          <a:lstStyle/>
          <a:p>
            <a:r>
              <a:rPr lang="en-US" b="1"/>
              <a:t>Community Advisory Boards (CAB) facilitate communication, tailor services, build partnerships, and ensure appropriate delivery of services.</a:t>
            </a:r>
            <a:endParaRPr lang="en-US" i="1"/>
          </a:p>
        </p:txBody>
      </p:sp>
      <p:pic>
        <p:nvPicPr>
          <p:cNvPr id="4" name="Picture Placeholder 5" descr="A group of people sitting at a table&#10;">
            <a:extLst>
              <a:ext uri="{FF2B5EF4-FFF2-40B4-BE49-F238E27FC236}">
                <a16:creationId xmlns:a16="http://schemas.microsoft.com/office/drawing/2014/main" id="{6F7370A0-8B3D-C575-6B9D-03BF7F388C84}"/>
              </a:ext>
            </a:extLst>
          </p:cNvPr>
          <p:cNvPicPr>
            <a:picLocks noGrp="1" noChangeAspect="1"/>
          </p:cNvPicPr>
          <p:nvPr>
            <p:ph type="pic" idx="1"/>
          </p:nvPr>
        </p:nvPicPr>
        <p:blipFill rotWithShape="1">
          <a:blip r:embed="rId3"/>
          <a:srcRect r="16624" b="2"/>
          <a:stretch/>
        </p:blipFill>
        <p:spPr>
          <a:xfrm>
            <a:off x="3657601" y="1"/>
            <a:ext cx="8534400" cy="6858000"/>
          </a:xfrm>
          <a:noFill/>
        </p:spPr>
      </p:pic>
      <p:sp>
        <p:nvSpPr>
          <p:cNvPr id="5" name="TextBox 4">
            <a:extLst>
              <a:ext uri="{FF2B5EF4-FFF2-40B4-BE49-F238E27FC236}">
                <a16:creationId xmlns:a16="http://schemas.microsoft.com/office/drawing/2014/main" id="{9ED694DB-5D54-EAB4-0132-8626C96C89BC}"/>
              </a:ext>
            </a:extLst>
          </p:cNvPr>
          <p:cNvSpPr txBox="1"/>
          <p:nvPr/>
        </p:nvSpPr>
        <p:spPr>
          <a:xfrm>
            <a:off x="457201" y="3321278"/>
            <a:ext cx="6100762" cy="21544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Arial" panose="020B0604020202020204"/>
                <a:ea typeface="+mn-ea"/>
                <a:cs typeface="+mn-cs"/>
              </a:rPr>
              <a:t>(</a:t>
            </a:r>
            <a:r>
              <a:rPr kumimoji="0" lang="en-US" sz="800" b="0" i="0" u="none" strike="noStrike" kern="1200" cap="none" spc="0" normalizeH="0" baseline="0" noProof="0" err="1">
                <a:ln>
                  <a:noFill/>
                </a:ln>
                <a:solidFill>
                  <a:srgbClr val="FFFFFF"/>
                </a:solidFill>
                <a:effectLst/>
                <a:uLnTx/>
                <a:uFillTx/>
                <a:latin typeface="Arial" panose="020B0604020202020204"/>
                <a:ea typeface="+mn-ea"/>
                <a:cs typeface="+mn-cs"/>
              </a:rPr>
              <a:t>Zadvinskis</a:t>
            </a:r>
            <a:r>
              <a:rPr kumimoji="0" lang="en-US" sz="800" b="0" i="0" u="none" strike="noStrike" kern="1200" cap="none" spc="0" normalizeH="0" baseline="0" noProof="0">
                <a:ln>
                  <a:noFill/>
                </a:ln>
                <a:solidFill>
                  <a:srgbClr val="FFFFFF"/>
                </a:solidFill>
                <a:effectLst/>
                <a:uLnTx/>
                <a:uFillTx/>
                <a:latin typeface="Arial" panose="020B0604020202020204"/>
                <a:ea typeface="+mn-ea"/>
                <a:cs typeface="+mn-cs"/>
              </a:rPr>
              <a:t> &amp; Hoying, 2023)</a:t>
            </a:r>
          </a:p>
        </p:txBody>
      </p:sp>
    </p:spTree>
    <p:extLst>
      <p:ext uri="{BB962C8B-B14F-4D97-AF65-F5344CB8AC3E}">
        <p14:creationId xmlns:p14="http://schemas.microsoft.com/office/powerpoint/2010/main" val="27433124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51058D4-C176-6217-37EC-49304AFA320A}"/>
              </a:ext>
            </a:extLst>
          </p:cNvPr>
          <p:cNvSpPr>
            <a:spLocks noGrp="1"/>
          </p:cNvSpPr>
          <p:nvPr>
            <p:ph type="title"/>
          </p:nvPr>
        </p:nvSpPr>
        <p:spPr>
          <a:xfrm>
            <a:off x="457202" y="271974"/>
            <a:ext cx="4504763" cy="1429352"/>
          </a:xfrm>
        </p:spPr>
        <p:txBody>
          <a:bodyPr vert="horz" lIns="91440" tIns="45720" rIns="91440" bIns="45720" rtlCol="0" anchor="b">
            <a:noAutofit/>
          </a:bodyPr>
          <a:lstStyle/>
          <a:p>
            <a:r>
              <a:rPr lang="en-US"/>
              <a:t>Benefits to Community Advisory Boards</a:t>
            </a:r>
          </a:p>
        </p:txBody>
      </p:sp>
      <p:sp>
        <p:nvSpPr>
          <p:cNvPr id="2" name="Content Placeholder 1">
            <a:extLst>
              <a:ext uri="{FF2B5EF4-FFF2-40B4-BE49-F238E27FC236}">
                <a16:creationId xmlns:a16="http://schemas.microsoft.com/office/drawing/2014/main" id="{6A37D56F-ACB6-F83F-6D89-B39A9895A9EC}"/>
              </a:ext>
            </a:extLst>
          </p:cNvPr>
          <p:cNvSpPr>
            <a:spLocks noGrp="1"/>
          </p:cNvSpPr>
          <p:nvPr>
            <p:ph type="body" sz="half" idx="2"/>
          </p:nvPr>
        </p:nvSpPr>
        <p:spPr>
          <a:xfrm>
            <a:off x="457202" y="1882588"/>
            <a:ext cx="4989005" cy="3613860"/>
          </a:xfrm>
        </p:spPr>
        <p:txBody>
          <a:bodyPr anchor="ctr">
            <a:noAutofit/>
          </a:bodyPr>
          <a:lstStyle/>
          <a:p>
            <a:pPr marL="0" indent="0">
              <a:lnSpc>
                <a:spcPct val="90000"/>
              </a:lnSpc>
              <a:buNone/>
            </a:pPr>
            <a:r>
              <a:rPr lang="en-US" sz="1800" b="1" i="0"/>
              <a:t>Organizations</a:t>
            </a:r>
          </a:p>
          <a:p>
            <a:pPr marL="285750" indent="-285750">
              <a:lnSpc>
                <a:spcPct val="90000"/>
              </a:lnSpc>
              <a:buFont typeface="Arial" panose="020B0604020202020204" pitchFamily="34" charset="0"/>
              <a:buChar char="•"/>
            </a:pPr>
            <a:r>
              <a:rPr lang="en-US" sz="1800" i="0"/>
              <a:t>Build relationships with communities</a:t>
            </a:r>
          </a:p>
          <a:p>
            <a:pPr marL="285750" indent="-285750">
              <a:lnSpc>
                <a:spcPct val="90000"/>
              </a:lnSpc>
              <a:buFont typeface="Arial" panose="020B0604020202020204" pitchFamily="34" charset="0"/>
              <a:buChar char="•"/>
            </a:pPr>
            <a:r>
              <a:rPr lang="en-US" sz="1800" i="0"/>
              <a:t>Get feedback for improvement</a:t>
            </a:r>
          </a:p>
          <a:p>
            <a:pPr marL="285750" indent="-285750">
              <a:lnSpc>
                <a:spcPct val="90000"/>
              </a:lnSpc>
              <a:buFont typeface="Arial" panose="020B0604020202020204" pitchFamily="34" charset="0"/>
              <a:buChar char="•"/>
            </a:pPr>
            <a:r>
              <a:rPr lang="en-US" sz="1800" i="0"/>
              <a:t>Identify support needs</a:t>
            </a:r>
          </a:p>
          <a:p>
            <a:pPr marL="285750" indent="-285750">
              <a:lnSpc>
                <a:spcPct val="90000"/>
              </a:lnSpc>
              <a:buFont typeface="Arial" panose="020B0604020202020204" pitchFamily="34" charset="0"/>
              <a:buChar char="•"/>
            </a:pPr>
            <a:r>
              <a:rPr lang="en-US" sz="1800" i="0"/>
              <a:t>Collaborative change</a:t>
            </a:r>
          </a:p>
          <a:p>
            <a:pPr marL="0" indent="0">
              <a:lnSpc>
                <a:spcPct val="90000"/>
              </a:lnSpc>
              <a:buNone/>
            </a:pPr>
            <a:r>
              <a:rPr lang="en-US" sz="1800" b="1" i="0"/>
              <a:t>People with Lived Experience</a:t>
            </a:r>
          </a:p>
          <a:p>
            <a:pPr marL="285750" indent="-285750">
              <a:lnSpc>
                <a:spcPct val="90000"/>
              </a:lnSpc>
              <a:buFont typeface="Arial" panose="020B0604020202020204" pitchFamily="34" charset="0"/>
              <a:buChar char="•"/>
            </a:pPr>
            <a:r>
              <a:rPr lang="en-US" sz="1800" i="0"/>
              <a:t>Raise awareness of needs</a:t>
            </a:r>
          </a:p>
          <a:p>
            <a:pPr marL="285750" indent="-285750">
              <a:lnSpc>
                <a:spcPct val="90000"/>
              </a:lnSpc>
              <a:buFont typeface="Arial" panose="020B0604020202020204" pitchFamily="34" charset="0"/>
              <a:buChar char="•"/>
            </a:pPr>
            <a:r>
              <a:rPr lang="en-US" sz="1800" i="0"/>
              <a:t>Shape polices</a:t>
            </a:r>
          </a:p>
          <a:p>
            <a:pPr marL="285750" indent="-285750">
              <a:lnSpc>
                <a:spcPct val="90000"/>
              </a:lnSpc>
              <a:buFont typeface="Arial" panose="020B0604020202020204" pitchFamily="34" charset="0"/>
              <a:buChar char="•"/>
            </a:pPr>
            <a:r>
              <a:rPr lang="en-US" sz="1800" i="0"/>
              <a:t>Professional Experience</a:t>
            </a:r>
          </a:p>
        </p:txBody>
      </p:sp>
      <p:pic>
        <p:nvPicPr>
          <p:cNvPr id="5" name="Picture Placeholder 5" descr="A group of wooden letters on a table">
            <a:extLst>
              <a:ext uri="{FF2B5EF4-FFF2-40B4-BE49-F238E27FC236}">
                <a16:creationId xmlns:a16="http://schemas.microsoft.com/office/drawing/2014/main" id="{92369CFB-4E3A-892B-7752-405E6D43D59F}"/>
              </a:ext>
            </a:extLst>
          </p:cNvPr>
          <p:cNvPicPr>
            <a:picLocks noGrp="1" noChangeAspect="1"/>
          </p:cNvPicPr>
          <p:nvPr>
            <p:ph type="pic" idx="1"/>
          </p:nvPr>
        </p:nvPicPr>
        <p:blipFill>
          <a:blip r:embed="rId3">
            <a:extLst>
              <a:ext uri="{837473B0-CC2E-450A-ABE3-18F120FF3D39}">
                <a1611:picAttrSrcUrl xmlns:a1611="http://schemas.microsoft.com/office/drawing/2016/11/main" r:id="rId4"/>
              </a:ext>
            </a:extLst>
          </a:blip>
          <a:srcRect l="13357" r="13357"/>
          <a:stretch/>
        </p:blipFill>
        <p:spPr>
          <a:xfrm>
            <a:off x="5957826" y="457202"/>
            <a:ext cx="5617357" cy="5109586"/>
          </a:xfrm>
          <a:noFill/>
        </p:spPr>
      </p:pic>
    </p:spTree>
    <p:extLst>
      <p:ext uri="{BB962C8B-B14F-4D97-AF65-F5344CB8AC3E}">
        <p14:creationId xmlns:p14="http://schemas.microsoft.com/office/powerpoint/2010/main" val="6285215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descr="Cycle showing CAB Design Process">
            <a:extLst>
              <a:ext uri="{FF2B5EF4-FFF2-40B4-BE49-F238E27FC236}">
                <a16:creationId xmlns:a16="http://schemas.microsoft.com/office/drawing/2014/main" id="{E41A70B0-71D3-F49D-A3AE-8D5F947E9370}"/>
              </a:ext>
            </a:extLst>
          </p:cNvPr>
          <p:cNvGraphicFramePr/>
          <p:nvPr/>
        </p:nvGraphicFramePr>
        <p:xfrm>
          <a:off x="1467292" y="0"/>
          <a:ext cx="12192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itle 7">
            <a:extLst>
              <a:ext uri="{FF2B5EF4-FFF2-40B4-BE49-F238E27FC236}">
                <a16:creationId xmlns:a16="http://schemas.microsoft.com/office/drawing/2014/main" id="{1A7EF8EF-1473-E8D4-C8E0-CF22A1C84AEE}"/>
              </a:ext>
            </a:extLst>
          </p:cNvPr>
          <p:cNvSpPr>
            <a:spLocks noGrp="1"/>
          </p:cNvSpPr>
          <p:nvPr>
            <p:ph type="title" idx="4294967295"/>
          </p:nvPr>
        </p:nvSpPr>
        <p:spPr>
          <a:xfrm>
            <a:off x="0" y="0"/>
            <a:ext cx="3657600" cy="6858000"/>
          </a:xfrm>
          <a:prstGeom prst="rect">
            <a:avLst/>
          </a:prstGeom>
          <a:solidFill>
            <a:schemeClr val="tx2"/>
          </a:solidFill>
          <a:ln w="12700" cap="flat" cmpd="sng" algn="ctr">
            <a:solidFill>
              <a:schemeClr val="accent1">
                <a:shade val="15000"/>
              </a:schemeClr>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chemeClr val="lt1"/>
                </a:solidFill>
                <a:effectLst/>
                <a:uLnTx/>
                <a:uFillTx/>
                <a:latin typeface="+mn-lt"/>
                <a:ea typeface="+mn-ea"/>
                <a:cs typeface="+mn-cs"/>
              </a:rPr>
              <a:t>The MA Community Justice Support Center CAB Design Process</a:t>
            </a:r>
          </a:p>
        </p:txBody>
      </p:sp>
      <p:sp>
        <p:nvSpPr>
          <p:cNvPr id="2" name="Title 1">
            <a:extLst>
              <a:ext uri="{FF2B5EF4-FFF2-40B4-BE49-F238E27FC236}">
                <a16:creationId xmlns:a16="http://schemas.microsoft.com/office/drawing/2014/main" id="{B7FC1E8C-7AC1-EA1F-30BD-273C4752210F}"/>
              </a:ext>
            </a:extLst>
          </p:cNvPr>
          <p:cNvSpPr txBox="1">
            <a:spLocks/>
          </p:cNvSpPr>
          <p:nvPr/>
        </p:nvSpPr>
        <p:spPr>
          <a:xfrm>
            <a:off x="550189" y="5894748"/>
            <a:ext cx="2557221" cy="48813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Arial" panose="020B0604020202020204"/>
                <a:ea typeface="+mj-ea"/>
                <a:cs typeface="+mj-cs"/>
              </a:rPr>
              <a:t>(Stewart </a:t>
            </a:r>
            <a:r>
              <a:rPr kumimoji="0" lang="en-US" sz="800" b="1" i="0" u="none" strike="noStrike" kern="1200" cap="none" spc="0" normalizeH="0" baseline="0" noProof="0">
                <a:ln>
                  <a:noFill/>
                </a:ln>
                <a:solidFill>
                  <a:srgbClr val="FFFFFF"/>
                </a:solidFill>
                <a:effectLst/>
                <a:uLnTx/>
                <a:uFillTx/>
                <a:latin typeface="Arial" panose="020B0604020202020204"/>
                <a:ea typeface="+mj-ea"/>
                <a:cs typeface="+mj-cs"/>
              </a:rPr>
              <a:t>et al</a:t>
            </a:r>
            <a:r>
              <a:rPr kumimoji="0" lang="en-US" sz="800" b="0" i="0" u="none" strike="noStrike" kern="1200" cap="none" spc="0" normalizeH="0" baseline="0" noProof="0">
                <a:ln>
                  <a:noFill/>
                </a:ln>
                <a:solidFill>
                  <a:srgbClr val="FFFFFF"/>
                </a:solidFill>
                <a:effectLst/>
                <a:uLnTx/>
                <a:uFillTx/>
                <a:latin typeface="Arial" panose="020B0604020202020204"/>
                <a:ea typeface="+mj-ea"/>
                <a:cs typeface="+mj-cs"/>
              </a:rPr>
              <a:t>., 2019)</a:t>
            </a:r>
            <a:endParaRPr kumimoji="0" lang="en-US" sz="800" b="0" i="0" u="none" strike="noStrike" kern="1200" cap="none" spc="0" normalizeH="0" baseline="0" noProof="0">
              <a:ln>
                <a:noFill/>
              </a:ln>
              <a:solidFill>
                <a:srgbClr val="FFFFFF"/>
              </a:solidFill>
              <a:effectLst/>
              <a:uLnTx/>
              <a:uFillTx/>
              <a:latin typeface="Arial" panose="020B0604020202020204"/>
              <a:ea typeface="+mj-ea"/>
              <a:cs typeface="Arial" panose="020B0604020202020204"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Arial" panose="020B0604020202020204"/>
                <a:ea typeface="+mj-ea"/>
                <a:cs typeface="Arial" panose="020B0604020202020204" pitchFamily="34" charset="0"/>
              </a:rPr>
              <a:t>(Baiye &amp; </a:t>
            </a:r>
            <a:r>
              <a:rPr kumimoji="0" lang="en-US" sz="800" b="0" i="0" u="none" strike="noStrike" kern="1200" cap="none" spc="0" normalizeH="0" baseline="0" noProof="0" err="1">
                <a:ln>
                  <a:noFill/>
                </a:ln>
                <a:solidFill>
                  <a:srgbClr val="FFFFFF"/>
                </a:solidFill>
                <a:effectLst/>
                <a:uLnTx/>
                <a:uFillTx/>
                <a:latin typeface="Arial" panose="020B0604020202020204"/>
                <a:ea typeface="+mj-ea"/>
                <a:cs typeface="Arial" panose="020B0604020202020204" pitchFamily="34" charset="0"/>
              </a:rPr>
              <a:t>Drawbrdige</a:t>
            </a:r>
            <a:r>
              <a:rPr kumimoji="0" lang="en-US" sz="800" b="0" i="0" u="none" strike="noStrike" kern="1200" cap="none" spc="0" normalizeH="0" baseline="0" noProof="0">
                <a:ln>
                  <a:noFill/>
                </a:ln>
                <a:solidFill>
                  <a:srgbClr val="FFFFFF"/>
                </a:solidFill>
                <a:effectLst/>
                <a:uLnTx/>
                <a:uFillTx/>
                <a:latin typeface="Arial" panose="020B0604020202020204"/>
                <a:ea typeface="+mj-ea"/>
                <a:cs typeface="Arial" panose="020B0604020202020204" pitchFamily="34" charset="0"/>
              </a:rPr>
              <a:t>, 2023)</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Arial" panose="020B0604020202020204"/>
                <a:ea typeface="+mj-ea"/>
                <a:cs typeface="Arial" panose="020B0604020202020204" pitchFamily="34" charset="0"/>
              </a:rPr>
              <a:t>(McCaffrey,  </a:t>
            </a:r>
            <a:r>
              <a:rPr kumimoji="0" lang="en-US" sz="800" b="0" i="0" u="none" strike="noStrike" kern="1200" cap="none" spc="0" normalizeH="0" baseline="0" noProof="0" err="1">
                <a:ln>
                  <a:noFill/>
                </a:ln>
                <a:solidFill>
                  <a:srgbClr val="FFFFFF"/>
                </a:solidFill>
                <a:effectLst/>
                <a:uLnTx/>
                <a:uFillTx/>
                <a:latin typeface="Arial" panose="020B0604020202020204"/>
                <a:ea typeface="+mj-ea"/>
                <a:cs typeface="Arial" panose="020B0604020202020204" pitchFamily="34" charset="0"/>
              </a:rPr>
              <a:t>Narkewicz</a:t>
            </a:r>
            <a:r>
              <a:rPr kumimoji="0" lang="en-US" sz="800" b="0" i="0" u="none" strike="noStrike" kern="1200" cap="none" spc="0" normalizeH="0" baseline="0" noProof="0">
                <a:ln>
                  <a:noFill/>
                </a:ln>
                <a:solidFill>
                  <a:srgbClr val="FFFFFF"/>
                </a:solidFill>
                <a:effectLst/>
                <a:uLnTx/>
                <a:uFillTx/>
                <a:latin typeface="Arial" panose="020B0604020202020204"/>
                <a:ea typeface="+mj-ea"/>
                <a:cs typeface="Arial" panose="020B0604020202020204" pitchFamily="34" charset="0"/>
              </a:rPr>
              <a:t>, &amp; </a:t>
            </a:r>
            <a:r>
              <a:rPr kumimoji="0" lang="en-US" sz="800" b="0" i="0" u="none" strike="noStrike" kern="1200" cap="none" spc="0" normalizeH="0" baseline="0" noProof="0" err="1">
                <a:ln>
                  <a:noFill/>
                </a:ln>
                <a:solidFill>
                  <a:srgbClr val="FFFFFF"/>
                </a:solidFill>
                <a:effectLst/>
                <a:uLnTx/>
                <a:uFillTx/>
                <a:latin typeface="Arial" panose="020B0604020202020204"/>
                <a:ea typeface="+mj-ea"/>
                <a:cs typeface="Arial" panose="020B0604020202020204" pitchFamily="34" charset="0"/>
              </a:rPr>
              <a:t>Sudbrock</a:t>
            </a:r>
            <a:r>
              <a:rPr kumimoji="0" lang="en-US" sz="800" b="0" i="0" u="none" strike="noStrike" kern="1200" cap="none" spc="0" normalizeH="0" baseline="0" noProof="0">
                <a:ln>
                  <a:noFill/>
                </a:ln>
                <a:solidFill>
                  <a:srgbClr val="FFFFFF"/>
                </a:solidFill>
                <a:effectLst/>
                <a:uLnTx/>
                <a:uFillTx/>
                <a:latin typeface="Arial" panose="020B0604020202020204"/>
                <a:ea typeface="+mj-ea"/>
                <a:cs typeface="Arial" panose="020B0604020202020204" pitchFamily="34" charset="0"/>
              </a:rPr>
              <a:t>, 2024</a:t>
            </a:r>
            <a:r>
              <a:rPr kumimoji="0" lang="en-US" sz="800" b="0" i="0" u="none" strike="noStrike" kern="1200" cap="none" spc="0" normalizeH="0" baseline="0" noProof="0">
                <a:ln>
                  <a:noFill/>
                </a:ln>
                <a:solidFill>
                  <a:srgbClr val="FFFFFF"/>
                </a:solidFill>
                <a:effectLst/>
                <a:uLnTx/>
                <a:uFillTx/>
                <a:latin typeface="Arial" panose="020B0604020202020204"/>
                <a:ea typeface="+mj-ea"/>
                <a:cs typeface="+mj-cs"/>
              </a:rPr>
              <a:t>)</a:t>
            </a:r>
            <a:endParaRPr kumimoji="0" lang="en-US" sz="800" b="1" i="0" u="none" strike="noStrike" kern="1200" cap="none" spc="0" normalizeH="0" baseline="0" noProof="0">
              <a:ln>
                <a:noFill/>
              </a:ln>
              <a:solidFill>
                <a:srgbClr val="FFFFFF"/>
              </a:solidFill>
              <a:effectLst/>
              <a:uLnTx/>
              <a:uFillTx/>
              <a:latin typeface="Arial" panose="020B0604020202020204"/>
              <a:ea typeface="+mj-ea"/>
              <a:cs typeface="+mj-cs"/>
            </a:endParaRPr>
          </a:p>
        </p:txBody>
      </p:sp>
    </p:spTree>
    <p:extLst>
      <p:ext uri="{BB962C8B-B14F-4D97-AF65-F5344CB8AC3E}">
        <p14:creationId xmlns:p14="http://schemas.microsoft.com/office/powerpoint/2010/main" val="16431574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D9C96-4B6A-BF82-DFD3-6BEE3F8FCB3E}"/>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DE24CFFB-785C-9C2E-A5E4-5752227B50D0}"/>
              </a:ext>
            </a:extLst>
          </p:cNvPr>
          <p:cNvSpPr>
            <a:spLocks noGrp="1"/>
          </p:cNvSpPr>
          <p:nvPr>
            <p:ph type="title"/>
          </p:nvPr>
        </p:nvSpPr>
        <p:spPr/>
        <p:txBody>
          <a:bodyPr/>
          <a:lstStyle/>
          <a:p>
            <a:r>
              <a:rPr lang="en-US"/>
              <a:t>Continuing Education Units (CEUs)</a:t>
            </a:r>
          </a:p>
        </p:txBody>
      </p:sp>
      <p:sp>
        <p:nvSpPr>
          <p:cNvPr id="3" name="TextBox 2">
            <a:extLst>
              <a:ext uri="{FF2B5EF4-FFF2-40B4-BE49-F238E27FC236}">
                <a16:creationId xmlns:a16="http://schemas.microsoft.com/office/drawing/2014/main" id="{A365C156-F372-5C5D-19FA-C9593432AF6D}"/>
              </a:ext>
            </a:extLst>
          </p:cNvPr>
          <p:cNvSpPr txBox="1"/>
          <p:nvPr/>
        </p:nvSpPr>
        <p:spPr>
          <a:xfrm>
            <a:off x="711200" y="1396085"/>
            <a:ext cx="11074400" cy="3755452"/>
          </a:xfrm>
          <a:prstGeom prst="rect">
            <a:avLst/>
          </a:prstGeom>
          <a:noFill/>
        </p:spPr>
        <p:txBody>
          <a:bodyPr wrap="square" lIns="60960" tIns="30480" rIns="60960" bIns="30480" rtlCol="0" anchor="t">
            <a:spAutoFit/>
          </a:bodyPr>
          <a:lstStyle/>
          <a:p>
            <a:pPr defTabSz="609630"/>
            <a:r>
              <a:rPr lang="en-US" sz="2667">
                <a:solidFill>
                  <a:srgbClr val="000000"/>
                </a:solidFill>
                <a:latin typeface="Calibri" panose="020F0502020204030204" pitchFamily="34" charset="0"/>
                <a:cs typeface="Calibri" panose="020F0502020204030204" pitchFamily="34" charset="0"/>
              </a:rPr>
              <a:t>CEUs are being offered for:</a:t>
            </a:r>
          </a:p>
          <a:p>
            <a:pPr defTabSz="609630"/>
            <a:endParaRPr lang="en-US" sz="2667">
              <a:solidFill>
                <a:srgbClr val="000000"/>
              </a:solidFill>
              <a:latin typeface="Calibri"/>
              <a:ea typeface="Calibri"/>
              <a:cs typeface="Calibri"/>
            </a:endParaRPr>
          </a:p>
          <a:p>
            <a:pPr marL="304815" lvl="1" defTabSz="609630">
              <a:buFont typeface="Courier New" panose="02070309020205020404" pitchFamily="49" charset="0"/>
              <a:buChar char="o"/>
            </a:pPr>
            <a:r>
              <a:rPr lang="en-US" sz="2667">
                <a:solidFill>
                  <a:srgbClr val="000000"/>
                </a:solidFill>
                <a:latin typeface="Calibri"/>
                <a:ea typeface="Calibri"/>
                <a:cs typeface="Calibri"/>
              </a:rPr>
              <a:t>  Psychologists</a:t>
            </a:r>
          </a:p>
          <a:p>
            <a:pPr marL="304815" lvl="1" defTabSz="609630">
              <a:buFont typeface="Courier New" panose="02070309020205020404" pitchFamily="49" charset="0"/>
              <a:buChar char="o"/>
            </a:pPr>
            <a:r>
              <a:rPr lang="en-US" sz="2667">
                <a:solidFill>
                  <a:srgbClr val="000000"/>
                </a:solidFill>
                <a:latin typeface="Calibri"/>
                <a:ea typeface="Calibri"/>
                <a:cs typeface="Calibri"/>
              </a:rPr>
              <a:t>  Nurses </a:t>
            </a:r>
          </a:p>
          <a:p>
            <a:pPr marL="304815" lvl="1" defTabSz="609630">
              <a:buFont typeface="Courier New" panose="02070309020205020404" pitchFamily="49" charset="0"/>
              <a:buChar char="o"/>
            </a:pPr>
            <a:r>
              <a:rPr lang="en-US" sz="2667">
                <a:solidFill>
                  <a:srgbClr val="000000"/>
                </a:solidFill>
                <a:latin typeface="Calibri"/>
                <a:ea typeface="Calibri"/>
                <a:cs typeface="Calibri"/>
              </a:rPr>
              <a:t>  Social Workers</a:t>
            </a:r>
          </a:p>
          <a:p>
            <a:pPr marL="304815" lvl="1" defTabSz="609630">
              <a:buFont typeface="Courier New" panose="02070309020205020404" pitchFamily="49" charset="0"/>
              <a:buChar char="o"/>
            </a:pPr>
            <a:r>
              <a:rPr lang="en-US" sz="2667">
                <a:solidFill>
                  <a:srgbClr val="000000"/>
                </a:solidFill>
                <a:latin typeface="Calibri"/>
                <a:ea typeface="Calibri"/>
                <a:cs typeface="Calibri"/>
              </a:rPr>
              <a:t>  Occupational Therapists</a:t>
            </a:r>
          </a:p>
          <a:p>
            <a:pPr marL="304815" lvl="1" defTabSz="609630">
              <a:buFont typeface="Courier New" panose="02070309020205020404" pitchFamily="49" charset="0"/>
              <a:buChar char="o"/>
            </a:pPr>
            <a:r>
              <a:rPr lang="en-US" sz="2667">
                <a:solidFill>
                  <a:srgbClr val="000000"/>
                </a:solidFill>
                <a:latin typeface="Calibri"/>
                <a:ea typeface="Calibri"/>
                <a:cs typeface="Calibri"/>
              </a:rPr>
              <a:t>  Licensed Mental Health Counselors</a:t>
            </a:r>
          </a:p>
          <a:p>
            <a:pPr defTabSz="609630"/>
            <a:endParaRPr lang="en-US" sz="2667">
              <a:solidFill>
                <a:srgbClr val="000000"/>
              </a:solidFill>
              <a:latin typeface="Calibri" panose="020F0502020204030204" pitchFamily="34" charset="0"/>
              <a:cs typeface="Calibri" panose="020F0502020204030204" pitchFamily="34" charset="0"/>
            </a:endParaRPr>
          </a:p>
          <a:p>
            <a:pPr defTabSz="609630"/>
            <a:r>
              <a:rPr lang="en-US" sz="2667">
                <a:solidFill>
                  <a:srgbClr val="000000"/>
                </a:solidFill>
                <a:latin typeface="Calibri" panose="020F0502020204030204" pitchFamily="34" charset="0"/>
                <a:cs typeface="Calibri" panose="020F0502020204030204" pitchFamily="34" charset="0"/>
              </a:rPr>
              <a:t>Email </a:t>
            </a:r>
            <a:r>
              <a:rPr lang="en-US" sz="2667">
                <a:solidFill>
                  <a:srgbClr val="000000"/>
                </a:solidFill>
                <a:latin typeface="Calibri" panose="020F0502020204030204" pitchFamily="34" charset="0"/>
                <a:cs typeface="Calibri" panose="020F0502020204030204" pitchFamily="34" charset="0"/>
                <a:hlinkClick r:id="rId2"/>
              </a:rPr>
              <a:t>dmh-ceap@mass.gov</a:t>
            </a:r>
            <a:r>
              <a:rPr lang="en-US" sz="2667">
                <a:solidFill>
                  <a:srgbClr val="000000"/>
                </a:solidFill>
                <a:latin typeface="Calibri" panose="020F0502020204030204" pitchFamily="34" charset="0"/>
                <a:cs typeface="Calibri" panose="020F0502020204030204" pitchFamily="34" charset="0"/>
              </a:rPr>
              <a:t> with any CEU questions/concerns.</a:t>
            </a:r>
          </a:p>
        </p:txBody>
      </p:sp>
    </p:spTree>
    <p:extLst>
      <p:ext uri="{BB962C8B-B14F-4D97-AF65-F5344CB8AC3E}">
        <p14:creationId xmlns:p14="http://schemas.microsoft.com/office/powerpoint/2010/main" val="822147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5A945-80A2-A60F-510E-2074663EE6BC}"/>
              </a:ext>
            </a:extLst>
          </p:cNvPr>
          <p:cNvSpPr>
            <a:spLocks noGrp="1"/>
          </p:cNvSpPr>
          <p:nvPr>
            <p:ph type="title"/>
          </p:nvPr>
        </p:nvSpPr>
        <p:spPr/>
        <p:txBody>
          <a:bodyPr/>
          <a:lstStyle/>
          <a:p>
            <a:r>
              <a:rPr lang="en-US"/>
              <a:t>MA Support Center CAB Recruitment</a:t>
            </a:r>
          </a:p>
        </p:txBody>
      </p:sp>
      <p:graphicFrame>
        <p:nvGraphicFramePr>
          <p:cNvPr id="14" name="Content Placeholder 13">
            <a:extLst>
              <a:ext uri="{FF2B5EF4-FFF2-40B4-BE49-F238E27FC236}">
                <a16:creationId xmlns:a16="http://schemas.microsoft.com/office/drawing/2014/main" id="{2E0E3CC3-7BAC-BE9A-1E54-E791B7E3A53A}"/>
              </a:ext>
            </a:extLst>
          </p:cNvPr>
          <p:cNvGraphicFramePr>
            <a:graphicFrameLocks noGrp="1"/>
          </p:cNvGraphicFramePr>
          <p:nvPr>
            <p:ph idx="1"/>
          </p:nvPr>
        </p:nvGraphicFramePr>
        <p:xfrm>
          <a:off x="457200" y="1132306"/>
          <a:ext cx="6729663" cy="4480560"/>
        </p:xfrm>
        <a:graphic>
          <a:graphicData uri="http://schemas.openxmlformats.org/drawingml/2006/table">
            <a:tbl>
              <a:tblPr firstRow="1" bandRow="1">
                <a:tableStyleId>{5940675A-B579-460E-94D1-54222C63F5DA}</a:tableStyleId>
              </a:tblPr>
              <a:tblGrid>
                <a:gridCol w="2665691">
                  <a:extLst>
                    <a:ext uri="{9D8B030D-6E8A-4147-A177-3AD203B41FA5}">
                      <a16:colId xmlns:a16="http://schemas.microsoft.com/office/drawing/2014/main" val="874726289"/>
                    </a:ext>
                  </a:extLst>
                </a:gridCol>
                <a:gridCol w="4063972">
                  <a:extLst>
                    <a:ext uri="{9D8B030D-6E8A-4147-A177-3AD203B41FA5}">
                      <a16:colId xmlns:a16="http://schemas.microsoft.com/office/drawing/2014/main" val="1319655955"/>
                    </a:ext>
                  </a:extLst>
                </a:gridCol>
              </a:tblGrid>
              <a:tr h="370840">
                <a:tc>
                  <a:txBody>
                    <a:bodyPr/>
                    <a:lstStyle/>
                    <a:p>
                      <a:endParaRPr lang="en-US"/>
                    </a:p>
                  </a:txBody>
                  <a:tcPr>
                    <a:solidFill>
                      <a:srgbClr val="091099"/>
                    </a:solidFill>
                  </a:tcPr>
                </a:tc>
                <a:tc>
                  <a:txBody>
                    <a:bodyPr/>
                    <a:lstStyle/>
                    <a:p>
                      <a:pPr algn="ctr"/>
                      <a:r>
                        <a:rPr lang="en-US" sz="1900" b="1">
                          <a:solidFill>
                            <a:schemeClr val="bg1"/>
                          </a:solidFill>
                        </a:rPr>
                        <a:t>CAB Demographics</a:t>
                      </a:r>
                    </a:p>
                  </a:txBody>
                  <a:tcPr>
                    <a:solidFill>
                      <a:srgbClr val="091099"/>
                    </a:solidFill>
                  </a:tcPr>
                </a:tc>
                <a:extLst>
                  <a:ext uri="{0D108BD9-81ED-4DB2-BD59-A6C34878D82A}">
                    <a16:rowId xmlns:a16="http://schemas.microsoft.com/office/drawing/2014/main" val="3839194476"/>
                  </a:ext>
                </a:extLst>
              </a:tr>
              <a:tr h="370840">
                <a:tc>
                  <a:txBody>
                    <a:bodyPr/>
                    <a:lstStyle/>
                    <a:p>
                      <a:pPr marL="0" marR="0" algn="l">
                        <a:spcAft>
                          <a:spcPts val="1000"/>
                        </a:spcAft>
                        <a:buNone/>
                      </a:pPr>
                      <a:r>
                        <a:rPr lang="en-US" sz="1700" kern="100">
                          <a:effectLst/>
                          <a:latin typeface="Arial" panose="020B0604020202020204" pitchFamily="34" charset="0"/>
                          <a:cs typeface="Arial" panose="020B0604020202020204" pitchFamily="34" charset="0"/>
                        </a:rPr>
                        <a:t>Race</a:t>
                      </a:r>
                    </a:p>
                    <a:p>
                      <a:pPr marL="0" marR="0" algn="l">
                        <a:spcAft>
                          <a:spcPts val="1000"/>
                        </a:spcAft>
                        <a:buNone/>
                      </a:pPr>
                      <a:r>
                        <a:rPr lang="en-US" sz="1700" kern="100">
                          <a:effectLst/>
                          <a:latin typeface="Arial" panose="020B0604020202020204" pitchFamily="34" charset="0"/>
                          <a:cs typeface="Arial" panose="020B0604020202020204" pitchFamily="34" charset="0"/>
                        </a:rPr>
                        <a:t>Ethnicity</a:t>
                      </a:r>
                      <a:endParaRPr lang="en-US" sz="17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spcAft>
                          <a:spcPts val="1000"/>
                        </a:spcAft>
                        <a:buNone/>
                      </a:pPr>
                      <a:r>
                        <a:rPr lang="en-US" sz="1700" kern="100">
                          <a:effectLst/>
                          <a:latin typeface="Arial" panose="020B0604020202020204" pitchFamily="34" charset="0"/>
                          <a:ea typeface="Times New Roman" panose="02020603050405020304" pitchFamily="18" charset="0"/>
                          <a:cs typeface="Arial" panose="020B0604020202020204" pitchFamily="34" charset="0"/>
                        </a:rPr>
                        <a:t>4 African American / 4 White</a:t>
                      </a:r>
                    </a:p>
                    <a:p>
                      <a:pPr marL="0" marR="0" algn="l">
                        <a:spcAft>
                          <a:spcPts val="1000"/>
                        </a:spcAft>
                        <a:buNone/>
                      </a:pPr>
                      <a:r>
                        <a:rPr lang="en-US" sz="1700" kern="100">
                          <a:effectLst/>
                          <a:latin typeface="Arial" panose="020B0604020202020204" pitchFamily="34" charset="0"/>
                          <a:ea typeface="Times New Roman" panose="02020603050405020304" pitchFamily="18" charset="0"/>
                          <a:cs typeface="Arial" panose="020B0604020202020204" pitchFamily="34" charset="0"/>
                        </a:rPr>
                        <a:t>1 Hispanic/Latino/a/x</a:t>
                      </a:r>
                    </a:p>
                  </a:txBody>
                  <a:tcPr marL="68580" marR="68580" marT="0" marB="0"/>
                </a:tc>
                <a:extLst>
                  <a:ext uri="{0D108BD9-81ED-4DB2-BD59-A6C34878D82A}">
                    <a16:rowId xmlns:a16="http://schemas.microsoft.com/office/drawing/2014/main" val="2560709062"/>
                  </a:ext>
                </a:extLst>
              </a:tr>
              <a:tr h="370840">
                <a:tc>
                  <a:txBody>
                    <a:bodyPr/>
                    <a:lstStyle/>
                    <a:p>
                      <a:pPr marL="0" marR="0" algn="l">
                        <a:spcAft>
                          <a:spcPts val="1000"/>
                        </a:spcAft>
                        <a:buNone/>
                      </a:pPr>
                      <a:r>
                        <a:rPr lang="en-US" sz="1700" kern="100">
                          <a:effectLst/>
                          <a:latin typeface="Arial" panose="020B0604020202020204" pitchFamily="34" charset="0"/>
                          <a:cs typeface="Arial" panose="020B0604020202020204" pitchFamily="34" charset="0"/>
                        </a:rPr>
                        <a:t>Gender Identity</a:t>
                      </a:r>
                      <a:endParaRPr lang="en-US" sz="17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spcAft>
                          <a:spcPts val="1000"/>
                        </a:spcAft>
                        <a:buNone/>
                      </a:pPr>
                      <a:r>
                        <a:rPr lang="en-US" sz="1700" kern="100">
                          <a:effectLst/>
                          <a:latin typeface="Arial" panose="020B0604020202020204" pitchFamily="34" charset="0"/>
                          <a:ea typeface="Times New Roman" panose="02020603050405020304" pitchFamily="18" charset="0"/>
                          <a:cs typeface="Arial" panose="020B0604020202020204" pitchFamily="34" charset="0"/>
                        </a:rPr>
                        <a:t>4 male / 4 female</a:t>
                      </a:r>
                    </a:p>
                  </a:txBody>
                  <a:tcPr marL="68580" marR="68580" marT="0" marB="0"/>
                </a:tc>
                <a:extLst>
                  <a:ext uri="{0D108BD9-81ED-4DB2-BD59-A6C34878D82A}">
                    <a16:rowId xmlns:a16="http://schemas.microsoft.com/office/drawing/2014/main" val="2006892026"/>
                  </a:ext>
                </a:extLst>
              </a:tr>
              <a:tr h="370840">
                <a:tc>
                  <a:txBody>
                    <a:bodyPr/>
                    <a:lstStyle/>
                    <a:p>
                      <a:pPr marL="0" marR="0" algn="l">
                        <a:spcAft>
                          <a:spcPts val="1000"/>
                        </a:spcAft>
                        <a:buNone/>
                      </a:pPr>
                      <a:r>
                        <a:rPr lang="en-US" sz="1700" kern="100">
                          <a:effectLst/>
                          <a:latin typeface="Arial" panose="020B0604020202020204" pitchFamily="34" charset="0"/>
                          <a:cs typeface="Arial" panose="020B0604020202020204" pitchFamily="34" charset="0"/>
                        </a:rPr>
                        <a:t>Age</a:t>
                      </a:r>
                      <a:endParaRPr lang="en-US" sz="17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spcAft>
                          <a:spcPts val="1000"/>
                        </a:spcAft>
                        <a:buNone/>
                      </a:pPr>
                      <a:r>
                        <a:rPr lang="en-US" sz="1700" kern="100">
                          <a:effectLst/>
                          <a:latin typeface="Arial" panose="020B0604020202020204" pitchFamily="34" charset="0"/>
                          <a:ea typeface="Times New Roman" panose="02020603050405020304" pitchFamily="18" charset="0"/>
                          <a:cs typeface="Arial" panose="020B0604020202020204" pitchFamily="34" charset="0"/>
                        </a:rPr>
                        <a:t>32-72 years old</a:t>
                      </a:r>
                    </a:p>
                  </a:txBody>
                  <a:tcPr marL="68580" marR="68580" marT="0" marB="0"/>
                </a:tc>
                <a:extLst>
                  <a:ext uri="{0D108BD9-81ED-4DB2-BD59-A6C34878D82A}">
                    <a16:rowId xmlns:a16="http://schemas.microsoft.com/office/drawing/2014/main" val="2762709940"/>
                  </a:ext>
                </a:extLst>
              </a:tr>
              <a:tr h="370840">
                <a:tc>
                  <a:txBody>
                    <a:bodyPr/>
                    <a:lstStyle/>
                    <a:p>
                      <a:pPr marL="0" marR="0" algn="l">
                        <a:spcAft>
                          <a:spcPts val="1000"/>
                        </a:spcAft>
                        <a:buNone/>
                      </a:pPr>
                      <a:r>
                        <a:rPr lang="en-US" sz="1700" kern="100">
                          <a:effectLst/>
                          <a:latin typeface="Arial" panose="020B0604020202020204" pitchFamily="34" charset="0"/>
                          <a:ea typeface="Times New Roman" panose="02020603050405020304" pitchFamily="18" charset="0"/>
                          <a:cs typeface="Arial" panose="020B0604020202020204" pitchFamily="34" charset="0"/>
                        </a:rPr>
                        <a:t>Support Center Involvement</a:t>
                      </a:r>
                    </a:p>
                  </a:txBody>
                  <a:tcPr marL="68580" marR="68580" marT="0" marB="0"/>
                </a:tc>
                <a:tc>
                  <a:txBody>
                    <a:bodyPr/>
                    <a:lstStyle/>
                    <a:p>
                      <a:pPr marL="0" marR="0" algn="l">
                        <a:spcAft>
                          <a:spcPts val="1000"/>
                        </a:spcAft>
                        <a:buNone/>
                      </a:pPr>
                      <a:r>
                        <a:rPr lang="en-US" sz="1700" kern="100">
                          <a:effectLst/>
                          <a:latin typeface="Arial" panose="020B0604020202020204" pitchFamily="34" charset="0"/>
                          <a:ea typeface="Times New Roman" panose="02020603050405020304" pitchFamily="18" charset="0"/>
                          <a:cs typeface="Arial" panose="020B0604020202020204" pitchFamily="34" charset="0"/>
                        </a:rPr>
                        <a:t>6 yes / 2 no</a:t>
                      </a:r>
                    </a:p>
                  </a:txBody>
                  <a:tcPr marL="68580" marR="68580" marT="0" marB="0"/>
                </a:tc>
                <a:extLst>
                  <a:ext uri="{0D108BD9-81ED-4DB2-BD59-A6C34878D82A}">
                    <a16:rowId xmlns:a16="http://schemas.microsoft.com/office/drawing/2014/main" val="3989423089"/>
                  </a:ext>
                </a:extLst>
              </a:tr>
              <a:tr h="370840">
                <a:tc>
                  <a:txBody>
                    <a:bodyPr/>
                    <a:lstStyle/>
                    <a:p>
                      <a:pPr marL="0" marR="0" algn="l">
                        <a:spcAft>
                          <a:spcPts val="1000"/>
                        </a:spcAft>
                        <a:buNone/>
                      </a:pPr>
                      <a:r>
                        <a:rPr lang="en-US" sz="1700" kern="100">
                          <a:effectLst/>
                          <a:latin typeface="Arial" panose="020B0604020202020204" pitchFamily="34" charset="0"/>
                          <a:ea typeface="Times New Roman" panose="02020603050405020304" pitchFamily="18" charset="0"/>
                          <a:cs typeface="Arial" panose="020B0604020202020204" pitchFamily="34" charset="0"/>
                        </a:rPr>
                        <a:t>Criminal-Legal System Involvement Experience</a:t>
                      </a:r>
                    </a:p>
                  </a:txBody>
                  <a:tcPr marL="68580" marR="68580" marT="0" marB="0"/>
                </a:tc>
                <a:tc>
                  <a:txBody>
                    <a:bodyPr/>
                    <a:lstStyle/>
                    <a:p>
                      <a:pPr marL="0" marR="0" algn="l">
                        <a:spcAft>
                          <a:spcPts val="1000"/>
                        </a:spcAft>
                        <a:buNone/>
                      </a:pPr>
                      <a:r>
                        <a:rPr lang="en-US" sz="1700" kern="100">
                          <a:effectLst/>
                          <a:latin typeface="Arial" panose="020B0604020202020204" pitchFamily="34" charset="0"/>
                          <a:ea typeface="Times New Roman" panose="02020603050405020304" pitchFamily="18" charset="0"/>
                          <a:cs typeface="Arial" panose="020B0604020202020204" pitchFamily="34" charset="0"/>
                        </a:rPr>
                        <a:t>Survivors of domestic/family violence</a:t>
                      </a:r>
                    </a:p>
                    <a:p>
                      <a:pPr marL="0" marR="0" algn="l">
                        <a:spcAft>
                          <a:spcPts val="1000"/>
                        </a:spcAft>
                        <a:buNone/>
                      </a:pPr>
                      <a:r>
                        <a:rPr lang="en-US" sz="1700" kern="100">
                          <a:effectLst/>
                          <a:latin typeface="Arial" panose="020B0604020202020204" pitchFamily="34" charset="0"/>
                          <a:ea typeface="Times New Roman" panose="02020603050405020304" pitchFamily="18" charset="0"/>
                          <a:cs typeface="Arial" panose="020B0604020202020204" pitchFamily="34" charset="0"/>
                        </a:rPr>
                        <a:t>Children of incarcerated parents &amp; homicide victims</a:t>
                      </a:r>
                    </a:p>
                    <a:p>
                      <a:pPr marL="0" marR="0" algn="l">
                        <a:spcAft>
                          <a:spcPts val="1000"/>
                        </a:spcAft>
                        <a:buNone/>
                      </a:pPr>
                      <a:r>
                        <a:rPr lang="en-US" sz="1700" kern="100">
                          <a:effectLst/>
                          <a:latin typeface="Arial" panose="020B0604020202020204" pitchFamily="34" charset="0"/>
                          <a:ea typeface="Times New Roman" panose="02020603050405020304" pitchFamily="18" charset="0"/>
                          <a:cs typeface="Arial" panose="020B0604020202020204" pitchFamily="34" charset="0"/>
                        </a:rPr>
                        <a:t>Behavioral health needs</a:t>
                      </a:r>
                    </a:p>
                    <a:p>
                      <a:pPr marL="0" marR="0" lvl="0" indent="0" algn="l" defTabSz="914354" rtl="0" eaLnBrk="1" fontAlgn="auto" latinLnBrk="0" hangingPunct="1">
                        <a:lnSpc>
                          <a:spcPct val="100000"/>
                        </a:lnSpc>
                        <a:spcBef>
                          <a:spcPts val="0"/>
                        </a:spcBef>
                        <a:spcAft>
                          <a:spcPts val="1000"/>
                        </a:spcAft>
                        <a:buClrTx/>
                        <a:buSzTx/>
                        <a:buFontTx/>
                        <a:buNone/>
                        <a:tabLst/>
                        <a:defRPr/>
                      </a:pPr>
                      <a:r>
                        <a:rPr lang="en-US" sz="1700" kern="100">
                          <a:effectLst/>
                          <a:latin typeface="Arial" panose="020B0604020202020204" pitchFamily="34" charset="0"/>
                          <a:ea typeface="Times New Roman" panose="02020603050405020304" pitchFamily="18" charset="0"/>
                          <a:cs typeface="Arial" panose="020B0604020202020204" pitchFamily="34" charset="0"/>
                        </a:rPr>
                        <a:t>Arrests, probation, CJSC, incarceration, parole, wrongful incarcerations – state &amp; federal systems</a:t>
                      </a:r>
                    </a:p>
                  </a:txBody>
                  <a:tcPr marL="68580" marR="68580" marT="0" marB="0"/>
                </a:tc>
                <a:extLst>
                  <a:ext uri="{0D108BD9-81ED-4DB2-BD59-A6C34878D82A}">
                    <a16:rowId xmlns:a16="http://schemas.microsoft.com/office/drawing/2014/main" val="3998558780"/>
                  </a:ext>
                </a:extLst>
              </a:tr>
            </a:tbl>
          </a:graphicData>
        </a:graphic>
      </p:graphicFrame>
      <p:pic>
        <p:nvPicPr>
          <p:cNvPr id="16" name="Picture 15" descr="Map of CAB member locations in Massachusetts">
            <a:extLst>
              <a:ext uri="{FF2B5EF4-FFF2-40B4-BE49-F238E27FC236}">
                <a16:creationId xmlns:a16="http://schemas.microsoft.com/office/drawing/2014/main" id="{78BD8C3F-7360-CF0D-E753-18DC0EF55789}"/>
              </a:ext>
            </a:extLst>
          </p:cNvPr>
          <p:cNvPicPr>
            <a:picLocks noChangeAspect="1"/>
          </p:cNvPicPr>
          <p:nvPr/>
        </p:nvPicPr>
        <p:blipFill>
          <a:blip r:embed="rId3"/>
          <a:stretch>
            <a:fillRect/>
          </a:stretch>
        </p:blipFill>
        <p:spPr>
          <a:xfrm>
            <a:off x="7489447" y="1892968"/>
            <a:ext cx="4412000" cy="2806032"/>
          </a:xfrm>
          <a:prstGeom prst="rect">
            <a:avLst/>
          </a:prstGeom>
        </p:spPr>
      </p:pic>
    </p:spTree>
    <p:extLst>
      <p:ext uri="{BB962C8B-B14F-4D97-AF65-F5344CB8AC3E}">
        <p14:creationId xmlns:p14="http://schemas.microsoft.com/office/powerpoint/2010/main" val="41214571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5B6B9-E112-C9EA-1262-C86B2DA87553}"/>
            </a:ext>
          </a:extLst>
        </p:cNvPr>
        <p:cNvGrpSpPr/>
        <p:nvPr/>
      </p:nvGrpSpPr>
      <p:grpSpPr>
        <a:xfrm>
          <a:off x="0" y="0"/>
          <a:ext cx="0" cy="0"/>
          <a:chOff x="0" y="0"/>
          <a:chExt cx="0" cy="0"/>
        </a:xfrm>
      </p:grpSpPr>
      <p:sp>
        <p:nvSpPr>
          <p:cNvPr id="22" name="Title 3">
            <a:extLst>
              <a:ext uri="{FF2B5EF4-FFF2-40B4-BE49-F238E27FC236}">
                <a16:creationId xmlns:a16="http://schemas.microsoft.com/office/drawing/2014/main" id="{05FAE80A-0EE0-66C6-FF47-EE9261FC8A90}"/>
              </a:ext>
            </a:extLst>
          </p:cNvPr>
          <p:cNvSpPr>
            <a:spLocks noGrp="1"/>
          </p:cNvSpPr>
          <p:nvPr>
            <p:ph type="title"/>
          </p:nvPr>
        </p:nvSpPr>
        <p:spPr>
          <a:xfrm>
            <a:off x="470590" y="500650"/>
            <a:ext cx="5944066" cy="827499"/>
          </a:xfrm>
        </p:spPr>
        <p:txBody>
          <a:bodyPr anchor="t">
            <a:normAutofit/>
          </a:bodyPr>
          <a:lstStyle/>
          <a:p>
            <a:r>
              <a:rPr lang="en-US" sz="3100"/>
              <a:t>Impact of the CAB So Far</a:t>
            </a:r>
          </a:p>
        </p:txBody>
      </p:sp>
      <p:sp>
        <p:nvSpPr>
          <p:cNvPr id="36" name="Content Placeholder 1">
            <a:extLst>
              <a:ext uri="{FF2B5EF4-FFF2-40B4-BE49-F238E27FC236}">
                <a16:creationId xmlns:a16="http://schemas.microsoft.com/office/drawing/2014/main" id="{F3DFA11F-682D-D1A6-B57E-ABDE6479FC5F}"/>
              </a:ext>
            </a:extLst>
          </p:cNvPr>
          <p:cNvSpPr>
            <a:spLocks noGrp="1"/>
          </p:cNvSpPr>
          <p:nvPr>
            <p:ph idx="1"/>
          </p:nvPr>
        </p:nvSpPr>
        <p:spPr>
          <a:xfrm>
            <a:off x="368491" y="1328149"/>
            <a:ext cx="6591110" cy="4335672"/>
          </a:xfrm>
        </p:spPr>
        <p:txBody>
          <a:bodyPr>
            <a:noAutofit/>
          </a:bodyPr>
          <a:lstStyle/>
          <a:p>
            <a:r>
              <a:rPr lang="en-US" sz="2100"/>
              <a:t>August 2024</a:t>
            </a:r>
          </a:p>
          <a:p>
            <a:r>
              <a:rPr lang="en-US" sz="2100"/>
              <a:t>14 of 18 Support Centers</a:t>
            </a:r>
          </a:p>
          <a:p>
            <a:r>
              <a:rPr lang="en-US" sz="2100"/>
              <a:t>21 meetings covering 14 different topics</a:t>
            </a:r>
          </a:p>
          <a:p>
            <a:pPr lvl="1"/>
            <a:r>
              <a:rPr lang="en-US" sz="2100"/>
              <a:t>CAB-reviewed curriculum</a:t>
            </a:r>
          </a:p>
          <a:p>
            <a:pPr lvl="1"/>
            <a:r>
              <a:rPr lang="en-US" sz="2100"/>
              <a:t>Language modifications</a:t>
            </a:r>
          </a:p>
          <a:p>
            <a:pPr lvl="1"/>
            <a:r>
              <a:rPr lang="en-US" sz="2100"/>
              <a:t>Handbook layout</a:t>
            </a:r>
          </a:p>
          <a:p>
            <a:pPr lvl="1"/>
            <a:r>
              <a:rPr lang="en-US" sz="2100"/>
              <a:t>Treatment planning, responsivity, and orientation</a:t>
            </a:r>
          </a:p>
          <a:p>
            <a:pPr lvl="1"/>
            <a:r>
              <a:rPr lang="en-US" sz="2100"/>
              <a:t>Goals for transition and recognition ceremonies</a:t>
            </a:r>
          </a:p>
          <a:p>
            <a:pPr lvl="1"/>
            <a:r>
              <a:rPr lang="en-US" sz="2100"/>
              <a:t>Security and drug testing protocols</a:t>
            </a:r>
          </a:p>
          <a:p>
            <a:pPr lvl="1"/>
            <a:r>
              <a:rPr lang="en-US" sz="2100"/>
              <a:t>Clinical Behavioral Intervention policies</a:t>
            </a:r>
          </a:p>
          <a:p>
            <a:pPr lvl="1"/>
            <a:r>
              <a:rPr lang="en-US" sz="2100"/>
              <a:t>Engaging with participants</a:t>
            </a:r>
          </a:p>
          <a:p>
            <a:endParaRPr lang="en-US" sz="2100"/>
          </a:p>
        </p:txBody>
      </p:sp>
      <p:pic>
        <p:nvPicPr>
          <p:cNvPr id="12" name="Picture Placeholder 11" descr="Smiling people at conference table">
            <a:extLst>
              <a:ext uri="{FF2B5EF4-FFF2-40B4-BE49-F238E27FC236}">
                <a16:creationId xmlns:a16="http://schemas.microsoft.com/office/drawing/2014/main" id="{98C1E27E-C1D2-980F-EC31-9261CC3EA932}"/>
              </a:ext>
            </a:extLst>
          </p:cNvPr>
          <p:cNvPicPr>
            <a:picLocks noGrp="1" noChangeAspect="1"/>
          </p:cNvPicPr>
          <p:nvPr>
            <p:ph type="pic" sz="quarter" idx="13"/>
          </p:nvPr>
        </p:nvPicPr>
        <p:blipFill>
          <a:blip r:embed="rId3"/>
          <a:srcRect l="32688" r="3699"/>
          <a:stretch/>
        </p:blipFill>
        <p:spPr>
          <a:xfrm>
            <a:off x="7670801" y="-1"/>
            <a:ext cx="4572001" cy="4797469"/>
          </a:xfrm>
          <a:noFill/>
        </p:spPr>
      </p:pic>
    </p:spTree>
    <p:extLst>
      <p:ext uri="{BB962C8B-B14F-4D97-AF65-F5344CB8AC3E}">
        <p14:creationId xmlns:p14="http://schemas.microsoft.com/office/powerpoint/2010/main" val="10417739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2778A-687F-8C7C-7000-F8C9734253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CA122D-17BB-7088-EF79-A25FDB440646}"/>
              </a:ext>
            </a:extLst>
          </p:cNvPr>
          <p:cNvSpPr>
            <a:spLocks noGrp="1"/>
          </p:cNvSpPr>
          <p:nvPr>
            <p:ph type="title"/>
          </p:nvPr>
        </p:nvSpPr>
        <p:spPr>
          <a:xfrm>
            <a:off x="457202" y="-210556"/>
            <a:ext cx="4504763" cy="1429352"/>
          </a:xfrm>
        </p:spPr>
        <p:txBody>
          <a:bodyPr anchor="b">
            <a:normAutofit/>
          </a:bodyPr>
          <a:lstStyle/>
          <a:p>
            <a:r>
              <a:rPr lang="en-US"/>
              <a:t>Lessons Learned</a:t>
            </a:r>
          </a:p>
        </p:txBody>
      </p:sp>
      <p:sp>
        <p:nvSpPr>
          <p:cNvPr id="4" name="Text Placeholder 3">
            <a:extLst>
              <a:ext uri="{FF2B5EF4-FFF2-40B4-BE49-F238E27FC236}">
                <a16:creationId xmlns:a16="http://schemas.microsoft.com/office/drawing/2014/main" id="{B2AFFD1F-45A1-EE32-8337-BDF7FB0E00D4}"/>
              </a:ext>
            </a:extLst>
          </p:cNvPr>
          <p:cNvSpPr>
            <a:spLocks noGrp="1"/>
          </p:cNvSpPr>
          <p:nvPr>
            <p:ph type="body" sz="half" idx="2"/>
          </p:nvPr>
        </p:nvSpPr>
        <p:spPr>
          <a:xfrm>
            <a:off x="457202" y="1520638"/>
            <a:ext cx="4743448" cy="3527612"/>
          </a:xfrm>
        </p:spPr>
        <p:txBody>
          <a:bodyPr>
            <a:noAutofit/>
          </a:bodyPr>
          <a:lstStyle/>
          <a:p>
            <a:r>
              <a:rPr lang="en-US" sz="1400" b="1"/>
              <a:t>Target Population</a:t>
            </a:r>
          </a:p>
          <a:p>
            <a:pPr marL="285750" indent="-285750">
              <a:buFont typeface="Arial" panose="020B0604020202020204" pitchFamily="34" charset="0"/>
              <a:buChar char="•"/>
            </a:pPr>
            <a:r>
              <a:rPr lang="en-US" sz="1400"/>
              <a:t>Broad diversity</a:t>
            </a:r>
          </a:p>
          <a:p>
            <a:pPr marL="285750" indent="-285750">
              <a:buFont typeface="Arial" panose="020B0604020202020204" pitchFamily="34" charset="0"/>
              <a:buChar char="•"/>
            </a:pPr>
            <a:r>
              <a:rPr lang="en-US" sz="1400"/>
              <a:t>Complex lives</a:t>
            </a:r>
          </a:p>
          <a:p>
            <a:pPr marL="285750" indent="-285750">
              <a:buFont typeface="Arial" panose="020B0604020202020204" pitchFamily="34" charset="0"/>
              <a:buChar char="•"/>
            </a:pPr>
            <a:r>
              <a:rPr lang="en-US" sz="1400"/>
              <a:t>Potential for relapse back into the criminal-legal system</a:t>
            </a:r>
          </a:p>
          <a:p>
            <a:r>
              <a:rPr lang="en-US" sz="1400" b="1"/>
              <a:t>Funding </a:t>
            </a:r>
          </a:p>
          <a:p>
            <a:pPr marL="285750" indent="-285750">
              <a:buFont typeface="Arial" panose="020B0604020202020204" pitchFamily="34" charset="0"/>
              <a:buChar char="•"/>
            </a:pPr>
            <a:r>
              <a:rPr lang="en-US" sz="1400"/>
              <a:t>Cost and logistics</a:t>
            </a:r>
          </a:p>
          <a:p>
            <a:pPr marL="285750" indent="-285750">
              <a:buFont typeface="Arial" panose="020B0604020202020204" pitchFamily="34" charset="0"/>
              <a:buChar char="•"/>
            </a:pPr>
            <a:r>
              <a:rPr lang="en-US" sz="1400"/>
              <a:t>Pay equity</a:t>
            </a:r>
          </a:p>
          <a:p>
            <a:r>
              <a:rPr lang="en-US" sz="1400" b="1"/>
              <a:t>Organizational Purpose, Mission, Vision, &amp; Values</a:t>
            </a:r>
          </a:p>
          <a:p>
            <a:pPr marL="285750" indent="-285750">
              <a:buFont typeface="Arial" panose="020B0604020202020204" pitchFamily="34" charset="0"/>
              <a:buChar char="•"/>
            </a:pPr>
            <a:r>
              <a:rPr lang="en-US" sz="1400"/>
              <a:t>Clarifying and articulating where the CAB fits into the organizations purpose, vision, mission, &amp; values</a:t>
            </a:r>
          </a:p>
          <a:p>
            <a:pPr marL="285750" indent="-285750">
              <a:buFont typeface="Arial" panose="020B0604020202020204" pitchFamily="34" charset="0"/>
              <a:buChar char="•"/>
            </a:pPr>
            <a:r>
              <a:rPr lang="en-US" sz="1400"/>
              <a:t>Staff expectations and power dynamics</a:t>
            </a:r>
          </a:p>
          <a:p>
            <a:pPr marL="285750" indent="-285750">
              <a:buFont typeface="Arial" panose="020B0604020202020204" pitchFamily="34" charset="0"/>
              <a:buChar char="•"/>
            </a:pPr>
            <a:r>
              <a:rPr lang="en-US" sz="1400"/>
              <a:t>Impact and awareness of changes by CAB members</a:t>
            </a:r>
          </a:p>
        </p:txBody>
      </p:sp>
      <p:pic>
        <p:nvPicPr>
          <p:cNvPr id="5" name="Picture Placeholder 4" descr="People in meeting">
            <a:extLst>
              <a:ext uri="{FF2B5EF4-FFF2-40B4-BE49-F238E27FC236}">
                <a16:creationId xmlns:a16="http://schemas.microsoft.com/office/drawing/2014/main" id="{8DF88D5F-F5D8-B7B0-2FCF-957C29737664}"/>
              </a:ext>
            </a:extLst>
          </p:cNvPr>
          <p:cNvPicPr>
            <a:picLocks noGrp="1" noChangeAspect="1"/>
          </p:cNvPicPr>
          <p:nvPr>
            <p:ph type="pic" idx="1"/>
          </p:nvPr>
        </p:nvPicPr>
        <p:blipFill>
          <a:blip r:embed="rId3"/>
          <a:srcRect l="9535" r="17081" b="-1"/>
          <a:stretch/>
        </p:blipFill>
        <p:spPr>
          <a:xfrm>
            <a:off x="6096000" y="457202"/>
            <a:ext cx="5479183" cy="4983902"/>
          </a:xfrm>
          <a:prstGeom prst="rect">
            <a:avLst/>
          </a:prstGeom>
          <a:noFill/>
        </p:spPr>
      </p:pic>
    </p:spTree>
    <p:extLst>
      <p:ext uri="{BB962C8B-B14F-4D97-AF65-F5344CB8AC3E}">
        <p14:creationId xmlns:p14="http://schemas.microsoft.com/office/powerpoint/2010/main" val="301767324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Sea of hands in the middle">
            <a:extLst>
              <a:ext uri="{FF2B5EF4-FFF2-40B4-BE49-F238E27FC236}">
                <a16:creationId xmlns:a16="http://schemas.microsoft.com/office/drawing/2014/main" id="{BB095F45-78B5-D091-122B-D51DB82CF5CA}"/>
              </a:ext>
            </a:extLst>
          </p:cNvPr>
          <p:cNvPicPr>
            <a:picLocks/>
          </p:cNvPicPr>
          <p:nvPr/>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5B0D5B09-3216-4C01-11C2-4C47438CFD03}"/>
              </a:ext>
            </a:extLst>
          </p:cNvPr>
          <p:cNvSpPr>
            <a:spLocks noGrp="1"/>
          </p:cNvSpPr>
          <p:nvPr>
            <p:ph type="ctrTitle"/>
          </p:nvPr>
        </p:nvSpPr>
        <p:spPr>
          <a:xfrm>
            <a:off x="8775032" y="2377900"/>
            <a:ext cx="3416965" cy="2102201"/>
          </a:xfrm>
          <a:solidFill>
            <a:schemeClr val="bg1"/>
          </a:solidFill>
        </p:spPr>
        <p:txBody>
          <a:bodyPr anchor="ctr">
            <a:normAutofit/>
          </a:bodyPr>
          <a:lstStyle/>
          <a:p>
            <a:r>
              <a:rPr lang="en-US" sz="4800" b="1">
                <a:solidFill>
                  <a:srgbClr val="212121"/>
                </a:solidFill>
                <a:effectLst/>
                <a:latin typeface="Neue Haas Grotesk Text Pro" panose="020B0504020202020204" pitchFamily="34" charset="77"/>
                <a:ea typeface="Times New Roman" panose="02020603050405020304" pitchFamily="18" charset="0"/>
              </a:rPr>
              <a:t>THANK</a:t>
            </a:r>
            <a:br>
              <a:rPr lang="en-US" sz="4800" b="1">
                <a:solidFill>
                  <a:srgbClr val="212121"/>
                </a:solidFill>
                <a:effectLst/>
                <a:latin typeface="Neue Haas Grotesk Text Pro" panose="020B0504020202020204" pitchFamily="34" charset="77"/>
                <a:ea typeface="Times New Roman" panose="02020603050405020304" pitchFamily="18" charset="0"/>
              </a:rPr>
            </a:br>
            <a:r>
              <a:rPr lang="en-US" sz="4800" b="1">
                <a:solidFill>
                  <a:srgbClr val="212121"/>
                </a:solidFill>
                <a:effectLst/>
                <a:latin typeface="Neue Haas Grotesk Text Pro" panose="020B0504020202020204" pitchFamily="34" charset="77"/>
                <a:ea typeface="Times New Roman" panose="02020603050405020304" pitchFamily="18" charset="0"/>
              </a:rPr>
              <a:t>YOU</a:t>
            </a:r>
            <a:endParaRPr lang="en-US" sz="2000">
              <a:solidFill>
                <a:srgbClr val="FFFFFF"/>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432092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67C65-EABB-0669-5A55-693038B97327}"/>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33D30282-0603-40F7-560C-6BD3FF2E2412}"/>
              </a:ext>
            </a:extLst>
          </p:cNvPr>
          <p:cNvSpPr>
            <a:spLocks noGrp="1"/>
          </p:cNvSpPr>
          <p:nvPr>
            <p:ph sz="half" idx="1"/>
          </p:nvPr>
        </p:nvSpPr>
        <p:spPr>
          <a:xfrm>
            <a:off x="838200" y="1200150"/>
            <a:ext cx="5181600" cy="4976813"/>
          </a:xfrm>
        </p:spPr>
        <p:txBody>
          <a:bodyPr>
            <a:normAutofit fontScale="32500" lnSpcReduction="20000"/>
          </a:bodyPr>
          <a:lstStyle/>
          <a:p>
            <a:r>
              <a:rPr lang="en-US"/>
              <a:t>Andrews, D. A., &amp; Bonta, J. (2010). Rehabilitating criminal justice policy and practice. </a:t>
            </a:r>
            <a:r>
              <a:rPr lang="en-US" i="1"/>
              <a:t>Psychology, Public Policy, and Law</a:t>
            </a:r>
            <a:r>
              <a:rPr lang="en-US"/>
              <a:t>, </a:t>
            </a:r>
            <a:r>
              <a:rPr lang="en-US" i="1"/>
              <a:t>16</a:t>
            </a:r>
            <a:r>
              <a:rPr lang="en-US"/>
              <a:t>(1)</a:t>
            </a:r>
            <a:r>
              <a:rPr lang="en-US" i="1"/>
              <a:t>, </a:t>
            </a:r>
            <a:r>
              <a:rPr lang="en-US"/>
              <a:t>39-55. </a:t>
            </a:r>
            <a:r>
              <a:rPr lang="en-US">
                <a:hlinkClick r:id="rId2"/>
              </a:rPr>
              <a:t>https://doi.org/10.1037/a0018362</a:t>
            </a:r>
            <a:r>
              <a:rPr lang="en-US"/>
              <a:t> </a:t>
            </a:r>
          </a:p>
          <a:p>
            <a:r>
              <a:rPr lang="en-US" err="1"/>
              <a:t>Baglivio</a:t>
            </a:r>
            <a:r>
              <a:rPr lang="en-US"/>
              <a:t>, M. T., Wolff, K. T., Howell, J. C., Jackowski, K., &amp; Greenwald, M. A. (2018). The search for the holy grail: Criminogenic needs matching, intervention dosage, and subsequent recidivism among serious juvenile offenders in residential placement. </a:t>
            </a:r>
            <a:r>
              <a:rPr lang="en-US" i="1"/>
              <a:t>Journal of Criminal Justice,</a:t>
            </a:r>
            <a:r>
              <a:rPr lang="en-US"/>
              <a:t> </a:t>
            </a:r>
            <a:r>
              <a:rPr lang="en-US" i="1"/>
              <a:t>55</a:t>
            </a:r>
            <a:r>
              <a:rPr lang="en-US"/>
              <a:t>, 46-57. </a:t>
            </a:r>
            <a:r>
              <a:rPr lang="en-US" u="sng">
                <a:hlinkClick r:id="rId3"/>
              </a:rPr>
              <a:t>https://doi.org/10.1016/j.jcrimjus.2018.02.001</a:t>
            </a:r>
            <a:endParaRPr lang="en-US"/>
          </a:p>
          <a:p>
            <a:r>
              <a:rPr lang="en-US"/>
              <a:t>Campbell, M. A., French, S., &amp; Gendreau, P. (2009). The prediction of violence in adult offenders: A meta-analytic comparison of instruments and methods of assessment. </a:t>
            </a:r>
            <a:r>
              <a:rPr lang="en-US" i="1"/>
              <a:t>Criminal Justice and Behavior</a:t>
            </a:r>
            <a:r>
              <a:rPr lang="en-US"/>
              <a:t>, </a:t>
            </a:r>
            <a:r>
              <a:rPr lang="en-US" i="1"/>
              <a:t>36</a:t>
            </a:r>
            <a:r>
              <a:rPr lang="en-US"/>
              <a:t>(6), 567– 590. </a:t>
            </a:r>
            <a:r>
              <a:rPr lang="en-US">
                <a:hlinkClick r:id="rId4"/>
              </a:rPr>
              <a:t>http://dx.doi.org/10.1177/0093854809333610</a:t>
            </a:r>
            <a:r>
              <a:rPr lang="en-US"/>
              <a:t> </a:t>
            </a:r>
          </a:p>
          <a:p>
            <a:r>
              <a:rPr lang="en-US"/>
              <a:t>Calleja, N. G., </a:t>
            </a:r>
            <a:r>
              <a:rPr lang="en-US" err="1"/>
              <a:t>Dadah</a:t>
            </a:r>
            <a:r>
              <a:rPr lang="en-US"/>
              <a:t>, A. M., Fisher, J., &amp; Fernandez, M. (2016). Reducing Juvenile Recidivism Through Specialized Reentry Services: A Second Chance Act Project. Journal of Juvenile Justice, 5(2).</a:t>
            </a:r>
          </a:p>
          <a:p>
            <a:r>
              <a:rPr lang="en-US"/>
              <a:t>Cane, J., O’Connor, D., &amp; Michie, S. (2012). Validation of the theoretical domains framework for use in </a:t>
            </a:r>
            <a:r>
              <a:rPr lang="en-US" err="1"/>
              <a:t>behaviour</a:t>
            </a:r>
            <a:r>
              <a:rPr lang="en-US"/>
              <a:t> change and implementation research.</a:t>
            </a:r>
            <a:r>
              <a:rPr lang="en-US" i="1"/>
              <a:t> Implementation Science: IS, 7</a:t>
            </a:r>
            <a:r>
              <a:rPr lang="en-US"/>
              <a:t>(1), 37-37. </a:t>
            </a:r>
            <a:r>
              <a:rPr lang="en-US">
                <a:hlinkClick r:id="rId5"/>
              </a:rPr>
              <a:t>https://doi:10.1186/1748-5908-7-37</a:t>
            </a:r>
            <a:r>
              <a:rPr lang="en-US"/>
              <a:t> </a:t>
            </a:r>
          </a:p>
          <a:p>
            <a:r>
              <a:rPr lang="en-US"/>
              <a:t>Carroll, C., Patterson, M., Wood, S., Booth, A., Rick, J., &amp; </a:t>
            </a:r>
            <a:r>
              <a:rPr lang="en-US" err="1"/>
              <a:t>Balain</a:t>
            </a:r>
            <a:r>
              <a:rPr lang="en-US"/>
              <a:t>, S. (2007). A conceptual framework for implementation fidelity.</a:t>
            </a:r>
            <a:r>
              <a:rPr lang="en-US" i="1"/>
              <a:t> Implementation Science: IS, 2</a:t>
            </a:r>
            <a:r>
              <a:rPr lang="en-US"/>
              <a:t>(1), 40-40. </a:t>
            </a:r>
            <a:r>
              <a:rPr lang="en-US">
                <a:hlinkClick r:id="rId6"/>
              </a:rPr>
              <a:t>https://doi.org/10.1186/1748-5908-2-40</a:t>
            </a:r>
            <a:r>
              <a:rPr lang="en-US"/>
              <a:t> </a:t>
            </a:r>
          </a:p>
          <a:p>
            <a:r>
              <a:rPr lang="en-US"/>
              <a:t>Damschroder, L. J., Reardon, C. M., </a:t>
            </a:r>
            <a:r>
              <a:rPr lang="en-US" err="1"/>
              <a:t>Widerquist</a:t>
            </a:r>
            <a:r>
              <a:rPr lang="en-US"/>
              <a:t>, M. A. O., &amp; Lowery, J. (2022). The updated Consolidated Framework for Implementation Research based on user feedback. Implementation science, 17(1), 75.</a:t>
            </a:r>
          </a:p>
          <a:p>
            <a:r>
              <a:rPr lang="en-US"/>
              <a:t>Drawbridge, D. C., Todorovic, K., Winters, G. M., &amp; Vincent, G. M. (2019). Implementation of risk-need-responsivity principles into probation case planning. </a:t>
            </a:r>
            <a:r>
              <a:rPr lang="en-US" i="1"/>
              <a:t>Law and Human Behavior</a:t>
            </a:r>
            <a:r>
              <a:rPr lang="en-US"/>
              <a:t>, </a:t>
            </a:r>
            <a:r>
              <a:rPr lang="en-US" i="1"/>
              <a:t>43</a:t>
            </a:r>
            <a:r>
              <a:rPr lang="en-US"/>
              <a:t>(5), 455–467. </a:t>
            </a:r>
            <a:r>
              <a:rPr lang="en-US" u="sng">
                <a:hlinkClick r:id="rId7"/>
              </a:rPr>
              <a:t>https://doi.org/10.1037/lhb0000351</a:t>
            </a:r>
            <a:endParaRPr lang="en-US"/>
          </a:p>
          <a:p>
            <a:r>
              <a:rPr lang="en-US"/>
              <a:t>Gendreau, P., Little, T., &amp; Goggin, C. (1996). A meta-analysis of the predictors of adult offender recidivism: What works! </a:t>
            </a:r>
            <a:r>
              <a:rPr lang="en-US" i="1"/>
              <a:t>Criminology</a:t>
            </a:r>
            <a:r>
              <a:rPr lang="en-US"/>
              <a:t>, </a:t>
            </a:r>
            <a:r>
              <a:rPr lang="en-US" i="1"/>
              <a:t>34</a:t>
            </a:r>
            <a:r>
              <a:rPr lang="en-US"/>
              <a:t>(4), 575-607. </a:t>
            </a:r>
            <a:r>
              <a:rPr lang="en-US" u="sng">
                <a:hlinkClick r:id="rId8"/>
              </a:rPr>
              <a:t>https://doi.org/10.1111/j.1745-9125.1996.tb01220.x</a:t>
            </a:r>
            <a:endParaRPr lang="en-US"/>
          </a:p>
          <a:p>
            <a:r>
              <a:rPr lang="en-US"/>
              <a:t>Glasgow, R. E., &amp; Estabrooks, P. E. (2018). Pragmatic applications of RE-AIM for health care initiatives in community and clinical settings.</a:t>
            </a:r>
            <a:r>
              <a:rPr lang="en-US" i="1"/>
              <a:t> Preventing Chronic Disease, 15</a:t>
            </a:r>
            <a:r>
              <a:rPr lang="en-US"/>
              <a:t>, E02. </a:t>
            </a:r>
            <a:r>
              <a:rPr lang="en-US">
                <a:hlinkClick r:id="rId9"/>
              </a:rPr>
              <a:t>https://doi.org/10.5888/pcd15.170271</a:t>
            </a:r>
            <a:r>
              <a:rPr lang="en-US"/>
              <a:t> </a:t>
            </a:r>
          </a:p>
          <a:p>
            <a:r>
              <a:rPr lang="en-US"/>
              <a:t>Hanson, R. K., Bourgon, G., Helmus, L., &amp; Hodgson, S. (2009). The principles of effective correctional treatment also apply to sexual offenders: A meta-analysis. </a:t>
            </a:r>
            <a:r>
              <a:rPr lang="en-US" i="1"/>
              <a:t>Criminal Justice and Behavior</a:t>
            </a:r>
            <a:r>
              <a:rPr lang="en-US"/>
              <a:t>, </a:t>
            </a:r>
            <a:r>
              <a:rPr lang="en-US" i="1"/>
              <a:t>36</a:t>
            </a:r>
            <a:r>
              <a:rPr lang="en-US"/>
              <a:t>(9), 865-891. </a:t>
            </a:r>
            <a:r>
              <a:rPr lang="en-US">
                <a:hlinkClick r:id="rId10"/>
              </a:rPr>
              <a:t>https://doi.org/10.1177/0093854809338545</a:t>
            </a:r>
            <a:endParaRPr lang="en-US"/>
          </a:p>
          <a:p>
            <a:r>
              <a:rPr lang="en-US" err="1"/>
              <a:t>Haqanee</a:t>
            </a:r>
            <a:r>
              <a:rPr lang="en-US"/>
              <a:t>, Z., Peterson-Badali, M., &amp; Skilling, T. (2014). Making “what works” work: Examining probation officers’ experiences addressing the criminogenic needs of juvenile offenders. </a:t>
            </a:r>
            <a:r>
              <a:rPr lang="en-US" i="1"/>
              <a:t>Journal of Offender Rehabilitation</a:t>
            </a:r>
            <a:r>
              <a:rPr lang="en-US"/>
              <a:t>, </a:t>
            </a:r>
            <a:r>
              <a:rPr lang="en-US" i="1"/>
              <a:t>54</a:t>
            </a:r>
            <a:r>
              <a:rPr lang="en-US"/>
              <a:t>(1), 37-59. </a:t>
            </a:r>
            <a:r>
              <a:rPr lang="en-US">
                <a:hlinkClick r:id="rId11"/>
              </a:rPr>
              <a:t>https://doi.org/10.1080/10509674.2014.980485</a:t>
            </a:r>
            <a:r>
              <a:rPr lang="en-US"/>
              <a:t> </a:t>
            </a:r>
          </a:p>
          <a:p>
            <a:endParaRPr lang="en-US"/>
          </a:p>
        </p:txBody>
      </p:sp>
      <p:sp>
        <p:nvSpPr>
          <p:cNvPr id="4" name="Content Placeholder 3">
            <a:extLst>
              <a:ext uri="{FF2B5EF4-FFF2-40B4-BE49-F238E27FC236}">
                <a16:creationId xmlns:a16="http://schemas.microsoft.com/office/drawing/2014/main" id="{CA24B7C7-10A6-AAE7-AF13-8799A7EBFF07}"/>
              </a:ext>
            </a:extLst>
          </p:cNvPr>
          <p:cNvSpPr>
            <a:spLocks noGrp="1"/>
          </p:cNvSpPr>
          <p:nvPr>
            <p:ph sz="half" idx="2"/>
          </p:nvPr>
        </p:nvSpPr>
        <p:spPr>
          <a:xfrm>
            <a:off x="6172200" y="1200150"/>
            <a:ext cx="5181600" cy="4976813"/>
          </a:xfrm>
        </p:spPr>
        <p:txBody>
          <a:bodyPr>
            <a:normAutofit fontScale="32500" lnSpcReduction="20000"/>
          </a:bodyPr>
          <a:lstStyle/>
          <a:p>
            <a:r>
              <a:rPr lang="en-US"/>
              <a:t>Kapoor, A., Peterson-Badali, M., &amp; Skilling, T. (2018). Barriers to service provision for justice-involved youth. </a:t>
            </a:r>
            <a:r>
              <a:rPr lang="en-US" i="1"/>
              <a:t>Criminal Justice and Behavior,</a:t>
            </a:r>
            <a:r>
              <a:rPr lang="en-US"/>
              <a:t> </a:t>
            </a:r>
            <a:r>
              <a:rPr lang="en-US" i="1"/>
              <a:t>45</a:t>
            </a:r>
            <a:r>
              <a:rPr lang="en-US"/>
              <a:t>(2), 1832-1851. </a:t>
            </a:r>
            <a:r>
              <a:rPr lang="en-US">
                <a:hlinkClick r:id="rId12"/>
              </a:rPr>
              <a:t>https://doi.org/10.1177/0093854818794754</a:t>
            </a:r>
            <a:r>
              <a:rPr lang="en-US"/>
              <a:t> </a:t>
            </a:r>
          </a:p>
          <a:p>
            <a:r>
              <a:rPr lang="en-US"/>
              <a:t>Labrecque, R.M., Smith, P., Lovins, B.K., &amp; Latessa, E.J. (2014). The importance of reassessment: How change in the LSI-R risk score can improve prediction of recidivism. </a:t>
            </a:r>
            <a:r>
              <a:rPr lang="en-US" i="1"/>
              <a:t>Journal of Offender Rehabilitation, </a:t>
            </a:r>
            <a:r>
              <a:rPr lang="en-US"/>
              <a:t>53(2), 116-128. https://</a:t>
            </a:r>
            <a:r>
              <a:rPr lang="en-US" err="1"/>
              <a:t>doi.org</a:t>
            </a:r>
            <a:r>
              <a:rPr lang="en-US"/>
              <a:t>/10.1080/10509674.2013.868389   </a:t>
            </a:r>
          </a:p>
          <a:p>
            <a:r>
              <a:rPr lang="en-US"/>
              <a:t>Long, J. S., Sullivan, C., Wooldredge, J., </a:t>
            </a:r>
            <a:r>
              <a:rPr lang="en-US" err="1"/>
              <a:t>Pompoco</a:t>
            </a:r>
            <a:r>
              <a:rPr lang="en-US"/>
              <a:t>, A., &amp; Lugo, M. (2019). Matching needs to services: Prison treatment program allocations. Criminal Justice and Behavior, 46(5), 676.</a:t>
            </a:r>
          </a:p>
          <a:p>
            <a:r>
              <a:rPr lang="en-US"/>
              <a:t>Michie S, Johnston M, Abraham C, et al. (2005) Making psychological theory useful for implementing evidence based practice: a consensus approach. Qual Saf Health Care,14(1):26–33. </a:t>
            </a:r>
            <a:r>
              <a:rPr lang="en-US" err="1"/>
              <a:t>doi</a:t>
            </a:r>
            <a:r>
              <a:rPr lang="en-US"/>
              <a:t>: 10.1136/qshc.2004.011155</a:t>
            </a:r>
          </a:p>
          <a:p>
            <a:r>
              <a:rPr lang="en-US"/>
              <a:t>Michie, S., van Stralen, M. M., &amp; West, R. (2011). The </a:t>
            </a:r>
            <a:r>
              <a:rPr lang="en-US" err="1"/>
              <a:t>behaviour</a:t>
            </a:r>
            <a:r>
              <a:rPr lang="en-US"/>
              <a:t> change wheel: A new method for </a:t>
            </a:r>
            <a:r>
              <a:rPr lang="en-US" err="1"/>
              <a:t>characterising</a:t>
            </a:r>
            <a:r>
              <a:rPr lang="en-US"/>
              <a:t> and designing </a:t>
            </a:r>
            <a:r>
              <a:rPr lang="en-US" err="1"/>
              <a:t>behaviour</a:t>
            </a:r>
            <a:r>
              <a:rPr lang="en-US"/>
              <a:t> change interventions.</a:t>
            </a:r>
            <a:r>
              <a:rPr lang="en-US" i="1"/>
              <a:t> Implementation Science, 6</a:t>
            </a:r>
            <a:r>
              <a:rPr lang="en-US"/>
              <a:t>(1), 42-42. </a:t>
            </a:r>
            <a:r>
              <a:rPr lang="en-US">
                <a:hlinkClick r:id="rId13"/>
              </a:rPr>
              <a:t>https://doi.org/10.1186/1748-5908-6-42</a:t>
            </a:r>
            <a:r>
              <a:rPr lang="en-US"/>
              <a:t> </a:t>
            </a:r>
          </a:p>
          <a:p>
            <a:r>
              <a:rPr lang="en-US"/>
              <a:t>Nilsen, P. (2015). Making sense of implementation theories, models and frameworks. </a:t>
            </a:r>
            <a:r>
              <a:rPr lang="en-US" i="1"/>
              <a:t>Implementation Sci</a:t>
            </a:r>
            <a:r>
              <a:rPr lang="en-US"/>
              <a:t>, </a:t>
            </a:r>
            <a:r>
              <a:rPr lang="en-US" i="1"/>
              <a:t>10</a:t>
            </a:r>
            <a:r>
              <a:rPr lang="en-US"/>
              <a:t>(1), 53. </a:t>
            </a:r>
            <a:r>
              <a:rPr lang="en-US">
                <a:hlinkClick r:id="rId14"/>
              </a:rPr>
              <a:t>https://doi.org/10.1186/s13012-015-0242-0</a:t>
            </a:r>
            <a:r>
              <a:rPr lang="en-US"/>
              <a:t> </a:t>
            </a:r>
          </a:p>
          <a:p>
            <a:r>
              <a:rPr lang="en-US"/>
              <a:t>Peterson-Badali, M., Skilling, T., &amp; </a:t>
            </a:r>
            <a:r>
              <a:rPr lang="en-US" err="1"/>
              <a:t>Haqanee</a:t>
            </a:r>
            <a:r>
              <a:rPr lang="en-US"/>
              <a:t>, Z. (2015). Examining implementation of risk assessment in case management for youth in the justice system. </a:t>
            </a:r>
            <a:r>
              <a:rPr lang="en-US" i="1"/>
              <a:t>Criminal Justice and Behavior</a:t>
            </a:r>
            <a:r>
              <a:rPr lang="en-US"/>
              <a:t>, </a:t>
            </a:r>
            <a:r>
              <a:rPr lang="en-US" i="1"/>
              <a:t>42</a:t>
            </a:r>
            <a:r>
              <a:rPr lang="en-US"/>
              <a:t>(3), 304-320. </a:t>
            </a:r>
            <a:r>
              <a:rPr lang="en-US">
                <a:hlinkClick r:id="rId15"/>
              </a:rPr>
              <a:t>https://doi.org/10.1177/0093854814549595</a:t>
            </a:r>
            <a:r>
              <a:rPr lang="en-US"/>
              <a:t> </a:t>
            </a:r>
          </a:p>
          <a:p>
            <a:r>
              <a:rPr lang="en-US"/>
              <a:t>Prendergast, M. L., Pearson, F. S., Podus, D., Hamilton, Z. K., &amp; Greenwell, L. (2013). The Andrews’ principles of risk, needs, and responsivity as applied in drug treatment programs: Meta-analysis of crime and drug use outcomes. </a:t>
            </a:r>
            <a:r>
              <a:rPr lang="en-US" i="1"/>
              <a:t>Journal of Experimental Criminology</a:t>
            </a:r>
            <a:r>
              <a:rPr lang="en-US"/>
              <a:t>, </a:t>
            </a:r>
            <a:r>
              <a:rPr lang="en-US" i="1"/>
              <a:t>9</a:t>
            </a:r>
            <a:r>
              <a:rPr lang="en-US"/>
              <a:t>(3), 275-300. </a:t>
            </a:r>
            <a:r>
              <a:rPr lang="en-US" u="sng">
                <a:hlinkClick r:id="rId16"/>
              </a:rPr>
              <a:t>https://doi.org/10.1007/s11292-013-9178-z</a:t>
            </a:r>
            <a:endParaRPr lang="en-US"/>
          </a:p>
          <a:p>
            <a:r>
              <a:rPr lang="en-US"/>
              <a:t>Proctor, E. K., Powell, B. J., &amp; McMillen, J. C. (2013). Implementation strategies: recommendations for specifying and reporting. </a:t>
            </a:r>
            <a:r>
              <a:rPr lang="en-US" i="1"/>
              <a:t>Implementation science : IS</a:t>
            </a:r>
            <a:r>
              <a:rPr lang="en-US"/>
              <a:t>, </a:t>
            </a:r>
            <a:r>
              <a:rPr lang="en-US" i="1"/>
              <a:t>8</a:t>
            </a:r>
            <a:r>
              <a:rPr lang="en-US"/>
              <a:t>, 139. </a:t>
            </a:r>
            <a:r>
              <a:rPr lang="en-US">
                <a:hlinkClick r:id="rId17"/>
              </a:rPr>
              <a:t>https://doi.org/10.1186/1748-5908-8-139</a:t>
            </a:r>
            <a:r>
              <a:rPr lang="en-US"/>
              <a:t> </a:t>
            </a:r>
          </a:p>
          <a:p>
            <a:r>
              <a:rPr lang="en-US"/>
              <a:t>Proctor, E. K., Bunger, A. C., </a:t>
            </a:r>
            <a:r>
              <a:rPr lang="en-US" err="1"/>
              <a:t>Lengnick</a:t>
            </a:r>
            <a:r>
              <a:rPr lang="en-US"/>
              <a:t>-Hall, R., Gerke, D. R., Martin, J. K., Phillips, R. J., &amp; Swanson, J. C. (2023). Ten years of implementation outcomes research: a scoping review. </a:t>
            </a:r>
            <a:r>
              <a:rPr lang="en-US" i="1"/>
              <a:t>Implementation science : IS</a:t>
            </a:r>
            <a:r>
              <a:rPr lang="en-US"/>
              <a:t>, </a:t>
            </a:r>
            <a:r>
              <a:rPr lang="en-US" i="1"/>
              <a:t>18</a:t>
            </a:r>
            <a:r>
              <a:rPr lang="en-US"/>
              <a:t>(1), 31. </a:t>
            </a:r>
            <a:r>
              <a:rPr lang="en-US">
                <a:hlinkClick r:id="rId18"/>
              </a:rPr>
              <a:t>https://doi.org/10.1186/s13012-023-01286-z</a:t>
            </a:r>
            <a:r>
              <a:rPr lang="en-US"/>
              <a:t> </a:t>
            </a:r>
          </a:p>
          <a:p>
            <a:r>
              <a:rPr lang="en-US"/>
              <a:t>Vieira, T., Skilling, T., &amp; Peterson-Badali, M. (2009). Matching court-ordered services with youths’ treatment needs: Predicting treatment success with young offenders. </a:t>
            </a:r>
            <a:r>
              <a:rPr lang="en-US" i="1"/>
              <a:t>Criminal Justice and Behavior</a:t>
            </a:r>
            <a:r>
              <a:rPr lang="en-US"/>
              <a:t>, </a:t>
            </a:r>
            <a:r>
              <a:rPr lang="en-US" i="1"/>
              <a:t>36</a:t>
            </a:r>
            <a:r>
              <a:rPr lang="en-US"/>
              <a:t>(4),</a:t>
            </a:r>
            <a:r>
              <a:rPr lang="en-US" i="1"/>
              <a:t> </a:t>
            </a:r>
            <a:r>
              <a:rPr lang="en-US"/>
              <a:t>385-401. </a:t>
            </a:r>
            <a:r>
              <a:rPr lang="en-US" u="sng">
                <a:hlinkClick r:id="rId19"/>
              </a:rPr>
              <a:t>https://doi.org/10.1177/0093854808331249</a:t>
            </a:r>
            <a:endParaRPr lang="en-US"/>
          </a:p>
          <a:p>
            <a:r>
              <a:rPr lang="en-US" err="1"/>
              <a:t>Wandersman</a:t>
            </a:r>
            <a:r>
              <a:rPr lang="en-US"/>
              <a:t>, A., &amp; Scheier, L. M. (2024). Strengthening the Science and Practice of Implementation Support: Evaluating the Effectiveness of Training and Technical Assistance Centers. </a:t>
            </a:r>
            <a:r>
              <a:rPr lang="en-US" i="1"/>
              <a:t>Evaluation &amp; the health professions</a:t>
            </a:r>
            <a:r>
              <a:rPr lang="en-US"/>
              <a:t>, </a:t>
            </a:r>
            <a:r>
              <a:rPr lang="en-US" i="1"/>
              <a:t>47</a:t>
            </a:r>
            <a:r>
              <a:rPr lang="en-US"/>
              <a:t>(2), 143–153. </a:t>
            </a:r>
            <a:r>
              <a:rPr lang="en-US" u="sng">
                <a:hlinkClick r:id="rId20"/>
              </a:rPr>
              <a:t>https://doi.org/10.1177/01632787241248768</a:t>
            </a:r>
            <a:endParaRPr lang="en-US" u="sng"/>
          </a:p>
          <a:p>
            <a:pPr fontAlgn="t"/>
            <a:r>
              <a:rPr lang="en-US" err="1">
                <a:latin typeface="Arial" panose="020B0604020202020204" pitchFamily="34" charset="0"/>
              </a:rPr>
              <a:t>Zadvinskis</a:t>
            </a:r>
            <a:r>
              <a:rPr lang="en-US">
                <a:latin typeface="Arial" panose="020B0604020202020204" pitchFamily="34" charset="0"/>
              </a:rPr>
              <a:t>, I., &amp; Hoying, J. (2023). Creating a Community Advisory Board. </a:t>
            </a:r>
            <a:r>
              <a:rPr lang="en-US" i="1">
                <a:latin typeface="Arial" panose="020B0604020202020204" pitchFamily="34" charset="0"/>
              </a:rPr>
              <a:t>AJN, American Journal of Nursing</a:t>
            </a:r>
            <a:r>
              <a:rPr lang="en-US">
                <a:latin typeface="Arial" panose="020B0604020202020204" pitchFamily="34" charset="0"/>
              </a:rPr>
              <a:t>, </a:t>
            </a:r>
            <a:r>
              <a:rPr lang="en-US" i="1">
                <a:latin typeface="Arial" panose="020B0604020202020204" pitchFamily="34" charset="0"/>
              </a:rPr>
              <a:t>123</a:t>
            </a:r>
            <a:r>
              <a:rPr lang="en-US">
                <a:latin typeface="Arial" panose="020B0604020202020204" pitchFamily="34" charset="0"/>
              </a:rPr>
              <a:t>(7), 56-60.</a:t>
            </a:r>
          </a:p>
        </p:txBody>
      </p:sp>
    </p:spTree>
    <p:extLst>
      <p:ext uri="{BB962C8B-B14F-4D97-AF65-F5344CB8AC3E}">
        <p14:creationId xmlns:p14="http://schemas.microsoft.com/office/powerpoint/2010/main" val="156258336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3B230-9765-7DB0-0CDE-49E537A212B9}"/>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03A0D83F-8B67-9DA8-C91F-9CDCB7140F3A}"/>
              </a:ext>
            </a:extLst>
          </p:cNvPr>
          <p:cNvSpPr>
            <a:spLocks noGrp="1"/>
          </p:cNvSpPr>
          <p:nvPr>
            <p:ph type="title"/>
          </p:nvPr>
        </p:nvSpPr>
        <p:spPr>
          <a:xfrm>
            <a:off x="221673" y="1143000"/>
            <a:ext cx="7315200" cy="2075413"/>
          </a:xfrm>
        </p:spPr>
        <p:txBody>
          <a:bodyPr vert="horz" lIns="0" tIns="0" rIns="0" bIns="0" rtlCol="0" anchor="b" anchorCtr="0">
            <a:noAutofit/>
          </a:bodyPr>
          <a:lstStyle/>
          <a:p>
            <a:r>
              <a:rPr lang="en-US"/>
              <a:t>Closing Remarks  </a:t>
            </a:r>
          </a:p>
        </p:txBody>
      </p:sp>
      <p:sp>
        <p:nvSpPr>
          <p:cNvPr id="2" name="TextBox 21">
            <a:extLst>
              <a:ext uri="{FF2B5EF4-FFF2-40B4-BE49-F238E27FC236}">
                <a16:creationId xmlns:a16="http://schemas.microsoft.com/office/drawing/2014/main" id="{5F7743A0-E8FF-70B8-848A-37350CA214A9}"/>
              </a:ext>
            </a:extLst>
          </p:cNvPr>
          <p:cNvSpPr txBox="1"/>
          <p:nvPr/>
        </p:nvSpPr>
        <p:spPr>
          <a:xfrm>
            <a:off x="203200" y="3429000"/>
            <a:ext cx="12192000" cy="1231106"/>
          </a:xfrm>
          <a:prstGeom prst="rect">
            <a:avLst/>
          </a:prstGeom>
        </p:spPr>
        <p:txBody>
          <a:bodyPr wrap="square" lIns="0" tIns="0" rIns="0" bIns="0" rtlCol="0" anchor="t">
            <a:spAutoFit/>
          </a:bodyPr>
          <a:lstStyle/>
          <a:p>
            <a:pPr defTabSz="609630"/>
            <a:r>
              <a:rPr lang="en-GB" sz="2000" b="1">
                <a:solidFill>
                  <a:srgbClr val="FFFFFF"/>
                </a:solidFill>
                <a:latin typeface="Calibri"/>
                <a:ea typeface="Calibri"/>
                <a:cs typeface="Calibri"/>
              </a:rPr>
              <a:t>Cori Cather</a:t>
            </a:r>
            <a:r>
              <a:rPr lang="en-GB" sz="2000">
                <a:solidFill>
                  <a:srgbClr val="FFFFFF"/>
                </a:solidFill>
                <a:latin typeface="Calibri"/>
                <a:ea typeface="Calibri"/>
                <a:cs typeface="Calibri"/>
              </a:rPr>
              <a:t>, PhD, Associate Professor of Psychology, </a:t>
            </a:r>
          </a:p>
          <a:p>
            <a:pPr defTabSz="609630"/>
            <a:r>
              <a:rPr lang="en-GB" sz="2000">
                <a:solidFill>
                  <a:srgbClr val="FFFFFF"/>
                </a:solidFill>
                <a:latin typeface="Calibri"/>
                <a:ea typeface="Calibri"/>
                <a:cs typeface="Calibri"/>
              </a:rPr>
              <a:t>Director of MGH </a:t>
            </a:r>
            <a:r>
              <a:rPr lang="en-GB" sz="2000" err="1">
                <a:solidFill>
                  <a:srgbClr val="FFFFFF"/>
                </a:solidFill>
                <a:latin typeface="Calibri"/>
                <a:ea typeface="Calibri"/>
                <a:cs typeface="Calibri"/>
              </a:rPr>
              <a:t>Center</a:t>
            </a:r>
            <a:r>
              <a:rPr lang="en-GB" sz="2000">
                <a:solidFill>
                  <a:srgbClr val="FFFFFF"/>
                </a:solidFill>
                <a:latin typeface="Calibri"/>
                <a:ea typeface="Calibri"/>
                <a:cs typeface="Calibri"/>
              </a:rPr>
              <a:t> of Excellence for Psychosocial and Systemic Research</a:t>
            </a:r>
            <a:endParaRPr lang="en-US" sz="1200">
              <a:solidFill>
                <a:srgbClr val="FFFFFF"/>
              </a:solidFill>
              <a:latin typeface="Calibri"/>
            </a:endParaRPr>
          </a:p>
          <a:p>
            <a:pPr defTabSz="609630"/>
            <a:endParaRPr lang="en-GB" sz="2000">
              <a:solidFill>
                <a:srgbClr val="FFFFFF"/>
              </a:solidFill>
              <a:latin typeface="Calibri"/>
              <a:ea typeface="Calibri"/>
              <a:cs typeface="Calibri"/>
            </a:endParaRPr>
          </a:p>
          <a:p>
            <a:pPr defTabSz="609630"/>
            <a:r>
              <a:rPr lang="en-GB" sz="2000" b="1">
                <a:solidFill>
                  <a:srgbClr val="FFFFFF"/>
                </a:solidFill>
                <a:latin typeface="Calibri" panose="020F0502020204030204" pitchFamily="34" charset="0"/>
                <a:cs typeface="Calibri" panose="020F0502020204030204" pitchFamily="34" charset="0"/>
              </a:rPr>
              <a:t>Megan Kelly</a:t>
            </a:r>
            <a:r>
              <a:rPr lang="en-GB" sz="2000">
                <a:solidFill>
                  <a:srgbClr val="FFFFFF"/>
                </a:solidFill>
                <a:latin typeface="Calibri" panose="020F0502020204030204" pitchFamily="34" charset="0"/>
                <a:cs typeface="Calibri" panose="020F0502020204030204" pitchFamily="34" charset="0"/>
              </a:rPr>
              <a:t>, PhD, Professor of Psychiatry and Director of </a:t>
            </a:r>
            <a:r>
              <a:rPr lang="en-GB" sz="2000" err="1">
                <a:solidFill>
                  <a:srgbClr val="FFFFFF"/>
                </a:solidFill>
                <a:latin typeface="Calibri" panose="020F0502020204030204" pitchFamily="34" charset="0"/>
                <a:cs typeface="Calibri" panose="020F0502020204030204" pitchFamily="34" charset="0"/>
              </a:rPr>
              <a:t>iSPARC</a:t>
            </a:r>
            <a:r>
              <a:rPr lang="en-GB" sz="2000">
                <a:solidFill>
                  <a:srgbClr val="FFFFFF"/>
                </a:solidFill>
                <a:latin typeface="Calibri" panose="020F0502020204030204" pitchFamily="34" charset="0"/>
                <a:cs typeface="Calibri" panose="020F0502020204030204" pitchFamily="34" charset="0"/>
              </a:rPr>
              <a:t> ​​</a:t>
            </a:r>
            <a:endParaRPr lang="en-US" sz="2000">
              <a:solidFill>
                <a:srgbClr val="FFFFFF"/>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034036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FB649-02AF-02F7-5A02-01F720392E2F}"/>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84399590-8341-49DF-A4FB-969D907A4FBD}"/>
              </a:ext>
            </a:extLst>
          </p:cNvPr>
          <p:cNvSpPr>
            <a:spLocks noGrp="1"/>
          </p:cNvSpPr>
          <p:nvPr>
            <p:ph type="title"/>
          </p:nvPr>
        </p:nvSpPr>
        <p:spPr>
          <a:xfrm>
            <a:off x="355600" y="-736600"/>
            <a:ext cx="9296400" cy="2075413"/>
          </a:xfrm>
        </p:spPr>
        <p:txBody>
          <a:bodyPr vert="horz" lIns="0" tIns="0" rIns="0" bIns="0" rtlCol="0" anchor="b" anchorCtr="0">
            <a:noAutofit/>
          </a:bodyPr>
          <a:lstStyle/>
          <a:p>
            <a:r>
              <a:rPr lang="en-US"/>
              <a:t>Evaluation Form</a:t>
            </a:r>
          </a:p>
        </p:txBody>
      </p:sp>
      <p:pic>
        <p:nvPicPr>
          <p:cNvPr id="5" name="Picture 4" descr="A qr code with black squares&#10;https://lms.mghcme.org/BuildingSolutions&#10;">
            <a:extLst>
              <a:ext uri="{FF2B5EF4-FFF2-40B4-BE49-F238E27FC236}">
                <a16:creationId xmlns:a16="http://schemas.microsoft.com/office/drawing/2014/main" id="{BDACAD81-9F09-FD2E-0AE8-60F21263BE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0400" y="2108200"/>
            <a:ext cx="3424688" cy="3437467"/>
          </a:xfrm>
          <a:prstGeom prst="rect">
            <a:avLst/>
          </a:prstGeom>
        </p:spPr>
      </p:pic>
      <p:sp>
        <p:nvSpPr>
          <p:cNvPr id="3" name="TextBox 21">
            <a:extLst>
              <a:ext uri="{FF2B5EF4-FFF2-40B4-BE49-F238E27FC236}">
                <a16:creationId xmlns:a16="http://schemas.microsoft.com/office/drawing/2014/main" id="{DE65418F-8645-F299-17FD-01B05F81414A}"/>
              </a:ext>
            </a:extLst>
          </p:cNvPr>
          <p:cNvSpPr txBox="1"/>
          <p:nvPr/>
        </p:nvSpPr>
        <p:spPr>
          <a:xfrm>
            <a:off x="230031" y="5881352"/>
            <a:ext cx="12192000" cy="615553"/>
          </a:xfrm>
          <a:prstGeom prst="rect">
            <a:avLst/>
          </a:prstGeom>
        </p:spPr>
        <p:txBody>
          <a:bodyPr wrap="square" lIns="0" tIns="0" rIns="0" bIns="0" rtlCol="0" anchor="t">
            <a:spAutoFit/>
          </a:bodyPr>
          <a:lstStyle/>
          <a:p>
            <a:pPr defTabSz="609630"/>
            <a:r>
              <a:rPr lang="en-GB" sz="2000" dirty="0">
                <a:solidFill>
                  <a:schemeClr val="bg1"/>
                </a:solidFill>
                <a:latin typeface="Calibri"/>
                <a:ea typeface="Calibri"/>
                <a:cs typeface="Calibri"/>
              </a:rPr>
              <a:t>Link:</a:t>
            </a:r>
            <a:r>
              <a:rPr lang="en-GB" sz="2000" dirty="0">
                <a:solidFill>
                  <a:schemeClr val="bg1"/>
                </a:solidFill>
                <a:ea typeface="+mn-lt"/>
                <a:cs typeface="+mn-lt"/>
              </a:rPr>
              <a:t> </a:t>
            </a:r>
            <a:r>
              <a:rPr lang="en-GB" sz="2000" u="sng" dirty="0">
                <a:solidFill>
                  <a:schemeClr val="bg1"/>
                </a:solidFill>
                <a:ea typeface="+mn-lt"/>
                <a:cs typeface="+mn-lt"/>
                <a:hlinkClick r:id="rId3">
                  <a:extLst>
                    <a:ext uri="{A12FA001-AC4F-418D-AE19-62706E023703}">
                      <ahyp:hlinkClr xmlns:ahyp="http://schemas.microsoft.com/office/drawing/2018/hyperlinkcolor" val="tx"/>
                    </a:ext>
                  </a:extLst>
                </a:hlinkClick>
              </a:rPr>
              <a:t>https://lms.mghcme.org/BuildingSolutions</a:t>
            </a:r>
            <a:endParaRPr lang="en-GB" dirty="0">
              <a:solidFill>
                <a:schemeClr val="bg1"/>
              </a:solidFill>
              <a:ea typeface="+mn-lt"/>
              <a:cs typeface="+mn-lt"/>
              <a:hlinkClick r:id="" action="ppaction://noaction">
                <a:extLst>
                  <a:ext uri="{A12FA001-AC4F-418D-AE19-62706E023703}">
                    <ahyp:hlinkClr xmlns:ahyp="http://schemas.microsoft.com/office/drawing/2018/hyperlinkcolor" val="tx"/>
                  </a:ext>
                </a:extLst>
              </a:hlinkClick>
            </a:endParaRPr>
          </a:p>
          <a:p>
            <a:pPr defTabSz="609630"/>
            <a:endParaRPr lang="en-GB" sz="2000" dirty="0">
              <a:solidFill>
                <a:schemeClr val="bg1"/>
              </a:solidFill>
              <a:ea typeface="Calibri"/>
              <a:cs typeface="Calibri"/>
            </a:endParaRPr>
          </a:p>
        </p:txBody>
      </p:sp>
    </p:spTree>
    <p:extLst>
      <p:ext uri="{BB962C8B-B14F-4D97-AF65-F5344CB8AC3E}">
        <p14:creationId xmlns:p14="http://schemas.microsoft.com/office/powerpoint/2010/main" val="289287204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Screenshot of evaluation instructions webpage">
            <a:extLst>
              <a:ext uri="{FF2B5EF4-FFF2-40B4-BE49-F238E27FC236}">
                <a16:creationId xmlns:a16="http://schemas.microsoft.com/office/drawing/2014/main" id="{10536D51-1E77-C5ED-07ED-AEF63F7AAA61}"/>
              </a:ext>
            </a:extLst>
          </p:cNvPr>
          <p:cNvPicPr>
            <a:picLocks noChangeAspect="1"/>
          </p:cNvPicPr>
          <p:nvPr/>
        </p:nvPicPr>
        <p:blipFill>
          <a:blip r:embed="rId2"/>
          <a:stretch>
            <a:fillRect/>
          </a:stretch>
        </p:blipFill>
        <p:spPr>
          <a:xfrm>
            <a:off x="1749573" y="1108"/>
            <a:ext cx="9144000" cy="6858000"/>
          </a:xfrm>
          <a:prstGeom prst="rect">
            <a:avLst/>
          </a:prstGeom>
        </p:spPr>
      </p:pic>
      <p:sp>
        <p:nvSpPr>
          <p:cNvPr id="2" name="Title 1">
            <a:extLst>
              <a:ext uri="{FF2B5EF4-FFF2-40B4-BE49-F238E27FC236}">
                <a16:creationId xmlns:a16="http://schemas.microsoft.com/office/drawing/2014/main" id="{47284806-6098-18CF-19DF-1491A1F5CCE0}"/>
              </a:ext>
            </a:extLst>
          </p:cNvPr>
          <p:cNvSpPr>
            <a:spLocks noGrp="1"/>
          </p:cNvSpPr>
          <p:nvPr>
            <p:ph type="title"/>
          </p:nvPr>
        </p:nvSpPr>
        <p:spPr>
          <a:xfrm>
            <a:off x="640080" y="-2075413"/>
            <a:ext cx="7315200" cy="2075413"/>
          </a:xfrm>
        </p:spPr>
        <p:txBody>
          <a:bodyPr vert="horz" lIns="0" tIns="0" rIns="0" bIns="0" rtlCol="0" anchor="b" anchorCtr="0">
            <a:noAutofit/>
          </a:bodyPr>
          <a:lstStyle/>
          <a:p>
            <a:r>
              <a:rPr lang="en-US" dirty="0"/>
              <a:t>Evaluation instructions </a:t>
            </a:r>
          </a:p>
        </p:txBody>
      </p:sp>
    </p:spTree>
    <p:extLst>
      <p:ext uri="{BB962C8B-B14F-4D97-AF65-F5344CB8AC3E}">
        <p14:creationId xmlns:p14="http://schemas.microsoft.com/office/powerpoint/2010/main" val="148221251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D3475-7F88-8B67-201D-78459371786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018D513-577D-BC99-984B-94625B4F31C5}"/>
              </a:ext>
            </a:extLst>
          </p:cNvPr>
          <p:cNvSpPr>
            <a:spLocks noGrp="1"/>
          </p:cNvSpPr>
          <p:nvPr>
            <p:ph type="title"/>
          </p:nvPr>
        </p:nvSpPr>
        <p:spPr/>
        <p:txBody>
          <a:bodyPr/>
          <a:lstStyle/>
          <a:p>
            <a:r>
              <a:rPr lang="en-US" err="1"/>
              <a:t>iSPARC</a:t>
            </a:r>
            <a:r>
              <a:rPr lang="en-US"/>
              <a:t> Technical Assistance Program</a:t>
            </a:r>
            <a:br>
              <a:rPr lang="en-US"/>
            </a:br>
            <a:br>
              <a:rPr lang="en-US"/>
            </a:br>
            <a:r>
              <a:rPr lang="en-US">
                <a:hlinkClick r:id="rId2">
                  <a:extLst>
                    <a:ext uri="{A12FA001-AC4F-418D-AE19-62706E023703}">
                      <ahyp:hlinkClr xmlns:ahyp="http://schemas.microsoft.com/office/drawing/2018/hyperlinkcolor" val="tx"/>
                    </a:ext>
                  </a:extLst>
                </a:hlinkClick>
              </a:rPr>
              <a:t>www.umassmed.edu/sparc/sparc-ta/</a:t>
            </a:r>
            <a:br>
              <a:rPr lang="en-US"/>
            </a:br>
            <a:endParaRPr lang="en-US"/>
          </a:p>
        </p:txBody>
      </p:sp>
      <p:pic>
        <p:nvPicPr>
          <p:cNvPr id="12" name="Picture 11" descr="QR code that takes to you the iSPARC TA webpage&#10;&#10;https://www.umassmed.edu/sparc/sparc-ta/">
            <a:extLst>
              <a:ext uri="{FF2B5EF4-FFF2-40B4-BE49-F238E27FC236}">
                <a16:creationId xmlns:a16="http://schemas.microsoft.com/office/drawing/2014/main" id="{55E4167A-5342-591B-2218-5D8EE2F9BEBD}"/>
              </a:ext>
            </a:extLst>
          </p:cNvPr>
          <p:cNvPicPr>
            <a:picLocks noChangeAspect="1"/>
          </p:cNvPicPr>
          <p:nvPr/>
        </p:nvPicPr>
        <p:blipFill>
          <a:blip r:embed="rId3"/>
          <a:stretch>
            <a:fillRect/>
          </a:stretch>
        </p:blipFill>
        <p:spPr>
          <a:xfrm>
            <a:off x="583722" y="4295956"/>
            <a:ext cx="2419770" cy="2419770"/>
          </a:xfrm>
          <a:prstGeom prst="rect">
            <a:avLst/>
          </a:prstGeom>
        </p:spPr>
      </p:pic>
      <p:pic>
        <p:nvPicPr>
          <p:cNvPr id="10" name="Picture 9" descr="screenshot of the iSPARC website top banner which shows the UMass Chan logo, the iSPARC logo and navigation bar: About, Community Engagement, Areas of Research, Publications and Products, Our New and TA Program">
            <a:extLst>
              <a:ext uri="{FF2B5EF4-FFF2-40B4-BE49-F238E27FC236}">
                <a16:creationId xmlns:a16="http://schemas.microsoft.com/office/drawing/2014/main" id="{8C5F3E34-EFF1-917F-BC6E-74DD84351D4D}"/>
              </a:ext>
            </a:extLst>
          </p:cNvPr>
          <p:cNvPicPr>
            <a:picLocks noChangeAspect="1"/>
          </p:cNvPicPr>
          <p:nvPr/>
        </p:nvPicPr>
        <p:blipFill>
          <a:blip r:embed="rId4"/>
          <a:stretch>
            <a:fillRect/>
          </a:stretch>
        </p:blipFill>
        <p:spPr>
          <a:xfrm>
            <a:off x="3648970" y="1"/>
            <a:ext cx="8543030" cy="1259537"/>
          </a:xfrm>
          <a:prstGeom prst="rect">
            <a:avLst/>
          </a:prstGeom>
        </p:spPr>
      </p:pic>
      <p:pic>
        <p:nvPicPr>
          <p:cNvPr id="7" name="Picture 6" descr="screenshot of TA webpage subheading:&#10;&#10;Technical Assistance and Consultation Program&#10;This iSPARC program is responsible for providing basic and intensive technical assistance (TA) services to the Massachusetts Department of Mental Health (DMH) and its contracted providers. See our resources and technical assistance request form below.">
            <a:extLst>
              <a:ext uri="{FF2B5EF4-FFF2-40B4-BE49-F238E27FC236}">
                <a16:creationId xmlns:a16="http://schemas.microsoft.com/office/drawing/2014/main" id="{66952904-D4F7-8CB1-91C9-2A57ECDAC9F0}"/>
              </a:ext>
            </a:extLst>
          </p:cNvPr>
          <p:cNvPicPr>
            <a:picLocks noChangeAspect="1"/>
          </p:cNvPicPr>
          <p:nvPr/>
        </p:nvPicPr>
        <p:blipFill>
          <a:blip r:embed="rId5"/>
          <a:stretch>
            <a:fillRect/>
          </a:stretch>
        </p:blipFill>
        <p:spPr>
          <a:xfrm>
            <a:off x="3659166" y="1259537"/>
            <a:ext cx="8532834" cy="692144"/>
          </a:xfrm>
          <a:prstGeom prst="rect">
            <a:avLst/>
          </a:prstGeom>
        </p:spPr>
      </p:pic>
      <p:pic>
        <p:nvPicPr>
          <p:cNvPr id="4" name="Picture 3" descr="screenshot of TA webpage TA Request Form">
            <a:extLst>
              <a:ext uri="{FF2B5EF4-FFF2-40B4-BE49-F238E27FC236}">
                <a16:creationId xmlns:a16="http://schemas.microsoft.com/office/drawing/2014/main" id="{021DD34D-9B0D-044D-4190-B89621210292}"/>
              </a:ext>
            </a:extLst>
          </p:cNvPr>
          <p:cNvPicPr>
            <a:picLocks noChangeAspect="1"/>
          </p:cNvPicPr>
          <p:nvPr/>
        </p:nvPicPr>
        <p:blipFill>
          <a:blip r:embed="rId6"/>
          <a:stretch>
            <a:fillRect/>
          </a:stretch>
        </p:blipFill>
        <p:spPr>
          <a:xfrm>
            <a:off x="3659166" y="1951682"/>
            <a:ext cx="8532834" cy="4906319"/>
          </a:xfrm>
          <a:prstGeom prst="rect">
            <a:avLst/>
          </a:prstGeom>
        </p:spPr>
      </p:pic>
    </p:spTree>
    <p:extLst>
      <p:ext uri="{BB962C8B-B14F-4D97-AF65-F5344CB8AC3E}">
        <p14:creationId xmlns:p14="http://schemas.microsoft.com/office/powerpoint/2010/main" val="29925127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FC20A4-AE87-5D7A-213B-DD8E8E4B4444}"/>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2720D64C-6F5F-939A-9656-2050C664F8A7}"/>
              </a:ext>
            </a:extLst>
          </p:cNvPr>
          <p:cNvSpPr>
            <a:spLocks noGrp="1"/>
          </p:cNvSpPr>
          <p:nvPr>
            <p:ph type="title"/>
          </p:nvPr>
        </p:nvSpPr>
        <p:spPr>
          <a:xfrm>
            <a:off x="406400" y="1803400"/>
            <a:ext cx="9296400" cy="2075413"/>
          </a:xfrm>
        </p:spPr>
        <p:txBody>
          <a:bodyPr vert="horz" lIns="0" tIns="0" rIns="0" bIns="0" rtlCol="0" anchor="b" anchorCtr="0">
            <a:noAutofit/>
          </a:bodyPr>
          <a:lstStyle/>
          <a:p>
            <a:r>
              <a:rPr lang="en-US"/>
              <a:t>Thank you for attending!</a:t>
            </a:r>
          </a:p>
        </p:txBody>
      </p:sp>
    </p:spTree>
    <p:extLst>
      <p:ext uri="{BB962C8B-B14F-4D97-AF65-F5344CB8AC3E}">
        <p14:creationId xmlns:p14="http://schemas.microsoft.com/office/powerpoint/2010/main" val="41971970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D300C-4CC4-3570-46C0-A7D23498FE9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194A147-8F02-3183-2E29-0DA3585ED349}"/>
              </a:ext>
            </a:extLst>
          </p:cNvPr>
          <p:cNvSpPr>
            <a:spLocks noGrp="1"/>
          </p:cNvSpPr>
          <p:nvPr>
            <p:ph type="title"/>
          </p:nvPr>
        </p:nvSpPr>
        <p:spPr/>
        <p:txBody>
          <a:bodyPr/>
          <a:lstStyle/>
          <a:p>
            <a:r>
              <a:rPr lang="en-US" dirty="0"/>
              <a:t>Continuing Education Units (CEUs)</a:t>
            </a:r>
          </a:p>
        </p:txBody>
      </p:sp>
      <p:sp>
        <p:nvSpPr>
          <p:cNvPr id="2" name="TextBox 1">
            <a:extLst>
              <a:ext uri="{FF2B5EF4-FFF2-40B4-BE49-F238E27FC236}">
                <a16:creationId xmlns:a16="http://schemas.microsoft.com/office/drawing/2014/main" id="{AB5F17B6-FEFF-BA3D-08C9-E3CEF79DDAFD}"/>
              </a:ext>
            </a:extLst>
          </p:cNvPr>
          <p:cNvSpPr txBox="1"/>
          <p:nvPr/>
        </p:nvSpPr>
        <p:spPr>
          <a:xfrm>
            <a:off x="439496" y="1756748"/>
            <a:ext cx="11313009" cy="3755452"/>
          </a:xfrm>
          <a:prstGeom prst="rect">
            <a:avLst/>
          </a:prstGeom>
          <a:noFill/>
        </p:spPr>
        <p:txBody>
          <a:bodyPr wrap="square" lIns="60960" tIns="30480" rIns="60960" bIns="30480" rtlCol="0" anchor="t">
            <a:spAutoFit/>
          </a:bodyPr>
          <a:lstStyle/>
          <a:p>
            <a:pPr defTabSz="609630"/>
            <a:r>
              <a:rPr lang="en-US" sz="2667">
                <a:solidFill>
                  <a:srgbClr val="000000"/>
                </a:solidFill>
                <a:latin typeface="Calibri" panose="020F0502020204030204" pitchFamily="34" charset="0"/>
                <a:cs typeface="Calibri" panose="020F0502020204030204" pitchFamily="34" charset="0"/>
              </a:rPr>
              <a:t>To receive continuing education credits for this event, participants </a:t>
            </a:r>
            <a:r>
              <a:rPr lang="en-US" sz="2667" b="1">
                <a:solidFill>
                  <a:srgbClr val="000000"/>
                </a:solidFill>
                <a:latin typeface="Calibri" panose="020F0502020204030204" pitchFamily="34" charset="0"/>
                <a:cs typeface="Calibri" panose="020F0502020204030204" pitchFamily="34" charset="0"/>
              </a:rPr>
              <a:t>MUST</a:t>
            </a:r>
            <a:r>
              <a:rPr lang="en-US" sz="2667">
                <a:solidFill>
                  <a:srgbClr val="000000"/>
                </a:solidFill>
                <a:latin typeface="Calibri" panose="020F0502020204030204" pitchFamily="34" charset="0"/>
                <a:cs typeface="Calibri" panose="020F0502020204030204" pitchFamily="34" charset="0"/>
              </a:rPr>
              <a:t>:</a:t>
            </a:r>
          </a:p>
          <a:p>
            <a:pPr defTabSz="609630"/>
            <a:endParaRPr lang="en-US" sz="2667">
              <a:solidFill>
                <a:srgbClr val="000000"/>
              </a:solidFill>
              <a:latin typeface="Calibri"/>
              <a:ea typeface="Calibri"/>
              <a:cs typeface="Calibri"/>
            </a:endParaRPr>
          </a:p>
          <a:p>
            <a:pPr marL="914446" lvl="1" indent="-342917" defTabSz="609630">
              <a:buFont typeface="Arial" panose="02070309020205020404" pitchFamily="49" charset="0"/>
              <a:buChar char="•"/>
            </a:pPr>
            <a:r>
              <a:rPr lang="en-US" sz="2667">
                <a:solidFill>
                  <a:srgbClr val="000000"/>
                </a:solidFill>
                <a:latin typeface="Calibri"/>
                <a:ea typeface="Calibri"/>
                <a:cs typeface="Calibri"/>
              </a:rPr>
              <a:t>Join the conference on Zoom with </a:t>
            </a:r>
            <a:r>
              <a:rPr lang="en-US" sz="2667" b="1">
                <a:solidFill>
                  <a:srgbClr val="000000"/>
                </a:solidFill>
                <a:latin typeface="Calibri"/>
                <a:ea typeface="Calibri"/>
                <a:cs typeface="Calibri"/>
              </a:rPr>
              <a:t>your full name</a:t>
            </a:r>
            <a:r>
              <a:rPr lang="en-US" sz="2667">
                <a:solidFill>
                  <a:srgbClr val="000000"/>
                </a:solidFill>
                <a:latin typeface="Calibri"/>
                <a:ea typeface="Calibri"/>
                <a:cs typeface="Calibri"/>
              </a:rPr>
              <a:t> displayed </a:t>
            </a:r>
            <a:r>
              <a:rPr lang="en-US" sz="2000">
                <a:solidFill>
                  <a:srgbClr val="000000"/>
                </a:solidFill>
                <a:latin typeface="Calibri"/>
                <a:ea typeface="Calibri"/>
                <a:cs typeface="Calibri"/>
              </a:rPr>
              <a:t>(individuals who only join by phone will not be eligible to receive CEUs)</a:t>
            </a:r>
            <a:r>
              <a:rPr lang="en-US" sz="2667">
                <a:solidFill>
                  <a:srgbClr val="000000"/>
                </a:solidFill>
                <a:latin typeface="Calibri"/>
                <a:ea typeface="Calibri"/>
                <a:cs typeface="Calibri"/>
              </a:rPr>
              <a:t>.</a:t>
            </a:r>
          </a:p>
          <a:p>
            <a:pPr marL="914446" lvl="1" indent="-342917" defTabSz="609630">
              <a:buFont typeface="Arial" panose="02070309020205020404" pitchFamily="49" charset="0"/>
              <a:buChar char="•"/>
            </a:pPr>
            <a:r>
              <a:rPr lang="en-US" sz="2667">
                <a:solidFill>
                  <a:srgbClr val="000000"/>
                </a:solidFill>
                <a:latin typeface="Calibri"/>
                <a:ea typeface="Calibri"/>
                <a:cs typeface="Calibri"/>
              </a:rPr>
              <a:t>Attend the </a:t>
            </a:r>
            <a:r>
              <a:rPr lang="en-US" sz="2667" b="1">
                <a:solidFill>
                  <a:srgbClr val="000000"/>
                </a:solidFill>
                <a:latin typeface="Calibri"/>
                <a:ea typeface="Calibri"/>
                <a:cs typeface="Calibri"/>
              </a:rPr>
              <a:t>entire</a:t>
            </a:r>
            <a:r>
              <a:rPr lang="en-US" sz="2667">
                <a:solidFill>
                  <a:srgbClr val="000000"/>
                </a:solidFill>
                <a:latin typeface="Calibri"/>
                <a:ea typeface="Calibri"/>
                <a:cs typeface="Calibri"/>
              </a:rPr>
              <a:t> program.</a:t>
            </a:r>
          </a:p>
          <a:p>
            <a:pPr marL="914446" lvl="1" indent="-342917" defTabSz="609630">
              <a:buFont typeface="Arial" panose="02070309020205020404" pitchFamily="49" charset="0"/>
              <a:buChar char="•"/>
            </a:pPr>
            <a:r>
              <a:rPr lang="en-US" sz="2667">
                <a:solidFill>
                  <a:srgbClr val="000000"/>
                </a:solidFill>
                <a:latin typeface="Calibri"/>
                <a:ea typeface="Calibri"/>
                <a:cs typeface="Calibri"/>
              </a:rPr>
              <a:t>Complete an </a:t>
            </a:r>
            <a:r>
              <a:rPr lang="en-US" sz="2667" b="1">
                <a:solidFill>
                  <a:srgbClr val="000000"/>
                </a:solidFill>
                <a:latin typeface="Calibri"/>
                <a:ea typeface="Calibri"/>
                <a:cs typeface="Calibri"/>
              </a:rPr>
              <a:t>evaluation</a:t>
            </a:r>
            <a:r>
              <a:rPr lang="en-US" sz="2667">
                <a:solidFill>
                  <a:srgbClr val="000000"/>
                </a:solidFill>
                <a:latin typeface="Calibri"/>
                <a:ea typeface="Calibri"/>
                <a:cs typeface="Calibri"/>
              </a:rPr>
              <a:t> upon the conclusion of the program.</a:t>
            </a:r>
          </a:p>
          <a:p>
            <a:pPr defTabSz="609630"/>
            <a:endParaRPr lang="en-US" sz="2667">
              <a:solidFill>
                <a:srgbClr val="000000"/>
              </a:solidFill>
              <a:latin typeface="Calibri" panose="020F0502020204030204" pitchFamily="34" charset="0"/>
              <a:cs typeface="Calibri" panose="020F0502020204030204" pitchFamily="34" charset="0"/>
            </a:endParaRPr>
          </a:p>
          <a:p>
            <a:pPr defTabSz="609630"/>
            <a:r>
              <a:rPr lang="en-US" sz="2667">
                <a:solidFill>
                  <a:srgbClr val="000000"/>
                </a:solidFill>
                <a:latin typeface="Calibri" panose="020F0502020204030204" pitchFamily="34" charset="0"/>
                <a:cs typeface="Calibri" panose="020F0502020204030204" pitchFamily="34" charset="0"/>
              </a:rPr>
              <a:t>Link and a QR code to the evaluation will be shared near the end of the conference.</a:t>
            </a:r>
          </a:p>
        </p:txBody>
      </p:sp>
    </p:spTree>
    <p:extLst>
      <p:ext uri="{BB962C8B-B14F-4D97-AF65-F5344CB8AC3E}">
        <p14:creationId xmlns:p14="http://schemas.microsoft.com/office/powerpoint/2010/main" val="32023609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BB12A-572D-097D-80BC-6FBB6FACB3E4}"/>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54FE8668-ED29-21D2-0B05-382D1CE8F3ED}"/>
              </a:ext>
            </a:extLst>
          </p:cNvPr>
          <p:cNvSpPr>
            <a:spLocks noGrp="1"/>
          </p:cNvSpPr>
          <p:nvPr>
            <p:ph type="title"/>
          </p:nvPr>
        </p:nvSpPr>
        <p:spPr/>
        <p:txBody>
          <a:bodyPr/>
          <a:lstStyle/>
          <a:p>
            <a:r>
              <a:rPr lang="en-US"/>
              <a:t>Continuing Medical Education (CME)</a:t>
            </a:r>
          </a:p>
        </p:txBody>
      </p:sp>
      <p:sp>
        <p:nvSpPr>
          <p:cNvPr id="3" name="TextBox 2">
            <a:extLst>
              <a:ext uri="{FF2B5EF4-FFF2-40B4-BE49-F238E27FC236}">
                <a16:creationId xmlns:a16="http://schemas.microsoft.com/office/drawing/2014/main" id="{E6933195-0272-F723-D281-E58A243E8E62}"/>
              </a:ext>
            </a:extLst>
          </p:cNvPr>
          <p:cNvSpPr txBox="1"/>
          <p:nvPr/>
        </p:nvSpPr>
        <p:spPr>
          <a:xfrm>
            <a:off x="236296" y="1244600"/>
            <a:ext cx="11719409" cy="4985980"/>
          </a:xfrm>
          <a:prstGeom prst="rect">
            <a:avLst/>
          </a:prstGeom>
          <a:noFill/>
        </p:spPr>
        <p:txBody>
          <a:bodyPr wrap="square" lIns="60960" tIns="30480" rIns="60960" bIns="30480" rtlCol="0" anchor="t">
            <a:spAutoFit/>
          </a:bodyPr>
          <a:lstStyle/>
          <a:p>
            <a:pPr marL="151984" indent="-151984" defTabSz="609630"/>
            <a:r>
              <a:rPr lang="en-US" sz="2000" b="1">
                <a:solidFill>
                  <a:srgbClr val="000000"/>
                </a:solidFill>
                <a:latin typeface="Calibri" panose="020F0502020204030204" pitchFamily="34" charset="0"/>
                <a:cs typeface="Calibri" panose="020F0502020204030204" pitchFamily="34" charset="0"/>
              </a:rPr>
              <a:t>CME Accreditation Statement: </a:t>
            </a:r>
            <a:r>
              <a:rPr lang="en-US" sz="2000">
                <a:solidFill>
                  <a:srgbClr val="000000"/>
                </a:solidFill>
                <a:latin typeface="Calibri" panose="020F0502020204030204" pitchFamily="34" charset="0"/>
                <a:cs typeface="Calibri" panose="020F0502020204030204" pitchFamily="34" charset="0"/>
              </a:rPr>
              <a:t>The University of Massachusetts Chan Medical School is accredited by the Accreditation Council for Continuing Medical Education to provide continuing medical education for physicians.</a:t>
            </a:r>
          </a:p>
          <a:p>
            <a:pPr marL="151984" indent="-151984" defTabSz="609630"/>
            <a:endParaRPr lang="en-US" sz="2000" b="1">
              <a:solidFill>
                <a:srgbClr val="000000"/>
              </a:solidFill>
              <a:latin typeface="Calibri" panose="020F0502020204030204" pitchFamily="34" charset="0"/>
              <a:cs typeface="Calibri" panose="020F0502020204030204" pitchFamily="34" charset="0"/>
            </a:endParaRPr>
          </a:p>
          <a:p>
            <a:pPr marL="151984" indent="-151984" defTabSz="609630"/>
            <a:r>
              <a:rPr lang="en-US" sz="2000" b="1">
                <a:solidFill>
                  <a:srgbClr val="000000"/>
                </a:solidFill>
                <a:latin typeface="Calibri"/>
                <a:ea typeface="Calibri"/>
                <a:cs typeface="Calibri"/>
              </a:rPr>
              <a:t>Designation Statement: </a:t>
            </a:r>
            <a:r>
              <a:rPr lang="en-US" sz="2000">
                <a:solidFill>
                  <a:srgbClr val="000000"/>
                </a:solidFill>
                <a:latin typeface="Calibri"/>
                <a:ea typeface="Calibri"/>
                <a:cs typeface="Calibri"/>
              </a:rPr>
              <a:t>The University of Massachusetts Chan Medical School designates this live activity for a maximum of 4 AMA PRA Category 1 Credit(s)™.  Physicians should claim only credit commensurate with the extent of their participation in the activity.</a:t>
            </a:r>
          </a:p>
          <a:p>
            <a:pPr marL="151984" indent="-151984" defTabSz="609630"/>
            <a:endParaRPr lang="en-US" sz="2000">
              <a:solidFill>
                <a:srgbClr val="000000"/>
              </a:solidFill>
              <a:latin typeface="Calibri" panose="020F0502020204030204" pitchFamily="34" charset="0"/>
              <a:cs typeface="Calibri" panose="020F0502020204030204" pitchFamily="34" charset="0"/>
            </a:endParaRPr>
          </a:p>
          <a:p>
            <a:pPr marL="151984" indent="-151984" defTabSz="609630"/>
            <a:r>
              <a:rPr lang="en-US" sz="2000">
                <a:solidFill>
                  <a:srgbClr val="000000"/>
                </a:solidFill>
                <a:latin typeface="Calibri" panose="020F0502020204030204" pitchFamily="34" charset="0"/>
                <a:cs typeface="Calibri" panose="020F0502020204030204" pitchFamily="34" charset="0"/>
              </a:rPr>
              <a:t>To receive continuing education credits for this event, participants </a:t>
            </a:r>
            <a:r>
              <a:rPr lang="en-US" sz="2000" b="1">
                <a:solidFill>
                  <a:srgbClr val="000000"/>
                </a:solidFill>
                <a:latin typeface="Calibri" panose="020F0502020204030204" pitchFamily="34" charset="0"/>
                <a:cs typeface="Calibri" panose="020F0502020204030204" pitchFamily="34" charset="0"/>
              </a:rPr>
              <a:t>MUST</a:t>
            </a:r>
            <a:r>
              <a:rPr lang="en-US" sz="2000">
                <a:solidFill>
                  <a:srgbClr val="000000"/>
                </a:solidFill>
                <a:latin typeface="Calibri" panose="020F0502020204030204" pitchFamily="34" charset="0"/>
                <a:cs typeface="Calibri" panose="020F0502020204030204" pitchFamily="34" charset="0"/>
              </a:rPr>
              <a:t>:</a:t>
            </a:r>
          </a:p>
          <a:p>
            <a:pPr marL="914446" lvl="1" indent="-304815" defTabSz="609630">
              <a:buFont typeface="Arial"/>
              <a:buChar char="•"/>
            </a:pPr>
            <a:r>
              <a:rPr lang="en-US" sz="2000">
                <a:solidFill>
                  <a:srgbClr val="000000"/>
                </a:solidFill>
                <a:latin typeface="Calibri"/>
                <a:ea typeface="Calibri"/>
                <a:cs typeface="Calibri"/>
              </a:rPr>
              <a:t> Join the conference on Zoom with </a:t>
            </a:r>
            <a:r>
              <a:rPr lang="en-US" sz="2000" b="1">
                <a:solidFill>
                  <a:srgbClr val="000000"/>
                </a:solidFill>
                <a:latin typeface="Calibri"/>
                <a:ea typeface="Calibri"/>
                <a:cs typeface="Calibri"/>
              </a:rPr>
              <a:t>your full name</a:t>
            </a:r>
            <a:r>
              <a:rPr lang="en-US" sz="2000">
                <a:solidFill>
                  <a:srgbClr val="000000"/>
                </a:solidFill>
                <a:latin typeface="Calibri"/>
                <a:ea typeface="Calibri"/>
                <a:cs typeface="Calibri"/>
              </a:rPr>
              <a:t> (individuals who only join by phone will not be eligible to receive CEUs).</a:t>
            </a:r>
          </a:p>
          <a:p>
            <a:pPr marL="914446" lvl="1" indent="-304815" defTabSz="609630">
              <a:buFont typeface="Arial"/>
              <a:buChar char="•"/>
            </a:pPr>
            <a:r>
              <a:rPr lang="en-US" sz="2000">
                <a:solidFill>
                  <a:srgbClr val="000000"/>
                </a:solidFill>
                <a:latin typeface="Calibri"/>
                <a:ea typeface="Calibri"/>
                <a:cs typeface="Calibri"/>
              </a:rPr>
              <a:t> Attend the </a:t>
            </a:r>
            <a:r>
              <a:rPr lang="en-US" sz="2000" b="1">
                <a:solidFill>
                  <a:srgbClr val="000000"/>
                </a:solidFill>
                <a:latin typeface="Calibri"/>
                <a:ea typeface="Calibri"/>
                <a:cs typeface="Calibri"/>
              </a:rPr>
              <a:t>entire</a:t>
            </a:r>
            <a:r>
              <a:rPr lang="en-US" sz="2000">
                <a:solidFill>
                  <a:srgbClr val="000000"/>
                </a:solidFill>
                <a:latin typeface="Calibri"/>
                <a:ea typeface="Calibri"/>
                <a:cs typeface="Calibri"/>
              </a:rPr>
              <a:t> program.</a:t>
            </a:r>
          </a:p>
          <a:p>
            <a:pPr marL="914446" lvl="1" indent="-304815" defTabSz="609630">
              <a:buFont typeface="Arial"/>
              <a:buChar char="•"/>
            </a:pPr>
            <a:r>
              <a:rPr lang="en-US" sz="2000">
                <a:solidFill>
                  <a:srgbClr val="000000"/>
                </a:solidFill>
                <a:latin typeface="Calibri"/>
                <a:ea typeface="Calibri"/>
                <a:cs typeface="Calibri"/>
              </a:rPr>
              <a:t> Complete an </a:t>
            </a:r>
            <a:r>
              <a:rPr lang="en-US" sz="2000" b="1">
                <a:solidFill>
                  <a:srgbClr val="000000"/>
                </a:solidFill>
                <a:latin typeface="Calibri"/>
                <a:ea typeface="Calibri"/>
                <a:cs typeface="Calibri"/>
              </a:rPr>
              <a:t>evaluation</a:t>
            </a:r>
            <a:r>
              <a:rPr lang="en-US" sz="2000">
                <a:solidFill>
                  <a:srgbClr val="000000"/>
                </a:solidFill>
                <a:latin typeface="Calibri"/>
                <a:ea typeface="Calibri"/>
                <a:cs typeface="Calibri"/>
              </a:rPr>
              <a:t> upon the conclusion of the program.</a:t>
            </a:r>
          </a:p>
          <a:p>
            <a:pPr marL="456800" lvl="1" indent="-151984" defTabSz="609630">
              <a:buFont typeface="Arial" panose="02070309020205020404" pitchFamily="49" charset="0"/>
              <a:buChar char="•"/>
            </a:pPr>
            <a:endParaRPr lang="en-US" sz="200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151984" indent="-151984" defTabSz="609630"/>
            <a:r>
              <a:rPr lang="en-US" sz="2000">
                <a:solidFill>
                  <a:srgbClr val="000000"/>
                </a:solidFill>
                <a:latin typeface="Calibri" panose="020F0502020204030204" pitchFamily="34" charset="0"/>
                <a:cs typeface="Calibri" panose="020F0502020204030204" pitchFamily="34" charset="0"/>
              </a:rPr>
              <a:t>Link and a QR code to the evaluation will be shared near the end of the conference.</a:t>
            </a:r>
          </a:p>
          <a:p>
            <a:pPr marL="151984" indent="-151984" defTabSz="609630"/>
            <a:endParaRPr lang="en-US" sz="2000">
              <a:solidFill>
                <a:srgbClr val="000000"/>
              </a:solidFill>
              <a:latin typeface="Calibri" panose="020F0502020204030204" pitchFamily="34" charset="0"/>
              <a:cs typeface="Calibri" panose="020F0502020204030204" pitchFamily="34" charset="0"/>
            </a:endParaRPr>
          </a:p>
          <a:p>
            <a:pPr marL="151984" indent="-151984" defTabSz="609630"/>
            <a:r>
              <a:rPr lang="en-US" sz="2000">
                <a:solidFill>
                  <a:srgbClr val="000000"/>
                </a:solidFill>
                <a:latin typeface="Calibri" panose="020F0502020204030204" pitchFamily="34" charset="0"/>
                <a:cs typeface="Calibri" panose="020F0502020204030204" pitchFamily="34" charset="0"/>
              </a:rPr>
              <a:t>For all CME certificate inquiries, please email </a:t>
            </a:r>
            <a:r>
              <a:rPr lang="en-US" sz="2000">
                <a:solidFill>
                  <a:srgbClr val="000000"/>
                </a:solidFill>
                <a:latin typeface="Calibri" panose="020F0502020204030204" pitchFamily="34" charset="0"/>
                <a:cs typeface="Calibri" panose="020F0502020204030204" pitchFamily="34" charset="0"/>
                <a:hlinkClick r:id="rId2"/>
              </a:rPr>
              <a:t>continuing.education@umassmed.edu</a:t>
            </a:r>
            <a:r>
              <a:rPr lang="en-US" sz="2000">
                <a:solidFill>
                  <a:srgbClr val="000000"/>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162450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8AF29-2598-D2E1-5731-CCEBF0FE07E3}"/>
              </a:ext>
            </a:extLst>
          </p:cNvPr>
          <p:cNvSpPr>
            <a:spLocks noGrp="1"/>
          </p:cNvSpPr>
          <p:nvPr>
            <p:ph type="ctrTitle"/>
          </p:nvPr>
        </p:nvSpPr>
        <p:spPr>
          <a:xfrm>
            <a:off x="1524000" y="950424"/>
            <a:ext cx="9144000" cy="3377735"/>
          </a:xfrm>
        </p:spPr>
        <p:txBody>
          <a:bodyPr>
            <a:normAutofit fontScale="90000"/>
          </a:bodyPr>
          <a:lstStyle/>
          <a:p>
            <a:r>
              <a:rPr lang="en-US"/>
              <a:t>Strengthening Statewide Implementation of an Alternative to Incarceration Program</a:t>
            </a:r>
          </a:p>
        </p:txBody>
      </p:sp>
      <p:sp>
        <p:nvSpPr>
          <p:cNvPr id="4" name="Text Placeholder 3">
            <a:extLst>
              <a:ext uri="{FF2B5EF4-FFF2-40B4-BE49-F238E27FC236}">
                <a16:creationId xmlns:a16="http://schemas.microsoft.com/office/drawing/2014/main" id="{7A2120A7-A18E-FFD2-6D02-7D30E092E4B8}"/>
              </a:ext>
            </a:extLst>
          </p:cNvPr>
          <p:cNvSpPr>
            <a:spLocks noGrp="1"/>
          </p:cNvSpPr>
          <p:nvPr>
            <p:ph type="body" sz="quarter" idx="10"/>
          </p:nvPr>
        </p:nvSpPr>
        <p:spPr/>
        <p:txBody>
          <a:bodyPr/>
          <a:lstStyle/>
          <a:p>
            <a:r>
              <a:rPr lang="en-US"/>
              <a:t>May 6, 2026 | DMH Conference</a:t>
            </a:r>
          </a:p>
        </p:txBody>
      </p:sp>
    </p:spTree>
    <p:extLst>
      <p:ext uri="{BB962C8B-B14F-4D97-AF65-F5344CB8AC3E}">
        <p14:creationId xmlns:p14="http://schemas.microsoft.com/office/powerpoint/2010/main" val="24999323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458F9BAE-12CC-644D-9236-0D445F5D741E}"/>
              </a:ext>
            </a:extLst>
          </p:cNvPr>
          <p:cNvSpPr>
            <a:spLocks noGrp="1"/>
          </p:cNvSpPr>
          <p:nvPr>
            <p:ph type="title"/>
          </p:nvPr>
        </p:nvSpPr>
        <p:spPr>
          <a:xfrm>
            <a:off x="457200" y="-885390"/>
            <a:ext cx="10896600" cy="885390"/>
          </a:xfrm>
        </p:spPr>
        <p:txBody>
          <a:bodyPr vert="horz" lIns="91440" tIns="45720" rIns="91440" bIns="45720" rtlCol="0" anchor="b">
            <a:normAutofit/>
          </a:bodyPr>
          <a:lstStyle/>
          <a:p>
            <a:r>
              <a:rPr lang="en-US"/>
              <a:t>Who we are</a:t>
            </a:r>
          </a:p>
        </p:txBody>
      </p:sp>
      <p:sp>
        <p:nvSpPr>
          <p:cNvPr id="10" name="Text Placeholder 3">
            <a:extLst>
              <a:ext uri="{FF2B5EF4-FFF2-40B4-BE49-F238E27FC236}">
                <a16:creationId xmlns:a16="http://schemas.microsoft.com/office/drawing/2014/main" id="{38936659-1329-0DE3-9C96-29A9572D3052}"/>
              </a:ext>
            </a:extLst>
          </p:cNvPr>
          <p:cNvSpPr txBox="1">
            <a:spLocks/>
          </p:cNvSpPr>
          <p:nvPr/>
        </p:nvSpPr>
        <p:spPr>
          <a:xfrm>
            <a:off x="0" y="3739782"/>
            <a:ext cx="3962588" cy="1692275"/>
          </a:xfrm>
          <a:prstGeom prst="rect">
            <a:avLst/>
          </a:prstGeom>
        </p:spPr>
        <p:txBody>
          <a:bodyPr vert="horz" lIns="91440" tIns="45720" rIns="91440" bIns="45720" rtlCol="0">
            <a:noAutofit/>
          </a:bodyPr>
          <a:lstStyle>
            <a:lvl1pPr marL="228589" indent="-228589" algn="l" defTabSz="914354" rtl="0" eaLnBrk="1" latinLnBrk="0" hangingPunct="1">
              <a:lnSpc>
                <a:spcPct val="90000"/>
              </a:lnSpc>
              <a:spcBef>
                <a:spcPts val="1000"/>
              </a:spcBef>
              <a:buClr>
                <a:schemeClr val="tx2"/>
              </a:buClr>
              <a:buFont typeface="Arial" panose="020B0604020202020204" pitchFamily="34" charset="0"/>
              <a:buChar char="•"/>
              <a:defRPr sz="24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54" rtl="0" eaLnBrk="1" fontAlgn="auto" latinLnBrk="0" hangingPunct="1">
              <a:lnSpc>
                <a:spcPct val="90000"/>
              </a:lnSpc>
              <a:spcBef>
                <a:spcPts val="1000"/>
              </a:spcBef>
              <a:spcAft>
                <a:spcPts val="0"/>
              </a:spcAft>
              <a:buClr>
                <a:srgbClr val="000F9F"/>
              </a:buClr>
              <a:buSzTx/>
              <a:buFont typeface="Arial" panose="020B0604020202020204" pitchFamily="34" charset="0"/>
              <a:buNone/>
              <a:tabLst/>
              <a:defRPr/>
            </a:pPr>
            <a:r>
              <a:rPr kumimoji="0" lang="en-US" sz="1900" b="1" i="0" u="none" strike="noStrike" kern="1200" cap="none" spc="0" normalizeH="0" baseline="0" noProof="0">
                <a:ln>
                  <a:noFill/>
                </a:ln>
                <a:solidFill>
                  <a:srgbClr val="091099"/>
                </a:solidFill>
                <a:effectLst/>
                <a:uLnTx/>
                <a:uFillTx/>
                <a:latin typeface="Arial" panose="020B0604020202020204"/>
                <a:ea typeface="+mn-ea"/>
                <a:cs typeface="+mn-cs"/>
              </a:rPr>
              <a:t>VINCENT LORENTI, JD</a:t>
            </a:r>
          </a:p>
          <a:p>
            <a:pPr marL="0" marR="0" lvl="0" indent="0" algn="ctr" defTabSz="914354" rtl="0" eaLnBrk="1" fontAlgn="auto" latinLnBrk="0" hangingPunct="1">
              <a:lnSpc>
                <a:spcPct val="90000"/>
              </a:lnSpc>
              <a:spcBef>
                <a:spcPts val="1000"/>
              </a:spcBef>
              <a:spcAft>
                <a:spcPts val="0"/>
              </a:spcAft>
              <a:buClr>
                <a:srgbClr val="000F9F"/>
              </a:buClr>
              <a:buSzTx/>
              <a:buFont typeface="Arial" panose="020B0604020202020204" pitchFamily="34" charset="0"/>
              <a:buNone/>
              <a:tabLst/>
              <a:defRPr/>
            </a:pPr>
            <a:r>
              <a:rPr kumimoji="0" lang="en-US" sz="1900" b="0" i="0" u="none" strike="noStrike" kern="1200" cap="none" spc="0" normalizeH="0" baseline="0" noProof="0">
                <a:ln>
                  <a:noFill/>
                </a:ln>
                <a:solidFill>
                  <a:srgbClr val="091099"/>
                </a:solidFill>
                <a:effectLst/>
                <a:uLnTx/>
                <a:uFillTx/>
                <a:latin typeface="Arial" panose="020B0604020202020204"/>
                <a:ea typeface="+mn-ea"/>
                <a:cs typeface="+mn-cs"/>
              </a:rPr>
              <a:t>Executive Director, MA Office of Community Corrections</a:t>
            </a:r>
          </a:p>
        </p:txBody>
      </p:sp>
      <p:pic>
        <p:nvPicPr>
          <p:cNvPr id="11" name="Picture 10" descr="A picture of Vincent Lorenti">
            <a:extLst>
              <a:ext uri="{FF2B5EF4-FFF2-40B4-BE49-F238E27FC236}">
                <a16:creationId xmlns:a16="http://schemas.microsoft.com/office/drawing/2014/main" id="{57B2EDD1-C3B5-3C43-32C6-6ABE3D14641E}"/>
              </a:ext>
            </a:extLst>
          </p:cNvPr>
          <p:cNvPicPr>
            <a:picLocks noChangeAspect="1"/>
          </p:cNvPicPr>
          <p:nvPr/>
        </p:nvPicPr>
        <p:blipFill>
          <a:blip r:embed="rId3"/>
          <a:stretch>
            <a:fillRect/>
          </a:stretch>
        </p:blipFill>
        <p:spPr>
          <a:xfrm>
            <a:off x="468672" y="407987"/>
            <a:ext cx="3021013" cy="3021013"/>
          </a:xfrm>
          <a:prstGeom prst="rect">
            <a:avLst/>
          </a:prstGeom>
        </p:spPr>
      </p:pic>
      <p:sp>
        <p:nvSpPr>
          <p:cNvPr id="14" name="Text Placeholder 3">
            <a:extLst>
              <a:ext uri="{FF2B5EF4-FFF2-40B4-BE49-F238E27FC236}">
                <a16:creationId xmlns:a16="http://schemas.microsoft.com/office/drawing/2014/main" id="{332361CF-839B-396C-B3A8-D659F2E6E213}"/>
              </a:ext>
            </a:extLst>
          </p:cNvPr>
          <p:cNvSpPr txBox="1">
            <a:spLocks/>
          </p:cNvSpPr>
          <p:nvPr/>
        </p:nvSpPr>
        <p:spPr>
          <a:xfrm>
            <a:off x="4249359" y="3739778"/>
            <a:ext cx="3962588" cy="1692275"/>
          </a:xfrm>
          <a:prstGeom prst="rect">
            <a:avLst/>
          </a:prstGeom>
        </p:spPr>
        <p:txBody>
          <a:bodyPr vert="horz" lIns="91440" tIns="45720" rIns="91440" bIns="45720" rtlCol="0">
            <a:noAutofit/>
          </a:bodyPr>
          <a:lstStyle>
            <a:lvl1pPr marL="228589" indent="-228589" algn="l" defTabSz="914354" rtl="0" eaLnBrk="1" latinLnBrk="0" hangingPunct="1">
              <a:lnSpc>
                <a:spcPct val="90000"/>
              </a:lnSpc>
              <a:spcBef>
                <a:spcPts val="1000"/>
              </a:spcBef>
              <a:buClr>
                <a:schemeClr val="tx2"/>
              </a:buClr>
              <a:buFont typeface="Arial" panose="020B0604020202020204" pitchFamily="34" charset="0"/>
              <a:buChar char="•"/>
              <a:defRPr sz="24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54" rtl="0" eaLnBrk="1" fontAlgn="auto" latinLnBrk="0" hangingPunct="1">
              <a:lnSpc>
                <a:spcPct val="90000"/>
              </a:lnSpc>
              <a:spcBef>
                <a:spcPts val="1000"/>
              </a:spcBef>
              <a:spcAft>
                <a:spcPts val="0"/>
              </a:spcAft>
              <a:buClr>
                <a:srgbClr val="000F9F"/>
              </a:buClr>
              <a:buSzTx/>
              <a:buFont typeface="Arial" panose="020B0604020202020204" pitchFamily="34" charset="0"/>
              <a:buNone/>
              <a:tabLst/>
              <a:defRPr/>
            </a:pPr>
            <a:r>
              <a:rPr kumimoji="0" lang="en-US" sz="1900" b="1" i="0" u="none" strike="noStrike" kern="1200" cap="none" spc="0" normalizeH="0" baseline="0" noProof="0">
                <a:ln>
                  <a:noFill/>
                </a:ln>
                <a:solidFill>
                  <a:srgbClr val="091099"/>
                </a:solidFill>
                <a:effectLst/>
                <a:uLnTx/>
                <a:uFillTx/>
                <a:latin typeface="Arial" panose="020B0604020202020204"/>
                <a:ea typeface="+mn-ea"/>
                <a:cs typeface="+mn-cs"/>
              </a:rPr>
              <a:t>DARA DRAWBRIDGE, PHD</a:t>
            </a:r>
          </a:p>
          <a:p>
            <a:pPr marL="0" marR="0" lvl="0" indent="0" algn="ctr" defTabSz="914354" rtl="0" eaLnBrk="1" fontAlgn="auto" latinLnBrk="0" hangingPunct="1">
              <a:lnSpc>
                <a:spcPct val="90000"/>
              </a:lnSpc>
              <a:spcBef>
                <a:spcPts val="1000"/>
              </a:spcBef>
              <a:spcAft>
                <a:spcPts val="0"/>
              </a:spcAft>
              <a:buClr>
                <a:srgbClr val="000F9F"/>
              </a:buClr>
              <a:buSzTx/>
              <a:buFont typeface="Arial" panose="020B0604020202020204" pitchFamily="34" charset="0"/>
              <a:buNone/>
              <a:tabLst/>
              <a:defRPr/>
            </a:pPr>
            <a:r>
              <a:rPr kumimoji="0" lang="en-US" sz="1900" b="0" i="0" u="none" strike="noStrike" kern="1200" cap="none" spc="0" normalizeH="0" baseline="0" noProof="0">
                <a:ln>
                  <a:noFill/>
                </a:ln>
                <a:solidFill>
                  <a:srgbClr val="091099"/>
                </a:solidFill>
                <a:effectLst/>
                <a:uLnTx/>
                <a:uFillTx/>
                <a:latin typeface="Arial" panose="020B0604020202020204"/>
                <a:ea typeface="+mn-ea"/>
                <a:cs typeface="+mn-cs"/>
              </a:rPr>
              <a:t>Assistant Professor, Psychiatry, UMass Chan</a:t>
            </a:r>
          </a:p>
          <a:p>
            <a:pPr marL="0" marR="0" lvl="0" indent="0" algn="ctr" defTabSz="914354" rtl="0" eaLnBrk="1" fontAlgn="auto" latinLnBrk="0" hangingPunct="1">
              <a:lnSpc>
                <a:spcPct val="90000"/>
              </a:lnSpc>
              <a:spcBef>
                <a:spcPts val="1000"/>
              </a:spcBef>
              <a:spcAft>
                <a:spcPts val="0"/>
              </a:spcAft>
              <a:buClr>
                <a:srgbClr val="000F9F"/>
              </a:buClr>
              <a:buSzTx/>
              <a:buFont typeface="Arial" panose="020B0604020202020204" pitchFamily="34" charset="0"/>
              <a:buNone/>
              <a:tabLst/>
              <a:defRPr/>
            </a:pPr>
            <a:r>
              <a:rPr kumimoji="0" lang="en-US" sz="1900" b="0" i="0" u="none" strike="noStrike" kern="1200" cap="none" spc="0" normalizeH="0" baseline="0" noProof="0">
                <a:ln>
                  <a:noFill/>
                </a:ln>
                <a:solidFill>
                  <a:srgbClr val="091099"/>
                </a:solidFill>
                <a:effectLst/>
                <a:uLnTx/>
                <a:uFillTx/>
                <a:latin typeface="Arial" panose="020B0604020202020204"/>
                <a:ea typeface="+mn-ea"/>
                <a:cs typeface="+mn-cs"/>
              </a:rPr>
              <a:t>Executive Leadership, National Collaborative for Implementation Support</a:t>
            </a:r>
          </a:p>
        </p:txBody>
      </p:sp>
      <p:pic>
        <p:nvPicPr>
          <p:cNvPr id="15" name="Picture 14" descr="A picture of Dara Drawbridge">
            <a:extLst>
              <a:ext uri="{FF2B5EF4-FFF2-40B4-BE49-F238E27FC236}">
                <a16:creationId xmlns:a16="http://schemas.microsoft.com/office/drawing/2014/main" id="{BEC9E02B-6370-EDFA-8909-7B727C746884}"/>
              </a:ext>
            </a:extLst>
          </p:cNvPr>
          <p:cNvPicPr>
            <a:picLocks/>
          </p:cNvPicPr>
          <p:nvPr/>
        </p:nvPicPr>
        <p:blipFill>
          <a:blip r:embed="rId4"/>
          <a:stretch>
            <a:fillRect/>
          </a:stretch>
        </p:blipFill>
        <p:spPr>
          <a:xfrm>
            <a:off x="4702400" y="407986"/>
            <a:ext cx="3017520" cy="3021013"/>
          </a:xfrm>
          <a:prstGeom prst="rect">
            <a:avLst/>
          </a:prstGeom>
        </p:spPr>
      </p:pic>
      <p:sp>
        <p:nvSpPr>
          <p:cNvPr id="16" name="Text Placeholder 3">
            <a:extLst>
              <a:ext uri="{FF2B5EF4-FFF2-40B4-BE49-F238E27FC236}">
                <a16:creationId xmlns:a16="http://schemas.microsoft.com/office/drawing/2014/main" id="{ACBF2A31-70A3-2C68-A81D-2B43F5A21680}"/>
              </a:ext>
            </a:extLst>
          </p:cNvPr>
          <p:cNvSpPr txBox="1">
            <a:spLocks/>
          </p:cNvSpPr>
          <p:nvPr/>
        </p:nvSpPr>
        <p:spPr>
          <a:xfrm>
            <a:off x="8757028" y="3739779"/>
            <a:ext cx="3180893" cy="1692275"/>
          </a:xfrm>
          <a:prstGeom prst="rect">
            <a:avLst/>
          </a:prstGeom>
        </p:spPr>
        <p:txBody>
          <a:bodyPr vert="horz" lIns="91440" tIns="45720" rIns="91440" bIns="45720" rtlCol="0">
            <a:noAutofit/>
          </a:bodyPr>
          <a:lstStyle>
            <a:lvl1pPr marL="228589" indent="-228589" algn="l" defTabSz="914354" rtl="0" eaLnBrk="1" latinLnBrk="0" hangingPunct="1">
              <a:lnSpc>
                <a:spcPct val="90000"/>
              </a:lnSpc>
              <a:spcBef>
                <a:spcPts val="1000"/>
              </a:spcBef>
              <a:buClr>
                <a:schemeClr val="tx2"/>
              </a:buClr>
              <a:buFont typeface="Arial" panose="020B0604020202020204" pitchFamily="34" charset="0"/>
              <a:buChar char="•"/>
              <a:defRPr sz="24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54" rtl="0" eaLnBrk="1" fontAlgn="auto" latinLnBrk="0" hangingPunct="1">
              <a:lnSpc>
                <a:spcPct val="90000"/>
              </a:lnSpc>
              <a:spcBef>
                <a:spcPts val="1000"/>
              </a:spcBef>
              <a:spcAft>
                <a:spcPts val="0"/>
              </a:spcAft>
              <a:buClr>
                <a:srgbClr val="000F9F"/>
              </a:buClr>
              <a:buSzTx/>
              <a:buFont typeface="Arial" panose="020B0604020202020204" pitchFamily="34" charset="0"/>
              <a:buNone/>
              <a:tabLst/>
              <a:defRPr/>
            </a:pPr>
            <a:r>
              <a:rPr kumimoji="0" lang="en-US" sz="1900" b="1" i="0" u="none" strike="noStrike" kern="1200" cap="none" spc="0" normalizeH="0" baseline="0" noProof="0">
                <a:ln>
                  <a:noFill/>
                </a:ln>
                <a:solidFill>
                  <a:srgbClr val="091099"/>
                </a:solidFill>
                <a:effectLst/>
                <a:uLnTx/>
                <a:uFillTx/>
                <a:latin typeface="Arial" panose="020B0604020202020204"/>
                <a:ea typeface="+mn-ea"/>
                <a:cs typeface="+mn-cs"/>
              </a:rPr>
              <a:t>MICHELLE CRIST, PHD</a:t>
            </a:r>
          </a:p>
          <a:p>
            <a:pPr marL="0" marR="0" lvl="0" indent="0" algn="ctr" defTabSz="914354" rtl="0" eaLnBrk="1" fontAlgn="auto" latinLnBrk="0" hangingPunct="1">
              <a:lnSpc>
                <a:spcPct val="90000"/>
              </a:lnSpc>
              <a:spcBef>
                <a:spcPts val="1000"/>
              </a:spcBef>
              <a:spcAft>
                <a:spcPts val="0"/>
              </a:spcAft>
              <a:buClr>
                <a:srgbClr val="000F9F"/>
              </a:buClr>
              <a:buSzTx/>
              <a:buFont typeface="Arial" panose="020B0604020202020204" pitchFamily="34" charset="0"/>
              <a:buNone/>
              <a:tabLst/>
              <a:defRPr/>
            </a:pPr>
            <a:r>
              <a:rPr kumimoji="0" lang="en-US" sz="1900" b="0" i="0" u="none" strike="noStrike" kern="1200" cap="none" spc="0" normalizeH="0" baseline="0" noProof="0">
                <a:ln>
                  <a:noFill/>
                </a:ln>
                <a:solidFill>
                  <a:srgbClr val="091099"/>
                </a:solidFill>
                <a:effectLst/>
                <a:uLnTx/>
                <a:uFillTx/>
                <a:latin typeface="Arial" panose="020B0604020202020204"/>
                <a:ea typeface="+mn-ea"/>
                <a:cs typeface="+mn-cs"/>
              </a:rPr>
              <a:t>Instructor, Psychiatry, UMass Chan</a:t>
            </a:r>
          </a:p>
          <a:p>
            <a:pPr marL="0" marR="0" lvl="0" indent="0" algn="ctr" defTabSz="914354" rtl="0" eaLnBrk="1" fontAlgn="auto" latinLnBrk="0" hangingPunct="1">
              <a:lnSpc>
                <a:spcPct val="90000"/>
              </a:lnSpc>
              <a:spcBef>
                <a:spcPts val="1000"/>
              </a:spcBef>
              <a:spcAft>
                <a:spcPts val="0"/>
              </a:spcAft>
              <a:buClr>
                <a:srgbClr val="000F9F"/>
              </a:buClr>
              <a:buSzTx/>
              <a:buFont typeface="Arial" panose="020B0604020202020204" pitchFamily="34" charset="0"/>
              <a:buNone/>
              <a:tabLst/>
              <a:defRPr/>
            </a:pPr>
            <a:r>
              <a:rPr kumimoji="0" lang="en-US" sz="1900" b="0" i="0" u="none" strike="noStrike" kern="1200" cap="none" spc="0" normalizeH="0" baseline="0" noProof="0">
                <a:ln>
                  <a:noFill/>
                </a:ln>
                <a:solidFill>
                  <a:srgbClr val="091099"/>
                </a:solidFill>
                <a:effectLst/>
                <a:uLnTx/>
                <a:uFillTx/>
                <a:latin typeface="Arial" panose="020B0604020202020204"/>
                <a:ea typeface="+mn-ea"/>
                <a:cs typeface="+mn-cs"/>
              </a:rPr>
              <a:t>Executive Leadership, National Collaborative for Implementation Support</a:t>
            </a:r>
          </a:p>
        </p:txBody>
      </p:sp>
      <p:pic>
        <p:nvPicPr>
          <p:cNvPr id="17" name="Picture Placeholder 10" descr="A picture of Michelle Crist">
            <a:extLst>
              <a:ext uri="{FF2B5EF4-FFF2-40B4-BE49-F238E27FC236}">
                <a16:creationId xmlns:a16="http://schemas.microsoft.com/office/drawing/2014/main" id="{E7278CB0-11B1-D88D-2D7D-CFE6A55AC170}"/>
              </a:ext>
            </a:extLst>
          </p:cNvPr>
          <p:cNvPicPr>
            <a:picLocks/>
          </p:cNvPicPr>
          <p:nvPr/>
        </p:nvPicPr>
        <p:blipFill>
          <a:blip r:embed="rId5"/>
          <a:srcRect l="5042" r="5042"/>
          <a:stretch>
            <a:fillRect/>
          </a:stretch>
        </p:blipFill>
        <p:spPr>
          <a:xfrm rot="5400000">
            <a:off x="8836969" y="542642"/>
            <a:ext cx="3021013" cy="2751704"/>
          </a:xfrm>
          <a:prstGeom prst="rect">
            <a:avLst/>
          </a:prstGeom>
        </p:spPr>
      </p:pic>
    </p:spTree>
    <p:extLst>
      <p:ext uri="{BB962C8B-B14F-4D97-AF65-F5344CB8AC3E}">
        <p14:creationId xmlns:p14="http://schemas.microsoft.com/office/powerpoint/2010/main" val="205476902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0cxCUTrzp..khx_FJMRB_g"/>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GB PPT Template April 2025">
  <a:themeElements>
    <a:clrScheme name="Custom 9">
      <a:dk1>
        <a:srgbClr val="000000"/>
      </a:dk1>
      <a:lt1>
        <a:srgbClr val="FFFFFF"/>
      </a:lt1>
      <a:dk2>
        <a:srgbClr val="B0E3E2"/>
      </a:dk2>
      <a:lt2>
        <a:srgbClr val="ABB0AD"/>
      </a:lt2>
      <a:accent1>
        <a:srgbClr val="01828E"/>
      </a:accent1>
      <a:accent2>
        <a:srgbClr val="003A96"/>
      </a:accent2>
      <a:accent3>
        <a:srgbClr val="55B9D3"/>
      </a:accent3>
      <a:accent4>
        <a:srgbClr val="FFC83A"/>
      </a:accent4>
      <a:accent5>
        <a:srgbClr val="DF6D51"/>
      </a:accent5>
      <a:accent6>
        <a:srgbClr val="83D37F"/>
      </a:accent6>
      <a:hlink>
        <a:srgbClr val="204190"/>
      </a:hlink>
      <a:folHlink>
        <a:srgbClr val="8345BA"/>
      </a:folHlink>
    </a:clrScheme>
    <a:fontScheme name="MGB2">
      <a:majorFont>
        <a:latin typeface="Georgi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17-06-MGB-PPT-Template  -  Repaired" id="{E8B860EA-91AE-4508-BC6F-F2A4834F86D7}" vid="{11670CF9-8852-420D-9B70-DB9B3D81C394}"/>
    </a:ext>
  </a:extLst>
</a:theme>
</file>

<file path=ppt/theme/theme3.xml><?xml version="1.0" encoding="utf-8"?>
<a:theme xmlns:a="http://schemas.openxmlformats.org/drawingml/2006/main" name="3_Standard">
  <a:themeElements>
    <a:clrScheme name="UMMS">
      <a:dk1>
        <a:srgbClr val="515151"/>
      </a:dk1>
      <a:lt1>
        <a:srgbClr val="FFFFFF"/>
      </a:lt1>
      <a:dk2>
        <a:srgbClr val="000F9F"/>
      </a:dk2>
      <a:lt2>
        <a:srgbClr val="E7E6E6"/>
      </a:lt2>
      <a:accent1>
        <a:srgbClr val="0A5B45"/>
      </a:accent1>
      <a:accent2>
        <a:srgbClr val="3B822B"/>
      </a:accent2>
      <a:accent3>
        <a:srgbClr val="FFC628"/>
      </a:accent3>
      <a:accent4>
        <a:srgbClr val="F36E15"/>
      </a:accent4>
      <a:accent5>
        <a:srgbClr val="622F91"/>
      </a:accent5>
      <a:accent6>
        <a:srgbClr val="83DADE"/>
      </a:accent6>
      <a:hlink>
        <a:srgbClr val="0071CE"/>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7" id="{A50C2958-8411-E048-8223-1AF8AA95BF89}" vid="{4E0DEFF8-0AAE-0147-9B6C-EF15FA24FCDE}"/>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TotalTime>
  <Words>5102</Words>
  <Application>Microsoft Office PowerPoint</Application>
  <PresentationFormat>Widescreen</PresentationFormat>
  <Paragraphs>677</Paragraphs>
  <Slides>59</Slides>
  <Notes>33</Notes>
  <HiddenSlides>0</HiddenSlides>
  <MMClips>0</MMClips>
  <ScaleCrop>false</ScaleCrop>
  <HeadingPairs>
    <vt:vector size="8" baseType="variant">
      <vt:variant>
        <vt:lpstr>Fonts Used</vt:lpstr>
      </vt:variant>
      <vt:variant>
        <vt:i4>12</vt:i4>
      </vt:variant>
      <vt:variant>
        <vt:lpstr>Theme</vt:lpstr>
      </vt:variant>
      <vt:variant>
        <vt:i4>3</vt:i4>
      </vt:variant>
      <vt:variant>
        <vt:lpstr>Embedded OLE Servers</vt:lpstr>
      </vt:variant>
      <vt:variant>
        <vt:i4>1</vt:i4>
      </vt:variant>
      <vt:variant>
        <vt:lpstr>Slide Titles</vt:lpstr>
      </vt:variant>
      <vt:variant>
        <vt:i4>59</vt:i4>
      </vt:variant>
    </vt:vector>
  </HeadingPairs>
  <TitlesOfParts>
    <vt:vector size="75" baseType="lpstr">
      <vt:lpstr>Aptos</vt:lpstr>
      <vt:lpstr>Arial</vt:lpstr>
      <vt:lpstr>Arial Black</vt:lpstr>
      <vt:lpstr>Calibri</vt:lpstr>
      <vt:lpstr>Cambria</vt:lpstr>
      <vt:lpstr>Courier New</vt:lpstr>
      <vt:lpstr>Georgia</vt:lpstr>
      <vt:lpstr>Montserrat SemiBold</vt:lpstr>
      <vt:lpstr>Neue Haas Grotesk Text Pro</vt:lpstr>
      <vt:lpstr>System Font Regular</vt:lpstr>
      <vt:lpstr>Times New Roman</vt:lpstr>
      <vt:lpstr>Wingdings</vt:lpstr>
      <vt:lpstr>4_Office Theme</vt:lpstr>
      <vt:lpstr>MGB PPT Template April 2025</vt:lpstr>
      <vt:lpstr>3_Standard</vt:lpstr>
      <vt:lpstr>think-cell Slide</vt:lpstr>
      <vt:lpstr>Building Solutions and Breaking Barriers: Advancing Behavioral Health Through Community Collaborations</vt:lpstr>
      <vt:lpstr>Disclosures</vt:lpstr>
      <vt:lpstr>Agenda</vt:lpstr>
      <vt:lpstr>Agenda cont.’d</vt:lpstr>
      <vt:lpstr>Continuing Education Units (CEUs)</vt:lpstr>
      <vt:lpstr>Continuing Education Units (CEUs)</vt:lpstr>
      <vt:lpstr>Continuing Medical Education (CME)</vt:lpstr>
      <vt:lpstr>Strengthening Statewide Implementation of an Alternative to Incarceration Program</vt:lpstr>
      <vt:lpstr>Who we are</vt:lpstr>
      <vt:lpstr>Massachusetts Office Of Community Corrections &amp; Community Justice Support Centers</vt:lpstr>
      <vt:lpstr>The Massachusetts Office of Community Corrections (OCC) Mission</vt:lpstr>
      <vt:lpstr>The Massachusetts Office of Community Corrections (OCC) Principles</vt:lpstr>
      <vt:lpstr>The Massachusetts Office of Community Corrections (OCC) Principles cont’d</vt:lpstr>
      <vt:lpstr>WHY Do Support Centers Exist?</vt:lpstr>
      <vt:lpstr>WHAT Do Support Centers Deliver?</vt:lpstr>
      <vt:lpstr>RNR Principles</vt:lpstr>
      <vt:lpstr>WHAT Do Support Centers Deliver? cont’d</vt:lpstr>
      <vt:lpstr>WHERE?  CJSC Locations Across MA</vt:lpstr>
      <vt:lpstr>HOW Do Support Centers Achieve Outcomes? </vt:lpstr>
      <vt:lpstr>HOW Do Support Centers Achieve Outcomes? cont’d</vt:lpstr>
      <vt:lpstr>Supporting Implementation of Evidence-Based Interventions in Community Justice Support Centers Statewide</vt:lpstr>
      <vt:lpstr>Our Past &amp; Present Team</vt:lpstr>
      <vt:lpstr>WHAT Do We Do? </vt:lpstr>
      <vt:lpstr>WHAT Do We Do? cont. </vt:lpstr>
      <vt:lpstr>HOW Do We Approach Our Work? </vt:lpstr>
      <vt:lpstr>HOW Do We Approach Our Work? cont.</vt:lpstr>
      <vt:lpstr>Low Intensity Phase 1 Activities</vt:lpstr>
      <vt:lpstr>Examining Implementation Quality</vt:lpstr>
      <vt:lpstr>Low Intensity Phase 1 – All Sites To Date</vt:lpstr>
      <vt:lpstr>High Intensity Phase 2 Process</vt:lpstr>
      <vt:lpstr>What Makes Phase 2 High Intensity?</vt:lpstr>
      <vt:lpstr>High Intensity Phase 2 – Tailored Supports</vt:lpstr>
      <vt:lpstr>High Intensity Phase 2 – Tailored Supports cont’d</vt:lpstr>
      <vt:lpstr>High Intensity Phase 2 – Tailored Supports cont’d</vt:lpstr>
      <vt:lpstr>High Intensity Phase 2 – Tailored Supports cont’d</vt:lpstr>
      <vt:lpstr>Phase 2 Supports &amp; Fidelity Benchmarks</vt:lpstr>
      <vt:lpstr>Phase 1 &amp; 2 Results by Site</vt:lpstr>
      <vt:lpstr>Site Profile</vt:lpstr>
      <vt:lpstr>Site Profile</vt:lpstr>
      <vt:lpstr>Site Profile cont’d </vt:lpstr>
      <vt:lpstr>Site Profile cont’d</vt:lpstr>
      <vt:lpstr>Site Profile cont’d</vt:lpstr>
      <vt:lpstr>Site Profile cont’d</vt:lpstr>
      <vt:lpstr>Key Takeaways</vt:lpstr>
      <vt:lpstr>Transition to Next Section</vt:lpstr>
      <vt:lpstr>Integrating the Voices of People With Lived Experience in the Massachusetts Criminal-Legal System into Program Design and Implementation</vt:lpstr>
      <vt:lpstr>Community Advisory Boards (CAB) facilitate communication, tailor services, build partnerships, and ensure appropriate delivery of services.</vt:lpstr>
      <vt:lpstr>Benefits to Community Advisory Boards</vt:lpstr>
      <vt:lpstr>The MA Community Justice Support Center CAB Design Process</vt:lpstr>
      <vt:lpstr>MA Support Center CAB Recruitment</vt:lpstr>
      <vt:lpstr>Impact of the CAB So Far</vt:lpstr>
      <vt:lpstr>Lessons Learned</vt:lpstr>
      <vt:lpstr>THANK YOU</vt:lpstr>
      <vt:lpstr>References</vt:lpstr>
      <vt:lpstr>Closing Remarks  </vt:lpstr>
      <vt:lpstr>Evaluation Form</vt:lpstr>
      <vt:lpstr>Evaluation instructions </vt:lpstr>
      <vt:lpstr>iSPARC Technical Assistance Program  www.umassmed.edu/sparc/sparc-ta/ </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Ellison, Marsha</dc:creator>
  <cp:lastModifiedBy>Tasca, Robin</cp:lastModifiedBy>
  <cp:revision>51</cp:revision>
  <dcterms:created xsi:type="dcterms:W3CDTF">2026-04-10T21:20:25Z</dcterms:created>
  <dcterms:modified xsi:type="dcterms:W3CDTF">2026-05-06T17:10:37Z</dcterms:modified>
</cp:coreProperties>
</file>