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60"/>
    <p:restoredTop sz="94694"/>
  </p:normalViewPr>
  <p:slideViewPr>
    <p:cSldViewPr snapToGrid="0" snapToObjects="1">
      <p:cViewPr varScale="1">
        <p:scale>
          <a:sx n="98" d="100"/>
          <a:sy n="98" d="100"/>
        </p:scale>
        <p:origin x="216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03E72-54BC-B445-88D2-5771F8C201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2BD2C9-8698-AD49-9302-FA1125DE00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175EBC-3568-4F4E-B4F8-68B053490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C3F80-A499-2941-A69F-979CF4880483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880DA2-6EFA-BF4C-9364-055D46770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9001B1-481E-CD47-BD6C-FE5282528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6B5A-AD90-7847-969F-53320AE91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655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004A1-4F42-FE49-B67F-B90BB371D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6E38B7-5A07-1C4D-8083-550950F639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7D4D9B-59FF-0443-A014-CC3AF9929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C3F80-A499-2941-A69F-979CF4880483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9D397F-E73C-F342-A0A3-EA62BC91E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E4F93-9E86-8E4E-9BEC-8ED162A30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6B5A-AD90-7847-969F-53320AE91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147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902834-B7DA-5344-B8F6-B26EF46868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5D6B8D-8AD0-2343-AC9C-CAC2AD5616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FC6CDD-C81C-D64A-8215-033EE280F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C3F80-A499-2941-A69F-979CF4880483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371A9A-71F8-094A-9E56-00220A498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DB7AA-DF4D-AB4B-B15B-4A728250D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6B5A-AD90-7847-969F-53320AE91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831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C8B8B-1047-F343-9270-92BA6DB7B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73712-9874-8646-992E-175B4F291D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C70C95-417F-8D4E-A7CD-B50D42F31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C3F80-A499-2941-A69F-979CF4880483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F06ECE-28C2-6244-B2A4-F2254236B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11A3FD-0C1F-E94A-B874-F70787A5A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6B5A-AD90-7847-969F-53320AE91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014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0F974-9BF2-A947-A4E0-8B6208585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45906-A81E-AD47-98CE-F2601D34ED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444A4-8189-E443-9FDB-A4558459E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C3F80-A499-2941-A69F-979CF4880483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E0C478-4A30-664A-A7DF-99C28ABD8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3215C8-E7E0-8747-A38C-0D1D98BDF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6B5A-AD90-7847-969F-53320AE91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883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44D3B-266A-114C-8616-A2373050D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B284EA-4711-2F49-84BB-552ADB7C4D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B31A09-0DCF-2F44-BC9A-A1C06E7DAB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7CDBC5-4D7E-B742-B056-3B71D4FF9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C3F80-A499-2941-A69F-979CF4880483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8965E7-7599-AE4A-A14E-723D39620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C65D62-EABB-374B-958F-FCCB75301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6B5A-AD90-7847-969F-53320AE91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4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E670A-6808-2741-B4DD-6309A7D35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9080BC-01AB-9049-BC38-4DA397334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6276F9-D309-EE42-85DB-0343F5CD0E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C3E0ED-9A90-3548-8AC8-86D47AFCC3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26B372-8618-954E-B110-6C50B72BE6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6E1831-0C1B-DD4C-83D5-1241A15C3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C3F80-A499-2941-A69F-979CF4880483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EA9A9E-B7CC-244B-97EF-755D22C6A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704671-3B55-5F42-9445-91FD3508F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6B5A-AD90-7847-969F-53320AE91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385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E09AA-8D60-6B43-B02E-7845BE851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B710B9-0AA1-AC45-AF98-036B1B810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C3F80-A499-2941-A69F-979CF4880483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05890F-ED1C-E846-A970-52F716BBA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175F0B-A231-EC4A-95CC-9235D1557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6B5A-AD90-7847-969F-53320AE91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562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A5D835-1DC3-D34D-86C9-065DDBD5F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C3F80-A499-2941-A69F-979CF4880483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AACA0A-62C0-B74C-AF68-FF50453AA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3ECB52-519B-714F-B567-8E67A081B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6B5A-AD90-7847-969F-53320AE91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337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C83CA-5266-F044-8FC2-B69FA79BE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84726C-5A50-D44F-995E-0F69CAF72D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D59F07-E922-BD43-AB2B-718DD37E14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D59B0F-502E-644F-A81F-ACBA5DCC8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C3F80-A499-2941-A69F-979CF4880483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202517-C8C8-6547-B925-EE8A672BE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9DE217-8E17-1E42-B4A7-67753D5DF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6B5A-AD90-7847-969F-53320AE91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951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F4D36-16C7-F44A-95EB-068E1F455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AD88A9-550B-6349-A719-ECAE1C1746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DE725C-FC2F-5045-80BD-951E517825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38BF6F-6833-D04F-A674-2943CB4C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C3F80-A499-2941-A69F-979CF4880483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CEA166-9B6F-1747-B34C-EA43459BC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D264B5-C0C8-5A49-AA01-32BB079DA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96B5A-AD90-7847-969F-53320AE91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990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486B24-2A42-8B4F-8488-98CCFB4F7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84A4C5-AE5E-6141-8EEA-D0988A669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65C80-B55F-6C47-9793-ADBF785A42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C3F80-A499-2941-A69F-979CF4880483}" type="datetimeFigureOut">
              <a:rPr lang="en-US" smtClean="0"/>
              <a:t>11/17/20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9656A3-E47A-5442-A5F1-4E04342B91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39EB92-DA0E-5744-8549-FDFA2B3382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96B5A-AD90-7847-969F-53320AE91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474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A5A9A-C6C9-7749-A310-BD5429F255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25D302-9DEE-804D-9C14-73F4207C41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29000"/>
            <a:ext cx="9144000" cy="1655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7F234E3-1E64-284E-A5A1-C297A99937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617980"/>
            <a:ext cx="12192000" cy="12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83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E4D46-BDB0-A842-BD60-5FECA7DA7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2455"/>
            <a:ext cx="10515600" cy="13255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AB0101-D0A8-2D42-8143-5BDEC18A0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8018"/>
            <a:ext cx="10515600" cy="38899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435F054-CFEC-A44F-AD20-7B5517F404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617980"/>
            <a:ext cx="12192000" cy="127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207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1 RNATx" id="{69052D83-DEAA-764A-B91E-A993A4F0CB3D}" vid="{3246EF42-9A1D-504F-8297-AFD0A097131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MessmerBlust, Angela</dc:creator>
  <cp:lastModifiedBy>MessmerBlust, Angela</cp:lastModifiedBy>
  <cp:revision>2</cp:revision>
  <dcterms:created xsi:type="dcterms:W3CDTF">2020-11-17T20:29:05Z</dcterms:created>
  <dcterms:modified xsi:type="dcterms:W3CDTF">2020-11-17T20:56:43Z</dcterms:modified>
</cp:coreProperties>
</file>