
<file path=[Content_Types].xml><?xml version="1.0" encoding="utf-8"?>
<Types xmlns="http://schemas.openxmlformats.org/package/2006/content-types">
  <Override PartName="/docProps/core.xml" ContentType="application/vnd.openxmlformats-package.core-properties+xml"/>
  <Default Extension="rels" ContentType="application/vnd.openxmlformats-package.relationships+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2.xml" ContentType="application/vnd.openxmlformats-officedocument.presentationml.slideLayout+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Lst>
  <p:sldSz cx="38404800" cy="38404800"/>
  <p:notesSz cx="9144000" cy="6858000"/>
  <p:defaultTextStyle>
    <a:defPPr>
      <a:defRPr lang="en-US"/>
    </a:defPPr>
    <a:lvl1pPr marL="0" algn="l" defTabSz="1306275" rtl="0" eaLnBrk="1" latinLnBrk="0" hangingPunct="1">
      <a:defRPr sz="5200" kern="1200">
        <a:solidFill>
          <a:schemeClr val="tx1"/>
        </a:solidFill>
        <a:latin typeface="+mn-lt"/>
        <a:ea typeface="+mn-ea"/>
        <a:cs typeface="+mn-cs"/>
      </a:defRPr>
    </a:lvl1pPr>
    <a:lvl2pPr marL="1306275" algn="l" defTabSz="1306275" rtl="0" eaLnBrk="1" latinLnBrk="0" hangingPunct="1">
      <a:defRPr sz="5200" kern="1200">
        <a:solidFill>
          <a:schemeClr val="tx1"/>
        </a:solidFill>
        <a:latin typeface="+mn-lt"/>
        <a:ea typeface="+mn-ea"/>
        <a:cs typeface="+mn-cs"/>
      </a:defRPr>
    </a:lvl2pPr>
    <a:lvl3pPr marL="2612551" algn="l" defTabSz="1306275" rtl="0" eaLnBrk="1" latinLnBrk="0" hangingPunct="1">
      <a:defRPr sz="5200" kern="1200">
        <a:solidFill>
          <a:schemeClr val="tx1"/>
        </a:solidFill>
        <a:latin typeface="+mn-lt"/>
        <a:ea typeface="+mn-ea"/>
        <a:cs typeface="+mn-cs"/>
      </a:defRPr>
    </a:lvl3pPr>
    <a:lvl4pPr marL="3918826" algn="l" defTabSz="1306275" rtl="0" eaLnBrk="1" latinLnBrk="0" hangingPunct="1">
      <a:defRPr sz="5200" kern="1200">
        <a:solidFill>
          <a:schemeClr val="tx1"/>
        </a:solidFill>
        <a:latin typeface="+mn-lt"/>
        <a:ea typeface="+mn-ea"/>
        <a:cs typeface="+mn-cs"/>
      </a:defRPr>
    </a:lvl4pPr>
    <a:lvl5pPr marL="5225101" algn="l" defTabSz="1306275" rtl="0" eaLnBrk="1" latinLnBrk="0" hangingPunct="1">
      <a:defRPr sz="5200" kern="1200">
        <a:solidFill>
          <a:schemeClr val="tx1"/>
        </a:solidFill>
        <a:latin typeface="+mn-lt"/>
        <a:ea typeface="+mn-ea"/>
        <a:cs typeface="+mn-cs"/>
      </a:defRPr>
    </a:lvl5pPr>
    <a:lvl6pPr marL="6531376" algn="l" defTabSz="1306275" rtl="0" eaLnBrk="1" latinLnBrk="0" hangingPunct="1">
      <a:defRPr sz="5200" kern="1200">
        <a:solidFill>
          <a:schemeClr val="tx1"/>
        </a:solidFill>
        <a:latin typeface="+mn-lt"/>
        <a:ea typeface="+mn-ea"/>
        <a:cs typeface="+mn-cs"/>
      </a:defRPr>
    </a:lvl6pPr>
    <a:lvl7pPr marL="7837652" algn="l" defTabSz="1306275" rtl="0" eaLnBrk="1" latinLnBrk="0" hangingPunct="1">
      <a:defRPr sz="5200" kern="1200">
        <a:solidFill>
          <a:schemeClr val="tx1"/>
        </a:solidFill>
        <a:latin typeface="+mn-lt"/>
        <a:ea typeface="+mn-ea"/>
        <a:cs typeface="+mn-cs"/>
      </a:defRPr>
    </a:lvl7pPr>
    <a:lvl8pPr marL="9143927" algn="l" defTabSz="1306275" rtl="0" eaLnBrk="1" latinLnBrk="0" hangingPunct="1">
      <a:defRPr sz="5200" kern="1200">
        <a:solidFill>
          <a:schemeClr val="tx1"/>
        </a:solidFill>
        <a:latin typeface="+mn-lt"/>
        <a:ea typeface="+mn-ea"/>
        <a:cs typeface="+mn-cs"/>
      </a:defRPr>
    </a:lvl8pPr>
    <a:lvl9pPr marL="10450202" algn="l" defTabSz="1306275" rtl="0" eaLnBrk="1" latinLnBrk="0" hangingPunct="1">
      <a:defRPr sz="5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scaleToFitPaper="1"/>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p:scale>
          <a:sx n="33" d="100"/>
          <a:sy n="33" d="100"/>
        </p:scale>
        <p:origin x="-624" y="1616"/>
      </p:cViewPr>
      <p:guideLst>
        <p:guide orient="horz" pos="12096"/>
        <p:guide pos="12096"/>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11930386"/>
            <a:ext cx="32644080" cy="8232142"/>
          </a:xfrm>
        </p:spPr>
        <p:txBody>
          <a:bodyPr/>
          <a:lstStyle/>
          <a:p>
            <a:r>
              <a:rPr lang="en-US" smtClean="0"/>
              <a:t>Click to edit Master title style</a:t>
            </a:r>
            <a:endParaRPr lang="en-US"/>
          </a:p>
        </p:txBody>
      </p:sp>
      <p:sp>
        <p:nvSpPr>
          <p:cNvPr id="3" name="Subtitle 2"/>
          <p:cNvSpPr>
            <a:spLocks noGrp="1"/>
          </p:cNvSpPr>
          <p:nvPr>
            <p:ph type="subTitle" idx="1"/>
          </p:nvPr>
        </p:nvSpPr>
        <p:spPr>
          <a:xfrm>
            <a:off x="5760720" y="21762720"/>
            <a:ext cx="26883360" cy="9814560"/>
          </a:xfrm>
        </p:spPr>
        <p:txBody>
          <a:bodyPr/>
          <a:lstStyle>
            <a:lvl1pPr marL="0" indent="0" algn="ctr">
              <a:buNone/>
              <a:defRPr>
                <a:solidFill>
                  <a:schemeClr val="tx1">
                    <a:tint val="75000"/>
                  </a:schemeClr>
                </a:solidFill>
              </a:defRPr>
            </a:lvl1pPr>
            <a:lvl2pPr marL="1306275" indent="0" algn="ctr">
              <a:buNone/>
              <a:defRPr>
                <a:solidFill>
                  <a:schemeClr val="tx1">
                    <a:tint val="75000"/>
                  </a:schemeClr>
                </a:solidFill>
              </a:defRPr>
            </a:lvl2pPr>
            <a:lvl3pPr marL="2612551" indent="0" algn="ctr">
              <a:buNone/>
              <a:defRPr>
                <a:solidFill>
                  <a:schemeClr val="tx1">
                    <a:tint val="75000"/>
                  </a:schemeClr>
                </a:solidFill>
              </a:defRPr>
            </a:lvl3pPr>
            <a:lvl4pPr marL="3918826" indent="0" algn="ctr">
              <a:buNone/>
              <a:defRPr>
                <a:solidFill>
                  <a:schemeClr val="tx1">
                    <a:tint val="75000"/>
                  </a:schemeClr>
                </a:solidFill>
              </a:defRPr>
            </a:lvl4pPr>
            <a:lvl5pPr marL="5225101" indent="0" algn="ctr">
              <a:buNone/>
              <a:defRPr>
                <a:solidFill>
                  <a:schemeClr val="tx1">
                    <a:tint val="75000"/>
                  </a:schemeClr>
                </a:solidFill>
              </a:defRPr>
            </a:lvl5pPr>
            <a:lvl6pPr marL="6531376" indent="0" algn="ctr">
              <a:buNone/>
              <a:defRPr>
                <a:solidFill>
                  <a:schemeClr val="tx1">
                    <a:tint val="75000"/>
                  </a:schemeClr>
                </a:solidFill>
              </a:defRPr>
            </a:lvl6pPr>
            <a:lvl7pPr marL="7837652" indent="0" algn="ctr">
              <a:buNone/>
              <a:defRPr>
                <a:solidFill>
                  <a:schemeClr val="tx1">
                    <a:tint val="75000"/>
                  </a:schemeClr>
                </a:solidFill>
              </a:defRPr>
            </a:lvl7pPr>
            <a:lvl8pPr marL="9143927" indent="0" algn="ctr">
              <a:buNone/>
              <a:defRPr>
                <a:solidFill>
                  <a:schemeClr val="tx1">
                    <a:tint val="75000"/>
                  </a:schemeClr>
                </a:solidFill>
              </a:defRPr>
            </a:lvl8pPr>
            <a:lvl9pPr marL="10450202"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630690-CA4D-3A43-A8A4-01993D92F4EC}" type="datetimeFigureOut">
              <a:rPr lang="en-US" smtClean="0"/>
              <a:pPr/>
              <a:t>3/16/15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D0746-36B4-E140-B5CF-8499D8F44B0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630690-CA4D-3A43-A8A4-01993D92F4EC}" type="datetimeFigureOut">
              <a:rPr lang="en-US" smtClean="0"/>
              <a:pPr/>
              <a:t>3/16/15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D0746-36B4-E140-B5CF-8499D8F44B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843480" y="1537980"/>
            <a:ext cx="8641080" cy="3276854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20240" y="1537980"/>
            <a:ext cx="25283160" cy="3276854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630690-CA4D-3A43-A8A4-01993D92F4EC}" type="datetimeFigureOut">
              <a:rPr lang="en-US" smtClean="0"/>
              <a:pPr/>
              <a:t>3/16/15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D0746-36B4-E140-B5CF-8499D8F44B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630690-CA4D-3A43-A8A4-01993D92F4EC}" type="datetimeFigureOut">
              <a:rPr lang="en-US" smtClean="0"/>
              <a:pPr/>
              <a:t>3/16/15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D0746-36B4-E140-B5CF-8499D8F44B0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5" y="24678644"/>
            <a:ext cx="32644080" cy="7627620"/>
          </a:xfrm>
        </p:spPr>
        <p:txBody>
          <a:bodyPr anchor="t"/>
          <a:lstStyle>
            <a:lvl1pPr algn="l">
              <a:defRPr sz="11400" b="1" cap="all"/>
            </a:lvl1pPr>
          </a:lstStyle>
          <a:p>
            <a:r>
              <a:rPr lang="en-US" smtClean="0"/>
              <a:t>Click to edit Master title style</a:t>
            </a:r>
            <a:endParaRPr lang="en-US"/>
          </a:p>
        </p:txBody>
      </p:sp>
      <p:sp>
        <p:nvSpPr>
          <p:cNvPr id="3" name="Text Placeholder 2"/>
          <p:cNvSpPr>
            <a:spLocks noGrp="1"/>
          </p:cNvSpPr>
          <p:nvPr>
            <p:ph type="body" idx="1"/>
          </p:nvPr>
        </p:nvSpPr>
        <p:spPr>
          <a:xfrm>
            <a:off x="3033715" y="16277601"/>
            <a:ext cx="32644080" cy="8401045"/>
          </a:xfrm>
        </p:spPr>
        <p:txBody>
          <a:bodyPr anchor="b"/>
          <a:lstStyle>
            <a:lvl1pPr marL="0" indent="0">
              <a:buNone/>
              <a:defRPr sz="5700">
                <a:solidFill>
                  <a:schemeClr val="tx1">
                    <a:tint val="75000"/>
                  </a:schemeClr>
                </a:solidFill>
              </a:defRPr>
            </a:lvl1pPr>
            <a:lvl2pPr marL="1306275" indent="0">
              <a:buNone/>
              <a:defRPr sz="5200">
                <a:solidFill>
                  <a:schemeClr val="tx1">
                    <a:tint val="75000"/>
                  </a:schemeClr>
                </a:solidFill>
              </a:defRPr>
            </a:lvl2pPr>
            <a:lvl3pPr marL="2612551" indent="0">
              <a:buNone/>
              <a:defRPr sz="4600">
                <a:solidFill>
                  <a:schemeClr val="tx1">
                    <a:tint val="75000"/>
                  </a:schemeClr>
                </a:solidFill>
              </a:defRPr>
            </a:lvl3pPr>
            <a:lvl4pPr marL="3918826" indent="0">
              <a:buNone/>
              <a:defRPr sz="4000">
                <a:solidFill>
                  <a:schemeClr val="tx1">
                    <a:tint val="75000"/>
                  </a:schemeClr>
                </a:solidFill>
              </a:defRPr>
            </a:lvl4pPr>
            <a:lvl5pPr marL="5225101" indent="0">
              <a:buNone/>
              <a:defRPr sz="4000">
                <a:solidFill>
                  <a:schemeClr val="tx1">
                    <a:tint val="75000"/>
                  </a:schemeClr>
                </a:solidFill>
              </a:defRPr>
            </a:lvl5pPr>
            <a:lvl6pPr marL="6531376" indent="0">
              <a:buNone/>
              <a:defRPr sz="4000">
                <a:solidFill>
                  <a:schemeClr val="tx1">
                    <a:tint val="75000"/>
                  </a:schemeClr>
                </a:solidFill>
              </a:defRPr>
            </a:lvl6pPr>
            <a:lvl7pPr marL="7837652" indent="0">
              <a:buNone/>
              <a:defRPr sz="4000">
                <a:solidFill>
                  <a:schemeClr val="tx1">
                    <a:tint val="75000"/>
                  </a:schemeClr>
                </a:solidFill>
              </a:defRPr>
            </a:lvl7pPr>
            <a:lvl8pPr marL="9143927" indent="0">
              <a:buNone/>
              <a:defRPr sz="4000">
                <a:solidFill>
                  <a:schemeClr val="tx1">
                    <a:tint val="75000"/>
                  </a:schemeClr>
                </a:solidFill>
              </a:defRPr>
            </a:lvl8pPr>
            <a:lvl9pPr marL="10450202" indent="0">
              <a:buNone/>
              <a:defRPr sz="40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630690-CA4D-3A43-A8A4-01993D92F4EC}" type="datetimeFigureOut">
              <a:rPr lang="en-US" smtClean="0"/>
              <a:pPr/>
              <a:t>3/16/15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D0746-36B4-E140-B5CF-8499D8F44B0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920240" y="8961125"/>
            <a:ext cx="16962120" cy="25345394"/>
          </a:xfrm>
        </p:spPr>
        <p:txBody>
          <a:bodyPr/>
          <a:lstStyle>
            <a:lvl1pPr>
              <a:defRPr sz="8000"/>
            </a:lvl1pPr>
            <a:lvl2pPr>
              <a:defRPr sz="6800"/>
            </a:lvl2pPr>
            <a:lvl3pPr>
              <a:defRPr sz="5700"/>
            </a:lvl3pPr>
            <a:lvl4pPr>
              <a:defRPr sz="5200"/>
            </a:lvl4pPr>
            <a:lvl5pPr>
              <a:defRPr sz="5200"/>
            </a:lvl5pPr>
            <a:lvl6pPr>
              <a:defRPr sz="5200"/>
            </a:lvl6pPr>
            <a:lvl7pPr>
              <a:defRPr sz="5200"/>
            </a:lvl7pPr>
            <a:lvl8pPr>
              <a:defRPr sz="5200"/>
            </a:lvl8pPr>
            <a:lvl9pPr>
              <a:defRPr sz="5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522440" y="8961125"/>
            <a:ext cx="16962120" cy="25345394"/>
          </a:xfrm>
        </p:spPr>
        <p:txBody>
          <a:bodyPr/>
          <a:lstStyle>
            <a:lvl1pPr>
              <a:defRPr sz="8000"/>
            </a:lvl1pPr>
            <a:lvl2pPr>
              <a:defRPr sz="6800"/>
            </a:lvl2pPr>
            <a:lvl3pPr>
              <a:defRPr sz="5700"/>
            </a:lvl3pPr>
            <a:lvl4pPr>
              <a:defRPr sz="5200"/>
            </a:lvl4pPr>
            <a:lvl5pPr>
              <a:defRPr sz="5200"/>
            </a:lvl5pPr>
            <a:lvl6pPr>
              <a:defRPr sz="5200"/>
            </a:lvl6pPr>
            <a:lvl7pPr>
              <a:defRPr sz="5200"/>
            </a:lvl7pPr>
            <a:lvl8pPr>
              <a:defRPr sz="5200"/>
            </a:lvl8pPr>
            <a:lvl9pPr>
              <a:defRPr sz="5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630690-CA4D-3A43-A8A4-01993D92F4EC}" type="datetimeFigureOut">
              <a:rPr lang="en-US" smtClean="0"/>
              <a:pPr/>
              <a:t>3/16/15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1D0746-36B4-E140-B5CF-8499D8F44B0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920240" y="8596636"/>
            <a:ext cx="16968790" cy="3582668"/>
          </a:xfrm>
        </p:spPr>
        <p:txBody>
          <a:bodyPr anchor="b"/>
          <a:lstStyle>
            <a:lvl1pPr marL="0" indent="0">
              <a:buNone/>
              <a:defRPr sz="6800" b="1"/>
            </a:lvl1pPr>
            <a:lvl2pPr marL="1306275" indent="0">
              <a:buNone/>
              <a:defRPr sz="5700" b="1"/>
            </a:lvl2pPr>
            <a:lvl3pPr marL="2612551" indent="0">
              <a:buNone/>
              <a:defRPr sz="5200" b="1"/>
            </a:lvl3pPr>
            <a:lvl4pPr marL="3918826" indent="0">
              <a:buNone/>
              <a:defRPr sz="4600" b="1"/>
            </a:lvl4pPr>
            <a:lvl5pPr marL="5225101" indent="0">
              <a:buNone/>
              <a:defRPr sz="4600" b="1"/>
            </a:lvl5pPr>
            <a:lvl6pPr marL="6531376" indent="0">
              <a:buNone/>
              <a:defRPr sz="4600" b="1"/>
            </a:lvl6pPr>
            <a:lvl7pPr marL="7837652" indent="0">
              <a:buNone/>
              <a:defRPr sz="4600" b="1"/>
            </a:lvl7pPr>
            <a:lvl8pPr marL="9143927" indent="0">
              <a:buNone/>
              <a:defRPr sz="4600" b="1"/>
            </a:lvl8pPr>
            <a:lvl9pPr marL="10450202" indent="0">
              <a:buNone/>
              <a:defRPr sz="4600" b="1"/>
            </a:lvl9pPr>
          </a:lstStyle>
          <a:p>
            <a:pPr lvl="0"/>
            <a:r>
              <a:rPr lang="en-US" smtClean="0"/>
              <a:t>Click to edit Master text styles</a:t>
            </a:r>
          </a:p>
        </p:txBody>
      </p:sp>
      <p:sp>
        <p:nvSpPr>
          <p:cNvPr id="4" name="Content Placeholder 3"/>
          <p:cNvSpPr>
            <a:spLocks noGrp="1"/>
          </p:cNvSpPr>
          <p:nvPr>
            <p:ph sz="half" idx="2"/>
          </p:nvPr>
        </p:nvSpPr>
        <p:spPr>
          <a:xfrm>
            <a:off x="1920240" y="12179304"/>
            <a:ext cx="16968790" cy="22127212"/>
          </a:xfrm>
        </p:spPr>
        <p:txBody>
          <a:bodyPr/>
          <a:lstStyle>
            <a:lvl1pPr>
              <a:defRPr sz="6800"/>
            </a:lvl1pPr>
            <a:lvl2pPr>
              <a:defRPr sz="5700"/>
            </a:lvl2pPr>
            <a:lvl3pPr>
              <a:defRPr sz="5200"/>
            </a:lvl3pPr>
            <a:lvl4pPr>
              <a:defRPr sz="4600"/>
            </a:lvl4pPr>
            <a:lvl5pPr>
              <a:defRPr sz="4600"/>
            </a:lvl5pPr>
            <a:lvl6pPr>
              <a:defRPr sz="4600"/>
            </a:lvl6pPr>
            <a:lvl7pPr>
              <a:defRPr sz="4600"/>
            </a:lvl7pPr>
            <a:lvl8pPr>
              <a:defRPr sz="4600"/>
            </a:lvl8pPr>
            <a:lvl9pPr>
              <a:defRPr sz="4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9509107" y="8596636"/>
            <a:ext cx="16975455" cy="3582668"/>
          </a:xfrm>
        </p:spPr>
        <p:txBody>
          <a:bodyPr anchor="b"/>
          <a:lstStyle>
            <a:lvl1pPr marL="0" indent="0">
              <a:buNone/>
              <a:defRPr sz="6800" b="1"/>
            </a:lvl1pPr>
            <a:lvl2pPr marL="1306275" indent="0">
              <a:buNone/>
              <a:defRPr sz="5700" b="1"/>
            </a:lvl2pPr>
            <a:lvl3pPr marL="2612551" indent="0">
              <a:buNone/>
              <a:defRPr sz="5200" b="1"/>
            </a:lvl3pPr>
            <a:lvl4pPr marL="3918826" indent="0">
              <a:buNone/>
              <a:defRPr sz="4600" b="1"/>
            </a:lvl4pPr>
            <a:lvl5pPr marL="5225101" indent="0">
              <a:buNone/>
              <a:defRPr sz="4600" b="1"/>
            </a:lvl5pPr>
            <a:lvl6pPr marL="6531376" indent="0">
              <a:buNone/>
              <a:defRPr sz="4600" b="1"/>
            </a:lvl6pPr>
            <a:lvl7pPr marL="7837652" indent="0">
              <a:buNone/>
              <a:defRPr sz="4600" b="1"/>
            </a:lvl7pPr>
            <a:lvl8pPr marL="9143927" indent="0">
              <a:buNone/>
              <a:defRPr sz="4600" b="1"/>
            </a:lvl8pPr>
            <a:lvl9pPr marL="10450202" indent="0">
              <a:buNone/>
              <a:defRPr sz="4600" b="1"/>
            </a:lvl9pPr>
          </a:lstStyle>
          <a:p>
            <a:pPr lvl="0"/>
            <a:r>
              <a:rPr lang="en-US" smtClean="0"/>
              <a:t>Click to edit Master text styles</a:t>
            </a:r>
          </a:p>
        </p:txBody>
      </p:sp>
      <p:sp>
        <p:nvSpPr>
          <p:cNvPr id="6" name="Content Placeholder 5"/>
          <p:cNvSpPr>
            <a:spLocks noGrp="1"/>
          </p:cNvSpPr>
          <p:nvPr>
            <p:ph sz="quarter" idx="4"/>
          </p:nvPr>
        </p:nvSpPr>
        <p:spPr>
          <a:xfrm>
            <a:off x="19509107" y="12179304"/>
            <a:ext cx="16975455" cy="22127212"/>
          </a:xfrm>
        </p:spPr>
        <p:txBody>
          <a:bodyPr/>
          <a:lstStyle>
            <a:lvl1pPr>
              <a:defRPr sz="6800"/>
            </a:lvl1pPr>
            <a:lvl2pPr>
              <a:defRPr sz="5700"/>
            </a:lvl2pPr>
            <a:lvl3pPr>
              <a:defRPr sz="5200"/>
            </a:lvl3pPr>
            <a:lvl4pPr>
              <a:defRPr sz="4600"/>
            </a:lvl4pPr>
            <a:lvl5pPr>
              <a:defRPr sz="4600"/>
            </a:lvl5pPr>
            <a:lvl6pPr>
              <a:defRPr sz="4600"/>
            </a:lvl6pPr>
            <a:lvl7pPr>
              <a:defRPr sz="4600"/>
            </a:lvl7pPr>
            <a:lvl8pPr>
              <a:defRPr sz="4600"/>
            </a:lvl8pPr>
            <a:lvl9pPr>
              <a:defRPr sz="4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630690-CA4D-3A43-A8A4-01993D92F4EC}" type="datetimeFigureOut">
              <a:rPr lang="en-US" smtClean="0"/>
              <a:pPr/>
              <a:t>3/16/15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1D0746-36B4-E140-B5CF-8499D8F44B0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630690-CA4D-3A43-A8A4-01993D92F4EC}" type="datetimeFigureOut">
              <a:rPr lang="en-US" smtClean="0"/>
              <a:pPr/>
              <a:t>3/16/15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1D0746-36B4-E140-B5CF-8499D8F44B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630690-CA4D-3A43-A8A4-01993D92F4EC}" type="datetimeFigureOut">
              <a:rPr lang="en-US" smtClean="0"/>
              <a:pPr/>
              <a:t>3/16/15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1D0746-36B4-E140-B5CF-8499D8F44B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4" y="1529078"/>
            <a:ext cx="12634915" cy="6507480"/>
          </a:xfrm>
        </p:spPr>
        <p:txBody>
          <a:bodyPr anchor="b"/>
          <a:lstStyle>
            <a:lvl1pPr algn="l">
              <a:defRPr sz="5700" b="1"/>
            </a:lvl1pPr>
          </a:lstStyle>
          <a:p>
            <a:r>
              <a:rPr lang="en-US" smtClean="0"/>
              <a:t>Click to edit Master title style</a:t>
            </a:r>
            <a:endParaRPr lang="en-US"/>
          </a:p>
        </p:txBody>
      </p:sp>
      <p:sp>
        <p:nvSpPr>
          <p:cNvPr id="3" name="Content Placeholder 2"/>
          <p:cNvSpPr>
            <a:spLocks noGrp="1"/>
          </p:cNvSpPr>
          <p:nvPr>
            <p:ph idx="1"/>
          </p:nvPr>
        </p:nvSpPr>
        <p:spPr>
          <a:xfrm>
            <a:off x="15015210" y="1529086"/>
            <a:ext cx="21469350" cy="32777435"/>
          </a:xfrm>
        </p:spPr>
        <p:txBody>
          <a:bodyPr/>
          <a:lstStyle>
            <a:lvl1pPr>
              <a:defRPr sz="9100"/>
            </a:lvl1pPr>
            <a:lvl2pPr>
              <a:defRPr sz="8000"/>
            </a:lvl2pPr>
            <a:lvl3pPr>
              <a:defRPr sz="6800"/>
            </a:lvl3pPr>
            <a:lvl4pPr>
              <a:defRPr sz="5700"/>
            </a:lvl4pPr>
            <a:lvl5pPr>
              <a:defRPr sz="5700"/>
            </a:lvl5pPr>
            <a:lvl6pPr>
              <a:defRPr sz="5700"/>
            </a:lvl6pPr>
            <a:lvl7pPr>
              <a:defRPr sz="5700"/>
            </a:lvl7pPr>
            <a:lvl8pPr>
              <a:defRPr sz="5700"/>
            </a:lvl8pPr>
            <a:lvl9pPr>
              <a:defRPr sz="5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920244" y="8036566"/>
            <a:ext cx="12634915" cy="26269955"/>
          </a:xfrm>
        </p:spPr>
        <p:txBody>
          <a:bodyPr/>
          <a:lstStyle>
            <a:lvl1pPr marL="0" indent="0">
              <a:buNone/>
              <a:defRPr sz="4000"/>
            </a:lvl1pPr>
            <a:lvl2pPr marL="1306275" indent="0">
              <a:buNone/>
              <a:defRPr sz="3400"/>
            </a:lvl2pPr>
            <a:lvl3pPr marL="2612551" indent="0">
              <a:buNone/>
              <a:defRPr sz="2900"/>
            </a:lvl3pPr>
            <a:lvl4pPr marL="3918826" indent="0">
              <a:buNone/>
              <a:defRPr sz="2600"/>
            </a:lvl4pPr>
            <a:lvl5pPr marL="5225101" indent="0">
              <a:buNone/>
              <a:defRPr sz="2600"/>
            </a:lvl5pPr>
            <a:lvl6pPr marL="6531376" indent="0">
              <a:buNone/>
              <a:defRPr sz="2600"/>
            </a:lvl6pPr>
            <a:lvl7pPr marL="7837652" indent="0">
              <a:buNone/>
              <a:defRPr sz="2600"/>
            </a:lvl7pPr>
            <a:lvl8pPr marL="9143927" indent="0">
              <a:buNone/>
              <a:defRPr sz="2600"/>
            </a:lvl8pPr>
            <a:lvl9pPr marL="10450202" indent="0">
              <a:buNone/>
              <a:defRPr sz="2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630690-CA4D-3A43-A8A4-01993D92F4EC}" type="datetimeFigureOut">
              <a:rPr lang="en-US" smtClean="0"/>
              <a:pPr/>
              <a:t>3/16/15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1D0746-36B4-E140-B5CF-8499D8F44B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7610" y="26883363"/>
            <a:ext cx="23042880" cy="3173735"/>
          </a:xfrm>
        </p:spPr>
        <p:txBody>
          <a:bodyPr anchor="b"/>
          <a:lstStyle>
            <a:lvl1pPr algn="l">
              <a:defRPr sz="5700" b="1"/>
            </a:lvl1pPr>
          </a:lstStyle>
          <a:p>
            <a:r>
              <a:rPr lang="en-US" smtClean="0"/>
              <a:t>Click to edit Master title style</a:t>
            </a:r>
            <a:endParaRPr lang="en-US"/>
          </a:p>
        </p:txBody>
      </p:sp>
      <p:sp>
        <p:nvSpPr>
          <p:cNvPr id="3" name="Picture Placeholder 2"/>
          <p:cNvSpPr>
            <a:spLocks noGrp="1"/>
          </p:cNvSpPr>
          <p:nvPr>
            <p:ph type="pic" idx="1"/>
          </p:nvPr>
        </p:nvSpPr>
        <p:spPr>
          <a:xfrm>
            <a:off x="7527610" y="3431542"/>
            <a:ext cx="23042880" cy="23042880"/>
          </a:xfrm>
        </p:spPr>
        <p:txBody>
          <a:bodyPr/>
          <a:lstStyle>
            <a:lvl1pPr marL="0" indent="0">
              <a:buNone/>
              <a:defRPr sz="9100"/>
            </a:lvl1pPr>
            <a:lvl2pPr marL="1306275" indent="0">
              <a:buNone/>
              <a:defRPr sz="8000"/>
            </a:lvl2pPr>
            <a:lvl3pPr marL="2612551" indent="0">
              <a:buNone/>
              <a:defRPr sz="6800"/>
            </a:lvl3pPr>
            <a:lvl4pPr marL="3918826" indent="0">
              <a:buNone/>
              <a:defRPr sz="5700"/>
            </a:lvl4pPr>
            <a:lvl5pPr marL="5225101" indent="0">
              <a:buNone/>
              <a:defRPr sz="5700"/>
            </a:lvl5pPr>
            <a:lvl6pPr marL="6531376" indent="0">
              <a:buNone/>
              <a:defRPr sz="5700"/>
            </a:lvl6pPr>
            <a:lvl7pPr marL="7837652" indent="0">
              <a:buNone/>
              <a:defRPr sz="5700"/>
            </a:lvl7pPr>
            <a:lvl8pPr marL="9143927" indent="0">
              <a:buNone/>
              <a:defRPr sz="5700"/>
            </a:lvl8pPr>
            <a:lvl9pPr marL="10450202" indent="0">
              <a:buNone/>
              <a:defRPr sz="5700"/>
            </a:lvl9pPr>
          </a:lstStyle>
          <a:p>
            <a:endParaRPr lang="en-US"/>
          </a:p>
        </p:txBody>
      </p:sp>
      <p:sp>
        <p:nvSpPr>
          <p:cNvPr id="4" name="Text Placeholder 3"/>
          <p:cNvSpPr>
            <a:spLocks noGrp="1"/>
          </p:cNvSpPr>
          <p:nvPr>
            <p:ph type="body" sz="half" idx="2"/>
          </p:nvPr>
        </p:nvSpPr>
        <p:spPr>
          <a:xfrm>
            <a:off x="7527610" y="30057098"/>
            <a:ext cx="23042880" cy="4507225"/>
          </a:xfrm>
        </p:spPr>
        <p:txBody>
          <a:bodyPr/>
          <a:lstStyle>
            <a:lvl1pPr marL="0" indent="0">
              <a:buNone/>
              <a:defRPr sz="4000"/>
            </a:lvl1pPr>
            <a:lvl2pPr marL="1306275" indent="0">
              <a:buNone/>
              <a:defRPr sz="3400"/>
            </a:lvl2pPr>
            <a:lvl3pPr marL="2612551" indent="0">
              <a:buNone/>
              <a:defRPr sz="2900"/>
            </a:lvl3pPr>
            <a:lvl4pPr marL="3918826" indent="0">
              <a:buNone/>
              <a:defRPr sz="2600"/>
            </a:lvl4pPr>
            <a:lvl5pPr marL="5225101" indent="0">
              <a:buNone/>
              <a:defRPr sz="2600"/>
            </a:lvl5pPr>
            <a:lvl6pPr marL="6531376" indent="0">
              <a:buNone/>
              <a:defRPr sz="2600"/>
            </a:lvl6pPr>
            <a:lvl7pPr marL="7837652" indent="0">
              <a:buNone/>
              <a:defRPr sz="2600"/>
            </a:lvl7pPr>
            <a:lvl8pPr marL="9143927" indent="0">
              <a:buNone/>
              <a:defRPr sz="2600"/>
            </a:lvl8pPr>
            <a:lvl9pPr marL="10450202" indent="0">
              <a:buNone/>
              <a:defRPr sz="2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630690-CA4D-3A43-A8A4-01993D92F4EC}" type="datetimeFigureOut">
              <a:rPr lang="en-US" smtClean="0"/>
              <a:pPr/>
              <a:t>3/16/15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1D0746-36B4-E140-B5CF-8499D8F44B0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20240" y="1537972"/>
            <a:ext cx="34564320" cy="6400800"/>
          </a:xfrm>
          <a:prstGeom prst="rect">
            <a:avLst/>
          </a:prstGeom>
        </p:spPr>
        <p:txBody>
          <a:bodyPr vert="horz" lIns="261255" tIns="130628" rIns="261255" bIns="130628"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920240" y="8961125"/>
            <a:ext cx="34564320" cy="25345394"/>
          </a:xfrm>
          <a:prstGeom prst="rect">
            <a:avLst/>
          </a:prstGeom>
        </p:spPr>
        <p:txBody>
          <a:bodyPr vert="horz" lIns="261255" tIns="130628" rIns="261255" bIns="13062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920240" y="35595564"/>
            <a:ext cx="8961120" cy="2044702"/>
          </a:xfrm>
          <a:prstGeom prst="rect">
            <a:avLst/>
          </a:prstGeom>
        </p:spPr>
        <p:txBody>
          <a:bodyPr vert="horz" lIns="261255" tIns="130628" rIns="261255" bIns="130628" rtlCol="0" anchor="ctr"/>
          <a:lstStyle>
            <a:lvl1pPr algn="l">
              <a:defRPr sz="3400">
                <a:solidFill>
                  <a:schemeClr val="tx1">
                    <a:tint val="75000"/>
                  </a:schemeClr>
                </a:solidFill>
              </a:defRPr>
            </a:lvl1pPr>
          </a:lstStyle>
          <a:p>
            <a:fld id="{4A630690-CA4D-3A43-A8A4-01993D92F4EC}" type="datetimeFigureOut">
              <a:rPr lang="en-US" smtClean="0"/>
              <a:pPr/>
              <a:t>3/16/15</a:t>
            </a:fld>
            <a:endParaRPr lang="en-US"/>
          </a:p>
        </p:txBody>
      </p:sp>
      <p:sp>
        <p:nvSpPr>
          <p:cNvPr id="5" name="Footer Placeholder 4"/>
          <p:cNvSpPr>
            <a:spLocks noGrp="1"/>
          </p:cNvSpPr>
          <p:nvPr>
            <p:ph type="ftr" sz="quarter" idx="3"/>
          </p:nvPr>
        </p:nvSpPr>
        <p:spPr>
          <a:xfrm>
            <a:off x="13121640" y="35595564"/>
            <a:ext cx="12161520" cy="2044702"/>
          </a:xfrm>
          <a:prstGeom prst="rect">
            <a:avLst/>
          </a:prstGeom>
        </p:spPr>
        <p:txBody>
          <a:bodyPr vert="horz" lIns="261255" tIns="130628" rIns="261255" bIns="130628" rtlCol="0" anchor="ctr"/>
          <a:lstStyle>
            <a:lvl1pPr algn="ctr">
              <a:defRPr sz="3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523440" y="35595564"/>
            <a:ext cx="8961120" cy="2044702"/>
          </a:xfrm>
          <a:prstGeom prst="rect">
            <a:avLst/>
          </a:prstGeom>
        </p:spPr>
        <p:txBody>
          <a:bodyPr vert="horz" lIns="261255" tIns="130628" rIns="261255" bIns="130628" rtlCol="0" anchor="ctr"/>
          <a:lstStyle>
            <a:lvl1pPr algn="r">
              <a:defRPr sz="3400">
                <a:solidFill>
                  <a:schemeClr val="tx1">
                    <a:tint val="75000"/>
                  </a:schemeClr>
                </a:solidFill>
              </a:defRPr>
            </a:lvl1pPr>
          </a:lstStyle>
          <a:p>
            <a:fld id="{651D0746-36B4-E140-B5CF-8499D8F44B0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06275" rtl="0" eaLnBrk="1" latinLnBrk="0" hangingPunct="1">
        <a:spcBef>
          <a:spcPct val="0"/>
        </a:spcBef>
        <a:buNone/>
        <a:defRPr sz="12600" kern="1200">
          <a:solidFill>
            <a:schemeClr val="tx1"/>
          </a:solidFill>
          <a:latin typeface="+mj-lt"/>
          <a:ea typeface="+mj-ea"/>
          <a:cs typeface="+mj-cs"/>
        </a:defRPr>
      </a:lvl1pPr>
    </p:titleStyle>
    <p:bodyStyle>
      <a:lvl1pPr marL="979706" indent="-979706" algn="l" defTabSz="1306275" rtl="0" eaLnBrk="1" latinLnBrk="0" hangingPunct="1">
        <a:spcBef>
          <a:spcPct val="20000"/>
        </a:spcBef>
        <a:buFont typeface="Arial"/>
        <a:buChar char="•"/>
        <a:defRPr sz="9100" kern="1200">
          <a:solidFill>
            <a:schemeClr val="tx1"/>
          </a:solidFill>
          <a:latin typeface="+mn-lt"/>
          <a:ea typeface="+mn-ea"/>
          <a:cs typeface="+mn-cs"/>
        </a:defRPr>
      </a:lvl1pPr>
      <a:lvl2pPr marL="2122697" indent="-816422" algn="l" defTabSz="1306275" rtl="0" eaLnBrk="1" latinLnBrk="0" hangingPunct="1">
        <a:spcBef>
          <a:spcPct val="20000"/>
        </a:spcBef>
        <a:buFont typeface="Arial"/>
        <a:buChar char="–"/>
        <a:defRPr sz="8000" kern="1200">
          <a:solidFill>
            <a:schemeClr val="tx1"/>
          </a:solidFill>
          <a:latin typeface="+mn-lt"/>
          <a:ea typeface="+mn-ea"/>
          <a:cs typeface="+mn-cs"/>
        </a:defRPr>
      </a:lvl2pPr>
      <a:lvl3pPr marL="3265688" indent="-653138" algn="l" defTabSz="1306275" rtl="0" eaLnBrk="1" latinLnBrk="0" hangingPunct="1">
        <a:spcBef>
          <a:spcPct val="20000"/>
        </a:spcBef>
        <a:buFont typeface="Arial"/>
        <a:buChar char="•"/>
        <a:defRPr sz="6800" kern="1200">
          <a:solidFill>
            <a:schemeClr val="tx1"/>
          </a:solidFill>
          <a:latin typeface="+mn-lt"/>
          <a:ea typeface="+mn-ea"/>
          <a:cs typeface="+mn-cs"/>
        </a:defRPr>
      </a:lvl3pPr>
      <a:lvl4pPr marL="4571963" indent="-653138" algn="l" defTabSz="1306275" rtl="0" eaLnBrk="1" latinLnBrk="0" hangingPunct="1">
        <a:spcBef>
          <a:spcPct val="20000"/>
        </a:spcBef>
        <a:buFont typeface="Arial"/>
        <a:buChar char="–"/>
        <a:defRPr sz="5700" kern="1200">
          <a:solidFill>
            <a:schemeClr val="tx1"/>
          </a:solidFill>
          <a:latin typeface="+mn-lt"/>
          <a:ea typeface="+mn-ea"/>
          <a:cs typeface="+mn-cs"/>
        </a:defRPr>
      </a:lvl4pPr>
      <a:lvl5pPr marL="5878239" indent="-653138" algn="l" defTabSz="1306275" rtl="0" eaLnBrk="1" latinLnBrk="0" hangingPunct="1">
        <a:spcBef>
          <a:spcPct val="20000"/>
        </a:spcBef>
        <a:buFont typeface="Arial"/>
        <a:buChar char="»"/>
        <a:defRPr sz="5700" kern="1200">
          <a:solidFill>
            <a:schemeClr val="tx1"/>
          </a:solidFill>
          <a:latin typeface="+mn-lt"/>
          <a:ea typeface="+mn-ea"/>
          <a:cs typeface="+mn-cs"/>
        </a:defRPr>
      </a:lvl5pPr>
      <a:lvl6pPr marL="7184514" indent="-653138" algn="l" defTabSz="1306275" rtl="0" eaLnBrk="1" latinLnBrk="0" hangingPunct="1">
        <a:spcBef>
          <a:spcPct val="20000"/>
        </a:spcBef>
        <a:buFont typeface="Arial"/>
        <a:buChar char="•"/>
        <a:defRPr sz="5700" kern="1200">
          <a:solidFill>
            <a:schemeClr val="tx1"/>
          </a:solidFill>
          <a:latin typeface="+mn-lt"/>
          <a:ea typeface="+mn-ea"/>
          <a:cs typeface="+mn-cs"/>
        </a:defRPr>
      </a:lvl6pPr>
      <a:lvl7pPr marL="8490789" indent="-653138" algn="l" defTabSz="1306275" rtl="0" eaLnBrk="1" latinLnBrk="0" hangingPunct="1">
        <a:spcBef>
          <a:spcPct val="20000"/>
        </a:spcBef>
        <a:buFont typeface="Arial"/>
        <a:buChar char="•"/>
        <a:defRPr sz="5700" kern="1200">
          <a:solidFill>
            <a:schemeClr val="tx1"/>
          </a:solidFill>
          <a:latin typeface="+mn-lt"/>
          <a:ea typeface="+mn-ea"/>
          <a:cs typeface="+mn-cs"/>
        </a:defRPr>
      </a:lvl7pPr>
      <a:lvl8pPr marL="9797064" indent="-653138" algn="l" defTabSz="1306275" rtl="0" eaLnBrk="1" latinLnBrk="0" hangingPunct="1">
        <a:spcBef>
          <a:spcPct val="20000"/>
        </a:spcBef>
        <a:buFont typeface="Arial"/>
        <a:buChar char="•"/>
        <a:defRPr sz="5700" kern="1200">
          <a:solidFill>
            <a:schemeClr val="tx1"/>
          </a:solidFill>
          <a:latin typeface="+mn-lt"/>
          <a:ea typeface="+mn-ea"/>
          <a:cs typeface="+mn-cs"/>
        </a:defRPr>
      </a:lvl8pPr>
      <a:lvl9pPr marL="11103340" indent="-653138" algn="l" defTabSz="1306275" rtl="0" eaLnBrk="1" latinLnBrk="0" hangingPunct="1">
        <a:spcBef>
          <a:spcPct val="20000"/>
        </a:spcBef>
        <a:buFont typeface="Arial"/>
        <a:buChar char="•"/>
        <a:defRPr sz="5700" kern="1200">
          <a:solidFill>
            <a:schemeClr val="tx1"/>
          </a:solidFill>
          <a:latin typeface="+mn-lt"/>
          <a:ea typeface="+mn-ea"/>
          <a:cs typeface="+mn-cs"/>
        </a:defRPr>
      </a:lvl9pPr>
    </p:bodyStyle>
    <p:otherStyle>
      <a:defPPr>
        <a:defRPr lang="en-US"/>
      </a:defPPr>
      <a:lvl1pPr marL="0" algn="l" defTabSz="1306275" rtl="0" eaLnBrk="1" latinLnBrk="0" hangingPunct="1">
        <a:defRPr sz="5200" kern="1200">
          <a:solidFill>
            <a:schemeClr val="tx1"/>
          </a:solidFill>
          <a:latin typeface="+mn-lt"/>
          <a:ea typeface="+mn-ea"/>
          <a:cs typeface="+mn-cs"/>
        </a:defRPr>
      </a:lvl1pPr>
      <a:lvl2pPr marL="1306275" algn="l" defTabSz="1306275" rtl="0" eaLnBrk="1" latinLnBrk="0" hangingPunct="1">
        <a:defRPr sz="5200" kern="1200">
          <a:solidFill>
            <a:schemeClr val="tx1"/>
          </a:solidFill>
          <a:latin typeface="+mn-lt"/>
          <a:ea typeface="+mn-ea"/>
          <a:cs typeface="+mn-cs"/>
        </a:defRPr>
      </a:lvl2pPr>
      <a:lvl3pPr marL="2612551" algn="l" defTabSz="1306275" rtl="0" eaLnBrk="1" latinLnBrk="0" hangingPunct="1">
        <a:defRPr sz="5200" kern="1200">
          <a:solidFill>
            <a:schemeClr val="tx1"/>
          </a:solidFill>
          <a:latin typeface="+mn-lt"/>
          <a:ea typeface="+mn-ea"/>
          <a:cs typeface="+mn-cs"/>
        </a:defRPr>
      </a:lvl3pPr>
      <a:lvl4pPr marL="3918826" algn="l" defTabSz="1306275" rtl="0" eaLnBrk="1" latinLnBrk="0" hangingPunct="1">
        <a:defRPr sz="5200" kern="1200">
          <a:solidFill>
            <a:schemeClr val="tx1"/>
          </a:solidFill>
          <a:latin typeface="+mn-lt"/>
          <a:ea typeface="+mn-ea"/>
          <a:cs typeface="+mn-cs"/>
        </a:defRPr>
      </a:lvl4pPr>
      <a:lvl5pPr marL="5225101" algn="l" defTabSz="1306275" rtl="0" eaLnBrk="1" latinLnBrk="0" hangingPunct="1">
        <a:defRPr sz="5200" kern="1200">
          <a:solidFill>
            <a:schemeClr val="tx1"/>
          </a:solidFill>
          <a:latin typeface="+mn-lt"/>
          <a:ea typeface="+mn-ea"/>
          <a:cs typeface="+mn-cs"/>
        </a:defRPr>
      </a:lvl5pPr>
      <a:lvl6pPr marL="6531376" algn="l" defTabSz="1306275" rtl="0" eaLnBrk="1" latinLnBrk="0" hangingPunct="1">
        <a:defRPr sz="5200" kern="1200">
          <a:solidFill>
            <a:schemeClr val="tx1"/>
          </a:solidFill>
          <a:latin typeface="+mn-lt"/>
          <a:ea typeface="+mn-ea"/>
          <a:cs typeface="+mn-cs"/>
        </a:defRPr>
      </a:lvl6pPr>
      <a:lvl7pPr marL="7837652" algn="l" defTabSz="1306275" rtl="0" eaLnBrk="1" latinLnBrk="0" hangingPunct="1">
        <a:defRPr sz="5200" kern="1200">
          <a:solidFill>
            <a:schemeClr val="tx1"/>
          </a:solidFill>
          <a:latin typeface="+mn-lt"/>
          <a:ea typeface="+mn-ea"/>
          <a:cs typeface="+mn-cs"/>
        </a:defRPr>
      </a:lvl7pPr>
      <a:lvl8pPr marL="9143927" algn="l" defTabSz="1306275" rtl="0" eaLnBrk="1" latinLnBrk="0" hangingPunct="1">
        <a:defRPr sz="5200" kern="1200">
          <a:solidFill>
            <a:schemeClr val="tx1"/>
          </a:solidFill>
          <a:latin typeface="+mn-lt"/>
          <a:ea typeface="+mn-ea"/>
          <a:cs typeface="+mn-cs"/>
        </a:defRPr>
      </a:lvl8pPr>
      <a:lvl9pPr marL="10450202" algn="l" defTabSz="1306275" rtl="0" eaLnBrk="1" latinLnBrk="0" hangingPunct="1">
        <a:defRPr sz="5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920240" y="5080228"/>
            <a:ext cx="34564320" cy="2858543"/>
          </a:xfrm>
        </p:spPr>
        <p:txBody>
          <a:bodyPr>
            <a:normAutofit fontScale="90000"/>
          </a:bodyPr>
          <a:lstStyle/>
          <a:p>
            <a:r>
              <a:rPr lang="en-US" dirty="0" smtClean="0"/>
              <a:t>Vascular and Interventional Radiology</a:t>
            </a:r>
            <a:br>
              <a:rPr lang="en-US" dirty="0" smtClean="0"/>
            </a:br>
            <a:endParaRPr lang="en-US" dirty="0"/>
          </a:p>
        </p:txBody>
      </p:sp>
      <p:sp>
        <p:nvSpPr>
          <p:cNvPr id="5" name="Content Placeholder 4"/>
          <p:cNvSpPr>
            <a:spLocks noGrp="1"/>
          </p:cNvSpPr>
          <p:nvPr>
            <p:ph sz="half" idx="1"/>
          </p:nvPr>
        </p:nvSpPr>
        <p:spPr/>
        <p:txBody>
          <a:bodyPr>
            <a:noAutofit/>
          </a:bodyPr>
          <a:lstStyle/>
          <a:p>
            <a:r>
              <a:rPr lang="en-US" dirty="0" smtClean="0"/>
              <a:t>Annually, greater than 130,000 Americans are diagnosed with colorectal cancer, and 50,000 die from this disease. Most have cancer spread (metastasis) to the liver.</a:t>
            </a:r>
          </a:p>
          <a:p>
            <a:r>
              <a:rPr lang="en-US" dirty="0"/>
              <a:t>The outlook for patients with liver metastasis in the absence of treatment is dismal. The median survival of such patients is only 6–9 months.</a:t>
            </a:r>
          </a:p>
          <a:p>
            <a:pPr marL="0" indent="0">
              <a:buNone/>
            </a:pP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a:buFont typeface="Arial" charset="0"/>
              <a:buNone/>
            </a:pPr>
            <a:r>
              <a:rPr lang="en-US" dirty="0" smtClean="0"/>
              <a:t>	</a:t>
            </a:r>
            <a:r>
              <a:rPr lang="en-US" sz="6000" dirty="0" smtClean="0"/>
              <a:t>PET CT scan showing liver metastasis (red arrows</a:t>
            </a:r>
            <a:r>
              <a:rPr lang="en-US" sz="6000" dirty="0" smtClean="0"/>
              <a:t>)</a:t>
            </a:r>
            <a:endParaRPr lang="en-US" dirty="0" smtClean="0"/>
          </a:p>
          <a:p>
            <a:pPr>
              <a:buNone/>
            </a:pPr>
            <a:endParaRPr lang="en-US" dirty="0"/>
          </a:p>
        </p:txBody>
      </p:sp>
      <p:pic>
        <p:nvPicPr>
          <p:cNvPr id="11" name="Picture 10"/>
          <p:cNvPicPr>
            <a:picLocks noChangeAspect="1"/>
          </p:cNvPicPr>
          <p:nvPr/>
        </p:nvPicPr>
        <p:blipFill>
          <a:blip r:embed="rId2"/>
          <a:stretch>
            <a:fillRect/>
          </a:stretch>
        </p:blipFill>
        <p:spPr>
          <a:xfrm>
            <a:off x="3177312" y="1994057"/>
            <a:ext cx="2552928" cy="2552928"/>
          </a:xfrm>
          <a:prstGeom prst="rect">
            <a:avLst/>
          </a:prstGeom>
        </p:spPr>
      </p:pic>
      <p:sp>
        <p:nvSpPr>
          <p:cNvPr id="12" name="TextBox 11"/>
          <p:cNvSpPr txBox="1"/>
          <p:nvPr/>
        </p:nvSpPr>
        <p:spPr>
          <a:xfrm>
            <a:off x="5730240" y="1994057"/>
            <a:ext cx="23475671" cy="2400657"/>
          </a:xfrm>
          <a:prstGeom prst="rect">
            <a:avLst/>
          </a:prstGeom>
          <a:noFill/>
        </p:spPr>
        <p:txBody>
          <a:bodyPr wrap="none" rtlCol="0">
            <a:spAutoFit/>
          </a:bodyPr>
          <a:lstStyle/>
          <a:p>
            <a:r>
              <a:rPr lang="en-US" sz="15000" i="1" dirty="0" smtClean="0"/>
              <a:t> UMass Memorial Healthcare</a:t>
            </a:r>
            <a:endParaRPr lang="en-US" sz="15000" i="1" dirty="0"/>
          </a:p>
        </p:txBody>
      </p:sp>
      <p:sp>
        <p:nvSpPr>
          <p:cNvPr id="14" name="Content Placeholder 13"/>
          <p:cNvSpPr>
            <a:spLocks noGrp="1"/>
          </p:cNvSpPr>
          <p:nvPr>
            <p:ph sz="half" idx="2"/>
          </p:nvPr>
        </p:nvSpPr>
        <p:spPr>
          <a:xfrm>
            <a:off x="19522440" y="8961125"/>
            <a:ext cx="16962120" cy="27755076"/>
          </a:xfrm>
        </p:spPr>
        <p:txBody>
          <a:bodyPr>
            <a:noAutofit/>
          </a:bodyPr>
          <a:lstStyle/>
          <a:p>
            <a:r>
              <a:rPr lang="en-US" dirty="0" smtClean="0"/>
              <a:t>Though surgical resection is curative, this is not an option for many at the time of diagnosis. When surgery is not an option, several minimally invasive treatment options are available to control metastases.</a:t>
            </a:r>
          </a:p>
          <a:p>
            <a:r>
              <a:rPr lang="en-US" dirty="0" smtClean="0"/>
              <a:t>At UMass, patients with colorectal metastasis are evaluated in a Multidisciplinary Clinic. Physician experts use a variety of treatment approaches, including Surgery, Interventional </a:t>
            </a:r>
            <a:r>
              <a:rPr lang="en-US" dirty="0"/>
              <a:t>R</a:t>
            </a:r>
            <a:r>
              <a:rPr lang="en-US" dirty="0" smtClean="0"/>
              <a:t>adiology, Oncology and Radiation </a:t>
            </a:r>
            <a:r>
              <a:rPr lang="en-US" dirty="0"/>
              <a:t>T</a:t>
            </a:r>
            <a:r>
              <a:rPr lang="en-US" dirty="0" smtClean="0"/>
              <a:t>herapy. </a:t>
            </a:r>
          </a:p>
          <a:p>
            <a:r>
              <a:rPr lang="en-US" dirty="0" smtClean="0"/>
              <a:t>The Interventional Radiology team at UMass consists of expert board certified physicians with experience in minimally invasive treatments for metastases from colorectal cancer.</a:t>
            </a:r>
            <a:endParaRPr lang="en-US" dirty="0"/>
          </a:p>
        </p:txBody>
      </p:sp>
      <p:pic>
        <p:nvPicPr>
          <p:cNvPr id="15" name="Picture 14"/>
          <p:cNvPicPr>
            <a:picLocks noChangeAspect="1"/>
          </p:cNvPicPr>
          <p:nvPr/>
        </p:nvPicPr>
        <p:blipFill>
          <a:blip r:embed="rId3"/>
          <a:stretch>
            <a:fillRect/>
          </a:stretch>
        </p:blipFill>
        <p:spPr>
          <a:xfrm>
            <a:off x="3292773" y="22252785"/>
            <a:ext cx="14949869" cy="12438604"/>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80</TotalTime>
  <Words>173</Words>
  <Application>Microsoft Macintosh PowerPoint</Application>
  <PresentationFormat>Custom</PresentationFormat>
  <Paragraphs>17</Paragraphs>
  <Slides>1</Slides>
  <Notes>0</Notes>
  <HiddenSlides>0</HiddenSlides>
  <MMClips>0</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Office Theme</vt:lpstr>
      <vt:lpstr>Vascular and Interventional Radiology </vt:lpstr>
    </vt:vector>
  </TitlesOfParts>
  <Company>Harvard Medical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Vascular and Interventional Radiology </dc:title>
  <dc:creator>Stephan Wicky</dc:creator>
  <cp:lastModifiedBy>Stephan Wicky</cp:lastModifiedBy>
  <cp:revision>12</cp:revision>
  <dcterms:created xsi:type="dcterms:W3CDTF">2015-03-16T12:35:18Z</dcterms:created>
  <dcterms:modified xsi:type="dcterms:W3CDTF">2015-03-16T12:35:50Z</dcterms:modified>
</cp:coreProperties>
</file>