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4"/>
    <p:sldMasterId id="2147484146" r:id="rId5"/>
  </p:sldMasterIdLst>
  <p:notesMasterIdLst>
    <p:notesMasterId r:id="rId16"/>
  </p:notesMasterIdLst>
  <p:handoutMasterIdLst>
    <p:handoutMasterId r:id="rId17"/>
  </p:handoutMasterIdLst>
  <p:sldIdLst>
    <p:sldId id="269" r:id="rId6"/>
    <p:sldId id="258" r:id="rId7"/>
    <p:sldId id="262" r:id="rId8"/>
    <p:sldId id="259" r:id="rId9"/>
    <p:sldId id="260" r:id="rId10"/>
    <p:sldId id="261" r:id="rId11"/>
    <p:sldId id="271" r:id="rId12"/>
    <p:sldId id="272" r:id="rId13"/>
    <p:sldId id="265"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990B48-2DCF-AC87-BBF7-495CA7BC7202}" name="Fischer, Melissa" initials="FM" userId="S::melissa.fischer@umassmed.edu::d718ed05-9876-47ff-a395-c2dad8208a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6F7FF-450F-4150-8C7B-90603780AB23}" v="9" dt="2022-12-09T16:37:56.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697E65-FD22-460C-A52F-7ED35185EF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F867E6-35B7-44BF-864A-FC1DB2B6A8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8860B2-19D3-4580-AB00-B1298042993D}" type="datetimeFigureOut">
              <a:rPr lang="en-US" smtClean="0"/>
              <a:t>12/9/2022</a:t>
            </a:fld>
            <a:endParaRPr lang="en-US"/>
          </a:p>
        </p:txBody>
      </p:sp>
      <p:sp>
        <p:nvSpPr>
          <p:cNvPr id="4" name="Footer Placeholder 3">
            <a:extLst>
              <a:ext uri="{FF2B5EF4-FFF2-40B4-BE49-F238E27FC236}">
                <a16:creationId xmlns:a16="http://schemas.microsoft.com/office/drawing/2014/main" id="{BD1B7D43-01E6-4668-8B0A-8B373C225D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830E5D-C434-4B10-AC37-F8E8D0D96F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74EA9C-7D68-4B95-A19A-373F8D98A920}" type="slidenum">
              <a:rPr lang="en-US" smtClean="0"/>
              <a:t>‹#›</a:t>
            </a:fld>
            <a:endParaRPr lang="en-US"/>
          </a:p>
        </p:txBody>
      </p:sp>
    </p:spTree>
    <p:extLst>
      <p:ext uri="{BB962C8B-B14F-4D97-AF65-F5344CB8AC3E}">
        <p14:creationId xmlns:p14="http://schemas.microsoft.com/office/powerpoint/2010/main" val="21457553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9C93D4-23A1-4736-999D-B72D54FD01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38DC818-A6E7-4F80-822C-6F4B77C2EA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D1506D0-052C-4C4C-AF8B-5191C6255008}" type="datetimeFigureOut">
              <a:rPr lang="en-US"/>
              <a:pPr>
                <a:defRPr/>
              </a:pPr>
              <a:t>12/9/2022</a:t>
            </a:fld>
            <a:endParaRPr lang="en-US"/>
          </a:p>
        </p:txBody>
      </p:sp>
      <p:sp>
        <p:nvSpPr>
          <p:cNvPr id="4" name="Slide Image Placeholder 3">
            <a:extLst>
              <a:ext uri="{FF2B5EF4-FFF2-40B4-BE49-F238E27FC236}">
                <a16:creationId xmlns:a16="http://schemas.microsoft.com/office/drawing/2014/main" id="{42FFE2D7-9223-4F37-BEC8-FB5542FEA80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FDEF446-FCF1-41A8-9867-CA571A69A4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AADC737-1D3E-4629-AE73-B9E24A992D8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FC5BF61-2607-4AF5-AB34-B0699943702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8FC65CC-77B9-4A9C-9E68-F84A1CABDD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16760B2-FE39-4FDE-969F-1D9CFD526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90D34BA-384C-4F3A-8994-0AC0EF13D6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DD8B7559-C149-402C-B816-9A7E5F943D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60E399-195B-4FBD-A461-729AC6B80357}" type="slidenum">
              <a:rPr lang="en-US" altLang="en-US"/>
              <a:pPr/>
              <a:t>1</a:t>
            </a:fld>
            <a:endParaRPr lang="en-US" altLang="en-US"/>
          </a:p>
        </p:txBody>
      </p:sp>
      <p:sp>
        <p:nvSpPr>
          <p:cNvPr id="2" name="Footer Placeholder 1">
            <a:extLst>
              <a:ext uri="{FF2B5EF4-FFF2-40B4-BE49-F238E27FC236}">
                <a16:creationId xmlns:a16="http://schemas.microsoft.com/office/drawing/2014/main" id="{E67337EA-BAEA-4E8F-9CAE-FBD04D38AD63}"/>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126066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2.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143000" y="563500"/>
            <a:ext cx="6858000" cy="2387600"/>
          </a:xfrm>
          <a:prstGeom prst="rect">
            <a:avLst/>
          </a:prstGeom>
        </p:spPr>
        <p:txBody>
          <a:bodyPr anchor="b"/>
          <a:lstStyle>
            <a:lvl1pPr algn="ctr">
              <a:defRPr sz="45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143000" y="3133053"/>
            <a:ext cx="6858000" cy="551528"/>
          </a:xfrm>
        </p:spPr>
        <p:txBody>
          <a:bodyPr>
            <a:normAutofit/>
          </a:bodyPr>
          <a:lstStyle>
            <a:lvl1pPr marL="0" indent="0" algn="ctr">
              <a:buNone/>
              <a:defRPr sz="1800" i="0">
                <a:solidFill>
                  <a:schemeClr val="bg1"/>
                </a:solidFill>
                <a:latin typeface="Arial" panose="020B0604020202020204" pitchFamily="34" charset="0"/>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143000" y="6306472"/>
            <a:ext cx="6858000" cy="551528"/>
          </a:xfrm>
        </p:spPr>
        <p:txBody>
          <a:bodyPr>
            <a:normAutofit/>
          </a:bodyPr>
          <a:lstStyle>
            <a:lvl1pPr marL="0" indent="0" algn="ctr">
              <a:buNone/>
              <a:defRPr sz="900" b="1" i="0" spc="100" baseline="0">
                <a:solidFill>
                  <a:schemeClr val="bg1"/>
                </a:solidFill>
                <a:latin typeface="Arial Black" panose="020B0604020202020204" pitchFamily="34" charset="0"/>
                <a:cs typeface="Arial Black" panose="020B0604020202020204" pitchFamily="34" charset="0"/>
              </a:defRPr>
            </a:lvl1pPr>
            <a:lvl2pPr marL="342883" indent="0">
              <a:buNone/>
              <a:defRPr/>
            </a:lvl2pPr>
          </a:lstStyle>
          <a:p>
            <a:pPr lvl="0"/>
            <a:r>
              <a:rPr lang="en-US"/>
              <a:t>DATE OF PRESENTATION  |  LOCATION OF PRESENTATION</a:t>
            </a:r>
          </a:p>
        </p:txBody>
      </p:sp>
      <p:pic>
        <p:nvPicPr>
          <p:cNvPr id="11" name="Picture 10" descr="A picture containing text&#10;&#10;Description automatically generated">
            <a:extLst>
              <a:ext uri="{FF2B5EF4-FFF2-40B4-BE49-F238E27FC236}">
                <a16:creationId xmlns:a16="http://schemas.microsoft.com/office/drawing/2014/main" id="{0A8F5DC6-616F-564F-A550-7F057FC8C27A}"/>
              </a:ext>
            </a:extLst>
          </p:cNvPr>
          <p:cNvPicPr>
            <a:picLocks noChangeAspect="1"/>
          </p:cNvPicPr>
          <p:nvPr/>
        </p:nvPicPr>
        <p:blipFill>
          <a:blip r:embed="rId3"/>
          <a:stretch>
            <a:fillRect/>
          </a:stretch>
        </p:blipFill>
        <p:spPr>
          <a:xfrm>
            <a:off x="2956560" y="3776021"/>
            <a:ext cx="2748504" cy="2280318"/>
          </a:xfrm>
          <a:prstGeom prst="rect">
            <a:avLst/>
          </a:prstGeom>
        </p:spPr>
      </p:pic>
    </p:spTree>
    <p:extLst>
      <p:ext uri="{BB962C8B-B14F-4D97-AF65-F5344CB8AC3E}">
        <p14:creationId xmlns:p14="http://schemas.microsoft.com/office/powerpoint/2010/main" val="412596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66550" r="50001" b="-1"/>
          <a:stretch/>
        </p:blipFill>
        <p:spPr>
          <a:xfrm>
            <a:off x="1" y="4561841"/>
            <a:ext cx="4571998"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342900" y="4868894"/>
            <a:ext cx="3520441" cy="655892"/>
          </a:xfrm>
          <a:prstGeom prst="rect">
            <a:avLst/>
          </a:prstGeom>
        </p:spPr>
        <p:txBody>
          <a:bodyPr anchor="t">
            <a:noAutofit/>
          </a:bodyPr>
          <a:lstStyle>
            <a:lvl1pPr>
              <a:defRPr sz="1500" b="0" i="0">
                <a:solidFill>
                  <a:schemeClr val="bg1"/>
                </a:solidFill>
                <a:latin typeface="Arial" panose="020B0604020202020204" pitchFamily="34" charset="0"/>
                <a:cs typeface="Arial" panose="020B0604020202020204" pitchFamily="34" charset="0"/>
              </a:defRPr>
            </a:lvl1pPr>
          </a:lstStyle>
          <a:p>
            <a:r>
              <a:rPr lang="en-US"/>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p:nvSpPr>
        <p:spPr>
          <a:xfrm rot="5400000">
            <a:off x="4126230" y="5267414"/>
            <a:ext cx="182880" cy="13716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riangle 7">
            <a:extLst>
              <a:ext uri="{FF2B5EF4-FFF2-40B4-BE49-F238E27FC236}">
                <a16:creationId xmlns:a16="http://schemas.microsoft.com/office/drawing/2014/main" id="{069C2751-724B-084C-8FD0-F226A51728EB}"/>
              </a:ext>
            </a:extLst>
          </p:cNvPr>
          <p:cNvSpPr/>
          <p:nvPr/>
        </p:nvSpPr>
        <p:spPr>
          <a:xfrm>
            <a:off x="4149090" y="4868813"/>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4561840"/>
          </a:xfrm>
        </p:spPr>
        <p:txBody>
          <a:bodyPr/>
          <a:lstStyle/>
          <a:p>
            <a:r>
              <a:rPr lang="en-US"/>
              <a:t>Click icon to add picture</a:t>
            </a:r>
          </a:p>
        </p:txBody>
      </p:sp>
      <p:pic>
        <p:nvPicPr>
          <p:cNvPr id="12" name="Picture 11" descr="Text&#10;&#10;Description automatically generated with medium confidence">
            <a:extLst>
              <a:ext uri="{FF2B5EF4-FFF2-40B4-BE49-F238E27FC236}">
                <a16:creationId xmlns:a16="http://schemas.microsoft.com/office/drawing/2014/main" id="{66D875C9-F72A-584C-80FC-49FD6002B65B}"/>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90075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2"/>
            <a:ext cx="9144000" cy="5062539"/>
          </a:xfrm>
        </p:spPr>
        <p:txBody>
          <a:bodyPr/>
          <a:lstStyle/>
          <a:p>
            <a:r>
              <a:rPr lang="en-US"/>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8" name="Picture 7">
            <a:extLst>
              <a:ext uri="{FF2B5EF4-FFF2-40B4-BE49-F238E27FC236}">
                <a16:creationId xmlns:a16="http://schemas.microsoft.com/office/drawing/2014/main" id="{3ADC85F7-93AD-AC4F-84D0-3CC03DB1B87A}"/>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5373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46861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0" name="Picture 9" descr="Text&#10;&#10;Description automatically generated with medium confidence">
            <a:extLst>
              <a:ext uri="{FF2B5EF4-FFF2-40B4-BE49-F238E27FC236}">
                <a16:creationId xmlns:a16="http://schemas.microsoft.com/office/drawing/2014/main" id="{0253744F-C766-3A4F-BC39-BE1BBC1E053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9838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pic>
        <p:nvPicPr>
          <p:cNvPr id="8" name="Picture 7" descr="Text&#10;&#10;Description automatically generated with medium confidence">
            <a:extLst>
              <a:ext uri="{FF2B5EF4-FFF2-40B4-BE49-F238E27FC236}">
                <a16:creationId xmlns:a16="http://schemas.microsoft.com/office/drawing/2014/main" id="{6C8EBDFE-CCD4-CA4F-81E9-17303E753D1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83015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7" y="457201"/>
            <a:ext cx="3880247" cy="3883068"/>
          </a:xfrm>
        </p:spPr>
        <p:txBody>
          <a:bodyPr anchor="ctr">
            <a:normAutofit/>
          </a:bodyPr>
          <a:lstStyle>
            <a:lvl1pPr marL="0" indent="0">
              <a:lnSpc>
                <a:spcPct val="100000"/>
              </a:lnSpc>
              <a:buNone/>
              <a:defRPr sz="3000" b="1" i="1">
                <a:solidFill>
                  <a:schemeClr val="bg1"/>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Callout goes here click to edit text lorem ipsum</a:t>
            </a:r>
          </a:p>
        </p:txBody>
      </p:sp>
      <p:sp>
        <p:nvSpPr>
          <p:cNvPr id="12" name="Slide Number Placeholder 5">
            <a:extLst>
              <a:ext uri="{FF2B5EF4-FFF2-40B4-BE49-F238E27FC236}">
                <a16:creationId xmlns:a16="http://schemas.microsoft.com/office/drawing/2014/main" id="{E2904F77-80AD-C147-A581-E23A283819D1}"/>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BAAAC1AC-F13C-B14E-9CAF-EF41DEC98AD6}"/>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35114641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ThreeDataPoints">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6" y="457200"/>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4924426" y="1889598"/>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4924426" y="3328346"/>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6181727" y="457203"/>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6181727" y="188259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6181727" y="333487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6" name="Slide Number Placeholder 5">
            <a:extLst>
              <a:ext uri="{FF2B5EF4-FFF2-40B4-BE49-F238E27FC236}">
                <a16:creationId xmlns:a16="http://schemas.microsoft.com/office/drawing/2014/main" id="{9BECD23F-D113-CD4A-A9DD-36EEBFA4F9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20" name="Content Placeholder 2">
            <a:extLst>
              <a:ext uri="{FF2B5EF4-FFF2-40B4-BE49-F238E27FC236}">
                <a16:creationId xmlns:a16="http://schemas.microsoft.com/office/drawing/2014/main" id="{68AD3FE4-478F-6548-BAFD-0D7D22564475}"/>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579B878-6035-964A-BB51-CFF0A9651BE0}"/>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23" name="Picture 22">
            <a:extLst>
              <a:ext uri="{FF2B5EF4-FFF2-40B4-BE49-F238E27FC236}">
                <a16:creationId xmlns:a16="http://schemas.microsoft.com/office/drawing/2014/main" id="{EED2C522-8DEA-9D44-833A-088D2867D7F0}"/>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0968679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p:nvCxnSpPr>
        <p:spPr>
          <a:xfrm>
            <a:off x="304912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p:nvCxnSpPr>
        <p:spPr>
          <a:xfrm>
            <a:off x="609824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514350"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3610536"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6535272"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514350"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362062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653527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8" name="Picture 17" descr="Text&#10;&#10;Description automatically generated with medium confidence">
            <a:extLst>
              <a:ext uri="{FF2B5EF4-FFF2-40B4-BE49-F238E27FC236}">
                <a16:creationId xmlns:a16="http://schemas.microsoft.com/office/drawing/2014/main" id="{D984D37B-3F7D-354F-BF24-62EEF35A0FAD}"/>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84009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479458"/>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491629"/>
            <a:ext cx="4155281"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479458"/>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491629"/>
            <a:ext cx="4052236"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0321489-E406-3340-A322-304E2EC74AF9}"/>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3" name="Picture 12">
            <a:extLst>
              <a:ext uri="{FF2B5EF4-FFF2-40B4-BE49-F238E27FC236}">
                <a16:creationId xmlns:a16="http://schemas.microsoft.com/office/drawing/2014/main" id="{6E005856-7776-ED45-94BB-BDE129D4AC7C}"/>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172262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2" y="1828799"/>
            <a:ext cx="2672603"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2" y="2719947"/>
            <a:ext cx="2672603"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3235700"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3235700" y="2719947"/>
            <a:ext cx="2672601"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6101606"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6101606" y="2719947"/>
            <a:ext cx="2672602"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97405141-34D6-6B4E-AD28-8699A85D2E72}"/>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1027723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74AC8078-C7C4-1546-A252-CC447871D973}"/>
              </a:ext>
            </a:extLst>
          </p:cNvPr>
          <p:cNvPicPr>
            <a:picLocks noChangeAspect="1"/>
          </p:cNvPicPr>
          <p:nvPr/>
        </p:nvPicPr>
        <p:blipFill>
          <a:blip r:embed="rId3"/>
          <a:stretch>
            <a:fillRect/>
          </a:stretch>
        </p:blipFill>
        <p:spPr>
          <a:xfrm>
            <a:off x="304801" y="5692492"/>
            <a:ext cx="3856407" cy="926381"/>
          </a:xfrm>
          <a:prstGeom prst="rect">
            <a:avLst/>
          </a:prstGeom>
        </p:spPr>
      </p:pic>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342900" y="1924987"/>
            <a:ext cx="8458200" cy="1504017"/>
          </a:xfrm>
          <a:prstGeom prst="rect">
            <a:avLst/>
          </a:prstGeom>
        </p:spPr>
        <p:txBody>
          <a:bodyPr anchor="b">
            <a:noAutofit/>
          </a:bodyPr>
          <a:lstStyle>
            <a:lvl1pPr algn="l">
              <a:defRPr sz="4125"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3765737742"/>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p:nvSpPr>
        <p:spPr>
          <a:xfrm>
            <a:off x="0" y="914400"/>
            <a:ext cx="76581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342900" y="1808444"/>
            <a:ext cx="6707741" cy="2194596"/>
          </a:xfrm>
        </p:spPr>
        <p:txBody>
          <a:bodyPr/>
          <a:lstStyle>
            <a:lvl1pPr>
              <a:defRPr>
                <a:solidFill>
                  <a:schemeClr val="bg1"/>
                </a:solidFill>
              </a:defRPr>
            </a:lvl1pPr>
          </a:lstStyle>
          <a:p>
            <a:pPr>
              <a:lnSpc>
                <a:spcPct val="100000"/>
              </a:lnSpc>
            </a:pPr>
            <a:r>
              <a:rPr lang="en-US" sz="3000"/>
              <a:t>Answer goes here lorem ipsum dolore set un </a:t>
            </a:r>
            <a:r>
              <a:rPr lang="en-US" sz="3000" err="1"/>
              <a:t>dumond</a:t>
            </a:r>
            <a:r>
              <a:rPr lang="en-US" sz="300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342900" y="1239839"/>
            <a:ext cx="4343400" cy="406082"/>
          </a:xfrm>
        </p:spPr>
        <p:txBody>
          <a:bodyPr>
            <a:normAutofit/>
          </a:bodyPr>
          <a:lstStyle>
            <a:lvl1pPr marL="0" indent="0">
              <a:buNone/>
              <a:defRPr sz="1500" b="1" spc="75" baseline="0">
                <a:solidFill>
                  <a:schemeClr val="accent3"/>
                </a:solidFill>
              </a:defRPr>
            </a:lvl1pPr>
          </a:lstStyle>
          <a:p>
            <a:pPr lvl="0"/>
            <a:r>
              <a:rPr lang="en-US"/>
              <a:t>QUESTION GOES HERE?</a:t>
            </a:r>
          </a:p>
        </p:txBody>
      </p:sp>
      <p:pic>
        <p:nvPicPr>
          <p:cNvPr id="9" name="Picture 8" descr="Text&#10;&#10;Description automatically generated with medium confidence">
            <a:extLst>
              <a:ext uri="{FF2B5EF4-FFF2-40B4-BE49-F238E27FC236}">
                <a16:creationId xmlns:a16="http://schemas.microsoft.com/office/drawing/2014/main" id="{DF609126-43B1-034E-BD17-5BFD79D38B1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34678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p:nvSpPr>
        <p:spPr>
          <a:xfrm>
            <a:off x="342900" y="683632"/>
            <a:ext cx="88011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342901" y="683632"/>
            <a:ext cx="2574131" cy="4114800"/>
          </a:xfrm>
        </p:spPr>
        <p:txBody>
          <a:bodyPr/>
          <a:lstStyle/>
          <a:p>
            <a:r>
              <a:rPr lang="en-US"/>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3250504" y="1191415"/>
            <a:ext cx="5264846" cy="1136134"/>
          </a:xfrm>
        </p:spPr>
        <p:txBody>
          <a:bodyPr anchor="b">
            <a:normAutofit/>
          </a:bodyPr>
          <a:lstStyle>
            <a:lvl1pPr>
              <a:defRPr sz="3000">
                <a:solidFill>
                  <a:schemeClr val="bg1"/>
                </a:solidFill>
              </a:defRPr>
            </a:lvl1pPr>
          </a:lstStyle>
          <a:p>
            <a:r>
              <a:rPr lang="en-US"/>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3250407" y="2705101"/>
            <a:ext cx="5264944" cy="1692275"/>
          </a:xfrm>
        </p:spPr>
        <p:txBody>
          <a:bodyPr>
            <a:normAutofit/>
          </a:bodyPr>
          <a:lstStyle>
            <a:lvl1pPr marL="0" marR="0" indent="0" algn="l" defTabSz="685800" rtl="0" eaLnBrk="1" fontAlgn="auto" latinLnBrk="0" hangingPunct="1">
              <a:lnSpc>
                <a:spcPct val="100000"/>
              </a:lnSpc>
              <a:spcBef>
                <a:spcPts val="0"/>
              </a:spcBef>
              <a:spcAft>
                <a:spcPts val="0"/>
              </a:spcAft>
              <a:buClrTx/>
              <a:buSzTx/>
              <a:buFontTx/>
              <a:buNone/>
              <a:tabLst/>
              <a:defRPr sz="2100">
                <a:solidFill>
                  <a:schemeClr val="bg1"/>
                </a:solidFill>
              </a:defRPr>
            </a:lvl1pPr>
          </a:lstStyle>
          <a:p>
            <a:r>
              <a:rPr lang="en-US" sz="1800" b="0" i="0">
                <a:latin typeface="Arial" panose="020B0604020202020204" pitchFamily="34" charset="0"/>
                <a:cs typeface="Arial" panose="020B0604020202020204" pitchFamily="34" charset="0"/>
              </a:rPr>
              <a:t>Title or details about person lorem ipsum dolore set </a:t>
            </a:r>
            <a:r>
              <a:rPr lang="en-US" sz="1800" b="0" i="0" err="1">
                <a:latin typeface="Arial" panose="020B0604020202020204" pitchFamily="34" charset="0"/>
                <a:cs typeface="Arial" panose="020B0604020202020204" pitchFamily="34" charset="0"/>
              </a:rPr>
              <a:t>amon</a:t>
            </a:r>
            <a:r>
              <a:rPr lang="en-US" sz="1800" b="0" i="0">
                <a:latin typeface="Arial" panose="020B0604020202020204" pitchFamily="34" charset="0"/>
                <a:cs typeface="Arial" panose="020B0604020202020204" pitchFamily="34" charset="0"/>
              </a:rPr>
              <a:t> de </a:t>
            </a:r>
            <a:r>
              <a:rPr lang="en-US" sz="1800" b="0" i="0" err="1">
                <a:latin typeface="Arial" panose="020B0604020202020204" pitchFamily="34" charset="0"/>
                <a:cs typeface="Arial" panose="020B0604020202020204" pitchFamily="34" charset="0"/>
              </a:rPr>
              <a:t>tretus</a:t>
            </a:r>
            <a:r>
              <a:rPr lang="en-US" sz="1800" b="0" i="0">
                <a:latin typeface="Arial" panose="020B0604020202020204" pitchFamily="34" charset="0"/>
                <a:cs typeface="Arial" panose="020B0604020202020204" pitchFamily="34" charset="0"/>
              </a:rPr>
              <a:t> lorem ipsum</a:t>
            </a:r>
          </a:p>
        </p:txBody>
      </p:sp>
      <p:pic>
        <p:nvPicPr>
          <p:cNvPr id="10" name="Picture 9" descr="Text&#10;&#10;Description automatically generated with medium confidence">
            <a:extLst>
              <a:ext uri="{FF2B5EF4-FFF2-40B4-BE49-F238E27FC236}">
                <a16:creationId xmlns:a16="http://schemas.microsoft.com/office/drawing/2014/main" id="{3FB01530-EBCB-AE46-B51A-F54A702185D5}"/>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636347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7" name="Picture 6">
            <a:extLst>
              <a:ext uri="{FF2B5EF4-FFF2-40B4-BE49-F238E27FC236}">
                <a16:creationId xmlns:a16="http://schemas.microsoft.com/office/drawing/2014/main" id="{1876EADD-0199-7444-91FB-EE710DD00912}"/>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23684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4F2518CF-2BF7-8C47-8C81-C6281484FD96}"/>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41980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a:t>Click to edit Master title style</a:t>
            </a:r>
          </a:p>
        </p:txBody>
      </p:sp>
      <p:sp>
        <p:nvSpPr>
          <p:cNvPr id="3" name="Subtitle 2"/>
          <p:cNvSpPr>
            <a:spLocks noGrp="1"/>
          </p:cNvSpPr>
          <p:nvPr>
            <p:ph type="subTitle" idx="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159A1B-4386-471E-97E3-490FB94EDC77}"/>
              </a:ext>
            </a:extLst>
          </p:cNvPr>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pPr>
              <a:defRPr/>
            </a:pPr>
            <a:fld id="{B98B9851-C64F-41C8-9BA3-E24002DB79AC}" type="datetimeFigureOut">
              <a:rPr lang="en-US"/>
              <a:pPr>
                <a:defRPr/>
              </a:pPr>
              <a:t>12/9/2022</a:t>
            </a:fld>
            <a:endParaRPr lang="en-US"/>
          </a:p>
        </p:txBody>
      </p:sp>
    </p:spTree>
    <p:extLst>
      <p:ext uri="{BB962C8B-B14F-4D97-AF65-F5344CB8AC3E}">
        <p14:creationId xmlns:p14="http://schemas.microsoft.com/office/powerpoint/2010/main" val="4036028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079231-2D14-49B0-9131-A35133F6C908}"/>
              </a:ext>
            </a:extLst>
          </p:cNvPr>
          <p:cNvSpPr>
            <a:spLocks noGrp="1"/>
          </p:cNvSpPr>
          <p:nvPr>
            <p:ph type="dt" sz="half" idx="10"/>
          </p:nvPr>
        </p:nvSpPr>
        <p:spPr/>
        <p:txBody>
          <a:bodyPr/>
          <a:lstStyle>
            <a:lvl1pPr>
              <a:defRPr/>
            </a:lvl1pPr>
          </a:lstStyle>
          <a:p>
            <a:pPr>
              <a:defRPr/>
            </a:pPr>
            <a:fld id="{142054A1-8739-41D6-BA74-3394CE7DF195}" type="datetimeFigureOut">
              <a:rPr lang="en-US"/>
              <a:pPr>
                <a:defRPr/>
              </a:pPr>
              <a:t>12/9/2022</a:t>
            </a:fld>
            <a:endParaRPr lang="en-US"/>
          </a:p>
        </p:txBody>
      </p:sp>
      <p:sp>
        <p:nvSpPr>
          <p:cNvPr id="6" name="Footer Placeholder 4">
            <a:extLst>
              <a:ext uri="{FF2B5EF4-FFF2-40B4-BE49-F238E27FC236}">
                <a16:creationId xmlns:a16="http://schemas.microsoft.com/office/drawing/2014/main" id="{C3F208F0-0AD3-4BA9-82CB-2D36E75477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477B2F-F61D-43F3-AFDD-1EF986CCB338}"/>
              </a:ext>
            </a:extLst>
          </p:cNvPr>
          <p:cNvSpPr>
            <a:spLocks noGrp="1"/>
          </p:cNvSpPr>
          <p:nvPr>
            <p:ph type="sldNum" sz="quarter" idx="12"/>
          </p:nvPr>
        </p:nvSpPr>
        <p:spPr/>
        <p:txBody>
          <a:bodyPr/>
          <a:lstStyle>
            <a:lvl1pPr>
              <a:defRPr/>
            </a:lvl1pPr>
          </a:lstStyle>
          <a:p>
            <a:pPr>
              <a:defRPr/>
            </a:pPr>
            <a:fld id="{1D9E8D1B-98C3-4A3B-A198-7ABBE14C6B7D}" type="slidenum">
              <a:rPr lang="en-US" altLang="en-US"/>
              <a:pPr>
                <a:defRPr/>
              </a:pPr>
              <a:t>‹#›</a:t>
            </a:fld>
            <a:endParaRPr lang="en-US" altLang="en-US"/>
          </a:p>
        </p:txBody>
      </p:sp>
    </p:spTree>
    <p:extLst>
      <p:ext uri="{BB962C8B-B14F-4D97-AF65-F5344CB8AC3E}">
        <p14:creationId xmlns:p14="http://schemas.microsoft.com/office/powerpoint/2010/main" val="1322876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p>
        </p:txBody>
      </p:sp>
      <p:sp>
        <p:nvSpPr>
          <p:cNvPr id="6" name="Date Placeholder 3">
            <a:extLst>
              <a:ext uri="{FF2B5EF4-FFF2-40B4-BE49-F238E27FC236}">
                <a16:creationId xmlns:a16="http://schemas.microsoft.com/office/drawing/2014/main" id="{2A564870-C7C7-43A0-82E6-AF04EFF9806A}"/>
              </a:ext>
            </a:extLst>
          </p:cNvPr>
          <p:cNvSpPr>
            <a:spLocks noGrp="1"/>
          </p:cNvSpPr>
          <p:nvPr>
            <p:ph type="dt" sz="half" idx="10"/>
          </p:nvPr>
        </p:nvSpPr>
        <p:spPr>
          <a:xfrm>
            <a:off x="2971800" y="6340475"/>
            <a:ext cx="1219200" cy="365125"/>
          </a:xfrm>
        </p:spPr>
        <p:txBody>
          <a:bodyPr/>
          <a:lstStyle>
            <a:lvl1pPr>
              <a:defRPr sz="1000">
                <a:solidFill>
                  <a:schemeClr val="bg1"/>
                </a:solidFill>
                <a:latin typeface="Frutiger LT Std 55 Roman" pitchFamily="34" charset="0"/>
              </a:defRPr>
            </a:lvl1pPr>
          </a:lstStyle>
          <a:p>
            <a:pPr>
              <a:defRPr/>
            </a:pPr>
            <a:fld id="{7B665D43-CF29-4D28-BF6C-824AEB3FD45E}" type="datetimeFigureOut">
              <a:rPr lang="en-US"/>
              <a:pPr>
                <a:defRPr/>
              </a:pPr>
              <a:t>12/9/2022</a:t>
            </a:fld>
            <a:endParaRPr lang="en-US"/>
          </a:p>
        </p:txBody>
      </p:sp>
      <p:sp>
        <p:nvSpPr>
          <p:cNvPr id="7" name="Footer Placeholder 4">
            <a:extLst>
              <a:ext uri="{FF2B5EF4-FFF2-40B4-BE49-F238E27FC236}">
                <a16:creationId xmlns:a16="http://schemas.microsoft.com/office/drawing/2014/main" id="{39140CD6-BA89-4A11-A522-B1E72312DB0D}"/>
              </a:ext>
            </a:extLst>
          </p:cNvPr>
          <p:cNvSpPr>
            <a:spLocks noGrp="1"/>
          </p:cNvSpPr>
          <p:nvPr>
            <p:ph type="ftr" sz="quarter" idx="11"/>
          </p:nvPr>
        </p:nvSpPr>
        <p:spPr>
          <a:xfrm>
            <a:off x="990600" y="6340475"/>
            <a:ext cx="1828800" cy="365125"/>
          </a:xfrm>
        </p:spPr>
        <p:txBody>
          <a:bodyPr/>
          <a:lstStyle>
            <a:lvl1pPr>
              <a:defRPr sz="1000">
                <a:solidFill>
                  <a:schemeClr val="bg1"/>
                </a:solidFill>
                <a:latin typeface="Frutiger LT Std 55 Roman"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88C2D40E-0A4C-4A97-B79A-D79766B11360}"/>
              </a:ext>
            </a:extLst>
          </p:cNvPr>
          <p:cNvSpPr>
            <a:spLocks noGrp="1"/>
          </p:cNvSpPr>
          <p:nvPr>
            <p:ph type="sldNum" sz="quarter" idx="12"/>
          </p:nvPr>
        </p:nvSpPr>
        <p:spPr>
          <a:xfrm>
            <a:off x="457200" y="6340475"/>
            <a:ext cx="381000" cy="365125"/>
          </a:xfrm>
        </p:spPr>
        <p:txBody>
          <a:bodyPr/>
          <a:lstStyle>
            <a:lvl1pPr>
              <a:defRPr sz="1000" smtClean="0">
                <a:solidFill>
                  <a:schemeClr val="bg1"/>
                </a:solidFill>
                <a:latin typeface="Frutiger LT Std 55 Roman"/>
              </a:defRPr>
            </a:lvl1pPr>
          </a:lstStyle>
          <a:p>
            <a:pPr>
              <a:defRPr/>
            </a:pPr>
            <a:fld id="{08C12148-D9E9-47E3-936C-C0D075AC3685}" type="slidenum">
              <a:rPr lang="en-US" altLang="en-US"/>
              <a:pPr>
                <a:defRPr/>
              </a:pPr>
              <a:t>‹#›</a:t>
            </a:fld>
            <a:endParaRPr lang="en-US" altLang="en-US"/>
          </a:p>
        </p:txBody>
      </p:sp>
    </p:spTree>
    <p:extLst>
      <p:ext uri="{BB962C8B-B14F-4D97-AF65-F5344CB8AC3E}">
        <p14:creationId xmlns:p14="http://schemas.microsoft.com/office/powerpoint/2010/main" val="2054515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63B3141-1D8D-421F-8CA4-B2665A6A6B6C}"/>
              </a:ext>
            </a:extLst>
          </p:cNvPr>
          <p:cNvSpPr>
            <a:spLocks noGrp="1"/>
          </p:cNvSpPr>
          <p:nvPr>
            <p:ph type="dt" sz="half" idx="10"/>
          </p:nvPr>
        </p:nvSpPr>
        <p:spPr/>
        <p:txBody>
          <a:bodyPr/>
          <a:lstStyle>
            <a:lvl1pPr>
              <a:defRPr/>
            </a:lvl1pPr>
          </a:lstStyle>
          <a:p>
            <a:pPr>
              <a:defRPr/>
            </a:pPr>
            <a:fld id="{95FFD28F-5FA8-4696-B0DC-929B378C2206}" type="datetimeFigureOut">
              <a:rPr lang="en-US"/>
              <a:pPr>
                <a:defRPr/>
              </a:pPr>
              <a:t>12/9/2022</a:t>
            </a:fld>
            <a:endParaRPr lang="en-US"/>
          </a:p>
        </p:txBody>
      </p:sp>
      <p:sp>
        <p:nvSpPr>
          <p:cNvPr id="8" name="Footer Placeholder 4">
            <a:extLst>
              <a:ext uri="{FF2B5EF4-FFF2-40B4-BE49-F238E27FC236}">
                <a16:creationId xmlns:a16="http://schemas.microsoft.com/office/drawing/2014/main" id="{90CA9DA5-F5EF-47B1-9169-15041118CAA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7253A8-FC34-4167-A51D-8C472C96F253}"/>
              </a:ext>
            </a:extLst>
          </p:cNvPr>
          <p:cNvSpPr>
            <a:spLocks noGrp="1"/>
          </p:cNvSpPr>
          <p:nvPr>
            <p:ph type="sldNum" sz="quarter" idx="12"/>
          </p:nvPr>
        </p:nvSpPr>
        <p:spPr/>
        <p:txBody>
          <a:bodyPr/>
          <a:lstStyle>
            <a:lvl1pPr>
              <a:defRPr/>
            </a:lvl1pPr>
          </a:lstStyle>
          <a:p>
            <a:pPr>
              <a:defRPr/>
            </a:pPr>
            <a:fld id="{706CDAB2-106B-4B91-904F-C6B3A0AA2625}" type="slidenum">
              <a:rPr lang="en-US" altLang="en-US"/>
              <a:pPr>
                <a:defRPr/>
              </a:pPr>
              <a:t>‹#›</a:t>
            </a:fld>
            <a:endParaRPr lang="en-US" altLang="en-US"/>
          </a:p>
        </p:txBody>
      </p:sp>
    </p:spTree>
    <p:extLst>
      <p:ext uri="{BB962C8B-B14F-4D97-AF65-F5344CB8AC3E}">
        <p14:creationId xmlns:p14="http://schemas.microsoft.com/office/powerpoint/2010/main" val="2980976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9E3F637-FFB9-43BF-83E1-9326104D8362}"/>
              </a:ext>
            </a:extLst>
          </p:cNvPr>
          <p:cNvSpPr>
            <a:spLocks noGrp="1"/>
          </p:cNvSpPr>
          <p:nvPr>
            <p:ph type="dt" sz="half" idx="10"/>
          </p:nvPr>
        </p:nvSpPr>
        <p:spPr/>
        <p:txBody>
          <a:bodyPr/>
          <a:lstStyle>
            <a:lvl1pPr>
              <a:defRPr/>
            </a:lvl1pPr>
          </a:lstStyle>
          <a:p>
            <a:pPr>
              <a:defRPr/>
            </a:pPr>
            <a:fld id="{7DFBF1A2-F275-4DA5-842F-8382166FC3F2}" type="datetimeFigureOut">
              <a:rPr lang="en-US"/>
              <a:pPr>
                <a:defRPr/>
              </a:pPr>
              <a:t>12/9/2022</a:t>
            </a:fld>
            <a:endParaRPr lang="en-US"/>
          </a:p>
        </p:txBody>
      </p:sp>
      <p:sp>
        <p:nvSpPr>
          <p:cNvPr id="4" name="Footer Placeholder 4">
            <a:extLst>
              <a:ext uri="{FF2B5EF4-FFF2-40B4-BE49-F238E27FC236}">
                <a16:creationId xmlns:a16="http://schemas.microsoft.com/office/drawing/2014/main" id="{D4D51D78-165E-40A3-A652-7B999D7BCF9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CC04AB6-96B1-4F0A-B312-42E1DF40A9A8}"/>
              </a:ext>
            </a:extLst>
          </p:cNvPr>
          <p:cNvSpPr>
            <a:spLocks noGrp="1"/>
          </p:cNvSpPr>
          <p:nvPr>
            <p:ph type="sldNum" sz="quarter" idx="12"/>
          </p:nvPr>
        </p:nvSpPr>
        <p:spPr/>
        <p:txBody>
          <a:bodyPr/>
          <a:lstStyle>
            <a:lvl1pPr>
              <a:defRPr/>
            </a:lvl1pPr>
          </a:lstStyle>
          <a:p>
            <a:pPr>
              <a:defRPr/>
            </a:pPr>
            <a:fld id="{29D07A6A-C04F-48B8-A5BE-5B710BC8B1AE}" type="slidenum">
              <a:rPr lang="en-US" altLang="en-US"/>
              <a:pPr>
                <a:defRPr/>
              </a:pPr>
              <a:t>‹#›</a:t>
            </a:fld>
            <a:endParaRPr lang="en-US" altLang="en-US"/>
          </a:p>
        </p:txBody>
      </p:sp>
    </p:spTree>
    <p:extLst>
      <p:ext uri="{BB962C8B-B14F-4D97-AF65-F5344CB8AC3E}">
        <p14:creationId xmlns:p14="http://schemas.microsoft.com/office/powerpoint/2010/main" val="3557225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143000" y="563500"/>
            <a:ext cx="6858000" cy="2387600"/>
          </a:xfrm>
          <a:prstGeom prst="rect">
            <a:avLst/>
          </a:prstGeom>
        </p:spPr>
        <p:txBody>
          <a:bodyPr anchor="b"/>
          <a:lstStyle>
            <a:lvl1pPr algn="ctr">
              <a:defRPr sz="45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143000" y="3133053"/>
            <a:ext cx="6858000" cy="551528"/>
          </a:xfrm>
        </p:spPr>
        <p:txBody>
          <a:bodyPr>
            <a:normAutofit/>
          </a:bodyPr>
          <a:lstStyle>
            <a:lvl1pPr marL="0" indent="0" algn="ctr">
              <a:buNone/>
              <a:defRPr sz="1800" i="0">
                <a:solidFill>
                  <a:schemeClr val="bg1"/>
                </a:solidFill>
                <a:latin typeface="Arial" panose="020B0604020202020204" pitchFamily="34" charset="0"/>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143000" y="6306472"/>
            <a:ext cx="6858000" cy="551528"/>
          </a:xfrm>
        </p:spPr>
        <p:txBody>
          <a:bodyPr>
            <a:normAutofit/>
          </a:bodyPr>
          <a:lstStyle>
            <a:lvl1pPr marL="0" indent="0" algn="ctr">
              <a:buNone/>
              <a:defRPr sz="900" b="1" i="0" spc="100" baseline="0">
                <a:solidFill>
                  <a:schemeClr val="bg1"/>
                </a:solidFill>
                <a:latin typeface="Arial Black" panose="020B0604020202020204" pitchFamily="34" charset="0"/>
                <a:cs typeface="Arial Black" panose="020B0604020202020204" pitchFamily="34" charset="0"/>
              </a:defRPr>
            </a:lvl1pPr>
            <a:lvl2pPr marL="342883" indent="0">
              <a:buNone/>
              <a:defRPr/>
            </a:lvl2pPr>
          </a:lstStyle>
          <a:p>
            <a:pPr lvl="0"/>
            <a:r>
              <a:rPr lang="en-US"/>
              <a:t>DATE OF PRESENTATION  |  LOCATION OF PRESENTATION</a:t>
            </a:r>
          </a:p>
        </p:txBody>
      </p:sp>
      <p:pic>
        <p:nvPicPr>
          <p:cNvPr id="11" name="Picture 10" descr="A picture containing text&#10;&#10;Description automatically generated">
            <a:extLst>
              <a:ext uri="{FF2B5EF4-FFF2-40B4-BE49-F238E27FC236}">
                <a16:creationId xmlns:a16="http://schemas.microsoft.com/office/drawing/2014/main" id="{0A8F5DC6-616F-564F-A550-7F057FC8C27A}"/>
              </a:ext>
            </a:extLst>
          </p:cNvPr>
          <p:cNvPicPr>
            <a:picLocks noChangeAspect="1"/>
          </p:cNvPicPr>
          <p:nvPr/>
        </p:nvPicPr>
        <p:blipFill>
          <a:blip r:embed="rId3"/>
          <a:stretch>
            <a:fillRect/>
          </a:stretch>
        </p:blipFill>
        <p:spPr>
          <a:xfrm>
            <a:off x="2956560" y="3776021"/>
            <a:ext cx="2748504" cy="2280318"/>
          </a:xfrm>
          <a:prstGeom prst="rect">
            <a:avLst/>
          </a:prstGeom>
        </p:spPr>
      </p:pic>
    </p:spTree>
    <p:extLst>
      <p:ext uri="{BB962C8B-B14F-4D97-AF65-F5344CB8AC3E}">
        <p14:creationId xmlns:p14="http://schemas.microsoft.com/office/powerpoint/2010/main" val="28635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375229"/>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279825"/>
            <a:ext cx="41552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375229"/>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279825"/>
            <a:ext cx="4052236"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374069"/>
            <a:ext cx="8342882"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4" name="Picture 13">
            <a:extLst>
              <a:ext uri="{FF2B5EF4-FFF2-40B4-BE49-F238E27FC236}">
                <a16:creationId xmlns:a16="http://schemas.microsoft.com/office/drawing/2014/main" id="{AD567959-9046-3249-98E9-C637622046D4}"/>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911018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74AC8078-C7C4-1546-A252-CC447871D973}"/>
              </a:ext>
            </a:extLst>
          </p:cNvPr>
          <p:cNvPicPr>
            <a:picLocks noChangeAspect="1"/>
          </p:cNvPicPr>
          <p:nvPr/>
        </p:nvPicPr>
        <p:blipFill>
          <a:blip r:embed="rId3"/>
          <a:stretch>
            <a:fillRect/>
          </a:stretch>
        </p:blipFill>
        <p:spPr>
          <a:xfrm>
            <a:off x="304801" y="5692492"/>
            <a:ext cx="3856407" cy="926381"/>
          </a:xfrm>
          <a:prstGeom prst="rect">
            <a:avLst/>
          </a:prstGeom>
        </p:spPr>
      </p:pic>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342900" y="1924987"/>
            <a:ext cx="8458200" cy="1504017"/>
          </a:xfrm>
          <a:prstGeom prst="rect">
            <a:avLst/>
          </a:prstGeom>
        </p:spPr>
        <p:txBody>
          <a:bodyPr anchor="b">
            <a:noAutofit/>
          </a:bodyPr>
          <a:lstStyle>
            <a:lvl1pPr algn="l">
              <a:defRPr sz="4125"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1013193690"/>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375229"/>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279825"/>
            <a:ext cx="41552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375229"/>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279825"/>
            <a:ext cx="4052236"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374069"/>
            <a:ext cx="8342882"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4" name="Picture 13">
            <a:extLst>
              <a:ext uri="{FF2B5EF4-FFF2-40B4-BE49-F238E27FC236}">
                <a16:creationId xmlns:a16="http://schemas.microsoft.com/office/drawing/2014/main" id="{AD567959-9046-3249-98E9-C637622046D4}"/>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6855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342902" y="151394"/>
            <a:ext cx="3378572" cy="1429352"/>
          </a:xfrm>
          <a:prstGeom prst="rect">
            <a:avLst/>
          </a:prstGeom>
        </p:spPr>
        <p:txBody>
          <a:bodyPr anchor="b">
            <a:norm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225739" y="457202"/>
            <a:ext cx="4455649" cy="5403851"/>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342902" y="1882588"/>
            <a:ext cx="3378572" cy="3112924"/>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112EFE-3C76-4C48-8D3A-817121E082B6}"/>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0" name="Picture 9">
            <a:extLst>
              <a:ext uri="{FF2B5EF4-FFF2-40B4-BE49-F238E27FC236}">
                <a16:creationId xmlns:a16="http://schemas.microsoft.com/office/drawing/2014/main" id="{066AA8DF-DA64-0043-BBFF-EEE8D7C22AD6}"/>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755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p:nvSpPr>
        <p:spPr>
          <a:xfrm>
            <a:off x="7091362" y="-1"/>
            <a:ext cx="2052638"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p:nvPicPr>
        <p:blipFill rotWithShape="1">
          <a:blip r:embed="rId3"/>
          <a:srcRect l="77529" t="69899"/>
          <a:stretch/>
        </p:blipFill>
        <p:spPr>
          <a:xfrm>
            <a:off x="7091362" y="4797468"/>
            <a:ext cx="2052638"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352942" y="500651"/>
            <a:ext cx="6285602"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086600" y="1"/>
            <a:ext cx="2057400" cy="4797468"/>
          </a:xfrm>
        </p:spPr>
        <p:txBody>
          <a:bodyPr/>
          <a:lstStyle/>
          <a:p>
            <a:r>
              <a:rPr lang="en-US"/>
              <a:t>Click icon to add picture</a:t>
            </a:r>
          </a:p>
        </p:txBody>
      </p:sp>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3685930"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D5A9663-203F-3248-A289-4ECD0CB132A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4" name="Picture 13">
            <a:extLst>
              <a:ext uri="{FF2B5EF4-FFF2-40B4-BE49-F238E27FC236}">
                <a16:creationId xmlns:a16="http://schemas.microsoft.com/office/drawing/2014/main" id="{FBAC6E62-5DC9-DE42-9025-B1DB7CB21C99}"/>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4080987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p:nvSpPr>
        <p:spPr>
          <a:xfrm>
            <a:off x="5715001" y="-1"/>
            <a:ext cx="3428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p:nvPicPr>
        <p:blipFill rotWithShape="1">
          <a:blip r:embed="rId3"/>
          <a:srcRect l="62513" t="69899"/>
          <a:stretch/>
        </p:blipFill>
        <p:spPr>
          <a:xfrm>
            <a:off x="5715001" y="4791117"/>
            <a:ext cx="3424237"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53101" y="-1"/>
            <a:ext cx="3429001" cy="4797469"/>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C1EB1B56-AD79-DB48-89BC-F72399EECC8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47B54884-1DDF-9A49-8323-57AC8955A34B}"/>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79539941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p:nvSpPr>
        <p:spPr>
          <a:xfrm>
            <a:off x="5715001" y="-1"/>
            <a:ext cx="3428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p:nvPicPr>
        <p:blipFill rotWithShape="1">
          <a:blip r:embed="rId3"/>
          <a:srcRect l="62513" t="60019"/>
          <a:stretch/>
        </p:blipFill>
        <p:spPr>
          <a:xfrm>
            <a:off x="5715001" y="4114801"/>
            <a:ext cx="3424237"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15000" y="0"/>
            <a:ext cx="3429001" cy="4114801"/>
          </a:xfrm>
        </p:spPr>
        <p:txBody>
          <a:bodyPr/>
          <a:lstStyle/>
          <a:p>
            <a:r>
              <a:rPr lang="en-US"/>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6363821" y="4347275"/>
            <a:ext cx="2440853" cy="910527"/>
          </a:xfrm>
        </p:spPr>
        <p:txBody>
          <a:bodyPr>
            <a:normAutofit/>
          </a:bodyPr>
          <a:lstStyle>
            <a:lvl1pPr marL="0" indent="0">
              <a:buNone/>
              <a:defRPr sz="1350">
                <a:solidFill>
                  <a:schemeClr val="bg1"/>
                </a:solidFill>
              </a:defRPr>
            </a:lvl1pPr>
          </a:lstStyle>
          <a:p>
            <a:pPr lvl="0"/>
            <a:r>
              <a:rPr lang="en-US"/>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p:nvSpPr>
        <p:spPr>
          <a:xfrm>
            <a:off x="6014580" y="4414509"/>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Slide Number Placeholder 5">
            <a:extLst>
              <a:ext uri="{FF2B5EF4-FFF2-40B4-BE49-F238E27FC236}">
                <a16:creationId xmlns:a16="http://schemas.microsoft.com/office/drawing/2014/main" id="{FB52D8BA-E5C8-3D4C-B4C6-138D332FC838}"/>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60251BE3-80C2-9A42-BEB8-B827714BF58D}"/>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75757868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p:nvPicPr>
        <p:blipFill rotWithShape="1">
          <a:blip r:embed="rId3"/>
          <a:srcRect l="62478" t="-91" r="2" b="-1"/>
          <a:stretch/>
        </p:blipFill>
        <p:spPr>
          <a:xfrm>
            <a:off x="5711869" y="1"/>
            <a:ext cx="3427369"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6753095" y="700439"/>
            <a:ext cx="1371600" cy="1828800"/>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1C94DDBB-6B7F-7E49-85EF-84F027B91D4E}"/>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352942" y="1825628"/>
            <a:ext cx="5029549"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352942" y="500651"/>
            <a:ext cx="5029549"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550BADCA-70BD-C247-A91A-59DFDD993F60}"/>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71518665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73285" r="50001" b="-1"/>
          <a:stretch/>
        </p:blipFill>
        <p:spPr>
          <a:xfrm>
            <a:off x="1" y="5022849"/>
            <a:ext cx="4571998"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5029200"/>
          </a:xfrm>
        </p:spPr>
        <p:txBody>
          <a:bodyPr/>
          <a:lstStyle/>
          <a:p>
            <a:r>
              <a:rPr lang="en-US"/>
              <a:t>Click icon to add picture</a:t>
            </a:r>
          </a:p>
        </p:txBody>
      </p:sp>
      <p:pic>
        <p:nvPicPr>
          <p:cNvPr id="11" name="Picture 10" descr="Text&#10;&#10;Description automatically generated with medium confidence">
            <a:extLst>
              <a:ext uri="{FF2B5EF4-FFF2-40B4-BE49-F238E27FC236}">
                <a16:creationId xmlns:a16="http://schemas.microsoft.com/office/drawing/2014/main" id="{1C41EC57-862A-C149-B8E8-CFEA2FBC15C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00199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66550" r="50001" b="-1"/>
          <a:stretch/>
        </p:blipFill>
        <p:spPr>
          <a:xfrm>
            <a:off x="1" y="4561841"/>
            <a:ext cx="4571998"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342900" y="4868894"/>
            <a:ext cx="3520441" cy="655892"/>
          </a:xfrm>
          <a:prstGeom prst="rect">
            <a:avLst/>
          </a:prstGeom>
        </p:spPr>
        <p:txBody>
          <a:bodyPr anchor="t">
            <a:noAutofit/>
          </a:bodyPr>
          <a:lstStyle>
            <a:lvl1pPr>
              <a:defRPr sz="1500" b="0" i="0">
                <a:solidFill>
                  <a:schemeClr val="bg1"/>
                </a:solidFill>
                <a:latin typeface="Arial" panose="020B0604020202020204" pitchFamily="34" charset="0"/>
                <a:cs typeface="Arial" panose="020B0604020202020204" pitchFamily="34" charset="0"/>
              </a:defRPr>
            </a:lvl1pPr>
          </a:lstStyle>
          <a:p>
            <a:r>
              <a:rPr lang="en-US"/>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p:nvSpPr>
        <p:spPr>
          <a:xfrm rot="5400000">
            <a:off x="4126230" y="5267414"/>
            <a:ext cx="182880" cy="13716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riangle 7">
            <a:extLst>
              <a:ext uri="{FF2B5EF4-FFF2-40B4-BE49-F238E27FC236}">
                <a16:creationId xmlns:a16="http://schemas.microsoft.com/office/drawing/2014/main" id="{069C2751-724B-084C-8FD0-F226A51728EB}"/>
              </a:ext>
            </a:extLst>
          </p:cNvPr>
          <p:cNvSpPr/>
          <p:nvPr/>
        </p:nvSpPr>
        <p:spPr>
          <a:xfrm>
            <a:off x="4149090" y="4868813"/>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4561840"/>
          </a:xfrm>
        </p:spPr>
        <p:txBody>
          <a:bodyPr/>
          <a:lstStyle/>
          <a:p>
            <a:r>
              <a:rPr lang="en-US"/>
              <a:t>Click icon to add picture</a:t>
            </a:r>
          </a:p>
        </p:txBody>
      </p:sp>
      <p:pic>
        <p:nvPicPr>
          <p:cNvPr id="12" name="Picture 11" descr="Text&#10;&#10;Description automatically generated with medium confidence">
            <a:extLst>
              <a:ext uri="{FF2B5EF4-FFF2-40B4-BE49-F238E27FC236}">
                <a16:creationId xmlns:a16="http://schemas.microsoft.com/office/drawing/2014/main" id="{66D875C9-F72A-584C-80FC-49FD6002B65B}"/>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187245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2"/>
            <a:ext cx="9144000" cy="5062539"/>
          </a:xfrm>
        </p:spPr>
        <p:txBody>
          <a:bodyPr/>
          <a:lstStyle/>
          <a:p>
            <a:r>
              <a:rPr lang="en-US"/>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8" name="Picture 7">
            <a:extLst>
              <a:ext uri="{FF2B5EF4-FFF2-40B4-BE49-F238E27FC236}">
                <a16:creationId xmlns:a16="http://schemas.microsoft.com/office/drawing/2014/main" id="{3ADC85F7-93AD-AC4F-84D0-3CC03DB1B87A}"/>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585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342902" y="151394"/>
            <a:ext cx="3378572" cy="1429352"/>
          </a:xfrm>
          <a:prstGeom prst="rect">
            <a:avLst/>
          </a:prstGeom>
        </p:spPr>
        <p:txBody>
          <a:bodyPr anchor="b">
            <a:norm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225739" y="457202"/>
            <a:ext cx="4455649" cy="5403851"/>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342902" y="1882588"/>
            <a:ext cx="3378572" cy="3112924"/>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112EFE-3C76-4C48-8D3A-817121E082B6}"/>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0" name="Picture 9">
            <a:extLst>
              <a:ext uri="{FF2B5EF4-FFF2-40B4-BE49-F238E27FC236}">
                <a16:creationId xmlns:a16="http://schemas.microsoft.com/office/drawing/2014/main" id="{066AA8DF-DA64-0043-BBFF-EEE8D7C22AD6}"/>
              </a:ext>
            </a:extLst>
          </p:cNvPr>
          <p:cNvPicPr>
            <a:picLocks noChangeAspect="1"/>
          </p:cNvPicPr>
          <p:nvPr/>
        </p:nvPicPr>
        <p:blipFill>
          <a:blip r:embed="rId2"/>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28777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769080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0" name="Picture 9" descr="Text&#10;&#10;Description automatically generated with medium confidence">
            <a:extLst>
              <a:ext uri="{FF2B5EF4-FFF2-40B4-BE49-F238E27FC236}">
                <a16:creationId xmlns:a16="http://schemas.microsoft.com/office/drawing/2014/main" id="{0253744F-C766-3A4F-BC39-BE1BBC1E053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18469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p:nvSpPr>
        <p:spPr>
          <a:xfrm>
            <a:off x="269112" y="319212"/>
            <a:ext cx="816016" cy="1361911"/>
          </a:xfrm>
          <a:prstGeom prst="rect">
            <a:avLst/>
          </a:prstGeom>
          <a:noFill/>
        </p:spPr>
        <p:txBody>
          <a:bodyPr wrap="square" rtlCol="0">
            <a:spAutoFit/>
          </a:bodyPr>
          <a:lstStyle/>
          <a:p>
            <a:r>
              <a:rPr lang="en-US" sz="8250" b="1" i="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878683" y="4247717"/>
            <a:ext cx="6673454" cy="846137"/>
          </a:xfrm>
        </p:spPr>
        <p:txBody>
          <a:bodyPr>
            <a:normAutofit/>
          </a:bodyPr>
          <a:lstStyle>
            <a:lvl1pPr marL="0" indent="-342884">
              <a:buNone/>
              <a:tabLst>
                <a:tab pos="205730" algn="l"/>
              </a:tabLst>
              <a:defRPr sz="1350" b="1" i="0" spc="15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879168" y="1134819"/>
            <a:ext cx="7802221" cy="2789499"/>
          </a:xfrm>
          <a:prstGeom prst="rect">
            <a:avLst/>
          </a:prstGeom>
        </p:spPr>
        <p:txBody>
          <a:bodyPr anchor="t">
            <a:noAutofit/>
          </a:bodyPr>
          <a:lstStyle>
            <a:lvl1pPr algn="l">
              <a:lnSpc>
                <a:spcPct val="100000"/>
              </a:lnSpc>
              <a:defRPr sz="3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pic>
        <p:nvPicPr>
          <p:cNvPr id="8" name="Picture 7" descr="Text&#10;&#10;Description automatically generated with medium confidence">
            <a:extLst>
              <a:ext uri="{FF2B5EF4-FFF2-40B4-BE49-F238E27FC236}">
                <a16:creationId xmlns:a16="http://schemas.microsoft.com/office/drawing/2014/main" id="{6C8EBDFE-CCD4-CA4F-81E9-17303E753D19}"/>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265252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7" y="457201"/>
            <a:ext cx="3880247" cy="3883068"/>
          </a:xfrm>
        </p:spPr>
        <p:txBody>
          <a:bodyPr anchor="ctr">
            <a:normAutofit/>
          </a:bodyPr>
          <a:lstStyle>
            <a:lvl1pPr marL="0" indent="0">
              <a:lnSpc>
                <a:spcPct val="100000"/>
              </a:lnSpc>
              <a:buNone/>
              <a:defRPr sz="3000" b="1" i="1">
                <a:solidFill>
                  <a:schemeClr val="bg1"/>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Callout goes here click to edit text lorem ipsum</a:t>
            </a:r>
          </a:p>
        </p:txBody>
      </p:sp>
      <p:sp>
        <p:nvSpPr>
          <p:cNvPr id="12" name="Slide Number Placeholder 5">
            <a:extLst>
              <a:ext uri="{FF2B5EF4-FFF2-40B4-BE49-F238E27FC236}">
                <a16:creationId xmlns:a16="http://schemas.microsoft.com/office/drawing/2014/main" id="{E2904F77-80AD-C147-A581-E23A283819D1}"/>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BAAAC1AC-F13C-B14E-9CAF-EF41DEC98AD6}"/>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6834595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ist+ThreeDataPoints">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p:nvPicPr>
        <p:blipFill rotWithShape="1">
          <a:blip r:embed="rId2"/>
          <a:srcRect l="50000" t="69899" r="1"/>
          <a:stretch/>
        </p:blipFill>
        <p:spPr>
          <a:xfrm>
            <a:off x="4572000" y="4791117"/>
            <a:ext cx="4567238"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4571999" y="1"/>
            <a:ext cx="4567238"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4924426" y="457200"/>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4924426" y="1889598"/>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4924426" y="3328346"/>
            <a:ext cx="1136837" cy="1070739"/>
          </a:xfrm>
        </p:spPr>
        <p:txBody>
          <a:bodyPr anchor="ctr">
            <a:noAutofit/>
          </a:bodyPr>
          <a:lstStyle>
            <a:lvl1pPr marL="0" indent="0" algn="ctr">
              <a:buNone/>
              <a:defRPr sz="5400" b="1" i="1">
                <a:solidFill>
                  <a:schemeClr val="accent3"/>
                </a:solidFill>
                <a:latin typeface="Georgia" panose="02040502050405020303" pitchFamily="18" charset="0"/>
                <a:cs typeface="Arial Black" panose="020B0604020202020204" pitchFamily="34" charset="0"/>
              </a:defRPr>
            </a:lvl1pPr>
            <a:lvl2pPr marL="342884" indent="0">
              <a:buNone/>
              <a:defRPr b="1" i="0">
                <a:solidFill>
                  <a:schemeClr val="bg1"/>
                </a:solidFill>
                <a:latin typeface="Arial Black" panose="020B0604020202020204" pitchFamily="34" charset="0"/>
                <a:cs typeface="Arial Black" panose="020B0604020202020204" pitchFamily="34" charset="0"/>
              </a:defRPr>
            </a:lvl2pPr>
            <a:lvl3pPr marL="685766" indent="0">
              <a:buNone/>
              <a:defRPr b="1" i="0">
                <a:solidFill>
                  <a:schemeClr val="bg1"/>
                </a:solidFill>
                <a:latin typeface="Arial Black" panose="020B0604020202020204" pitchFamily="34" charset="0"/>
                <a:cs typeface="Arial Black" panose="020B0604020202020204" pitchFamily="34" charset="0"/>
              </a:defRPr>
            </a:lvl3pPr>
            <a:lvl4pPr marL="1028649" indent="0">
              <a:buNone/>
              <a:defRPr b="1" i="0">
                <a:solidFill>
                  <a:schemeClr val="bg1"/>
                </a:solidFill>
                <a:latin typeface="Arial Black" panose="020B0604020202020204" pitchFamily="34" charset="0"/>
                <a:cs typeface="Arial Black" panose="020B0604020202020204" pitchFamily="34" charset="0"/>
              </a:defRPr>
            </a:lvl4pPr>
            <a:lvl5pPr marL="1371532"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6181727" y="457203"/>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6181727" y="188259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6181727" y="3334871"/>
            <a:ext cx="2440781" cy="1069975"/>
          </a:xfrm>
        </p:spPr>
        <p:txBody>
          <a:bodyPr anchor="ctr">
            <a:normAutofit/>
          </a:bodyPr>
          <a:lstStyle>
            <a:lvl1pPr marL="0" indent="0">
              <a:buNone/>
              <a:defRPr sz="1500">
                <a:solidFill>
                  <a:schemeClr val="bg1"/>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Unit, detail, or explanation of number</a:t>
            </a:r>
          </a:p>
        </p:txBody>
      </p:sp>
      <p:sp>
        <p:nvSpPr>
          <p:cNvPr id="16" name="Slide Number Placeholder 5">
            <a:extLst>
              <a:ext uri="{FF2B5EF4-FFF2-40B4-BE49-F238E27FC236}">
                <a16:creationId xmlns:a16="http://schemas.microsoft.com/office/drawing/2014/main" id="{9BECD23F-D113-CD4A-A9DD-36EEBFA4F9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20" name="Content Placeholder 2">
            <a:extLst>
              <a:ext uri="{FF2B5EF4-FFF2-40B4-BE49-F238E27FC236}">
                <a16:creationId xmlns:a16="http://schemas.microsoft.com/office/drawing/2014/main" id="{68AD3FE4-478F-6548-BAFD-0D7D22564475}"/>
              </a:ext>
            </a:extLst>
          </p:cNvPr>
          <p:cNvSpPr>
            <a:spLocks noGrp="1"/>
          </p:cNvSpPr>
          <p:nvPr>
            <p:ph idx="1"/>
          </p:nvPr>
        </p:nvSpPr>
        <p:spPr>
          <a:xfrm>
            <a:off x="352943" y="1825628"/>
            <a:ext cx="3884493"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579B878-6035-964A-BB51-CFF0A9651BE0}"/>
              </a:ext>
            </a:extLst>
          </p:cNvPr>
          <p:cNvSpPr>
            <a:spLocks noGrp="1"/>
          </p:cNvSpPr>
          <p:nvPr>
            <p:ph type="title"/>
          </p:nvPr>
        </p:nvSpPr>
        <p:spPr>
          <a:xfrm>
            <a:off x="352943" y="500651"/>
            <a:ext cx="3884493"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23" name="Picture 22">
            <a:extLst>
              <a:ext uri="{FF2B5EF4-FFF2-40B4-BE49-F238E27FC236}">
                <a16:creationId xmlns:a16="http://schemas.microsoft.com/office/drawing/2014/main" id="{EED2C522-8DEA-9D44-833A-088D2867D7F0}"/>
              </a:ext>
            </a:extLst>
          </p:cNvPr>
          <p:cNvPicPr>
            <a:picLocks noChangeAspect="1"/>
          </p:cNvPicPr>
          <p:nvPr/>
        </p:nvPicPr>
        <p:blipFill>
          <a:blip r:embed="rId5"/>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10694038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p:nvCxnSpPr>
        <p:spPr>
          <a:xfrm>
            <a:off x="304912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p:nvCxnSpPr>
        <p:spPr>
          <a:xfrm>
            <a:off x="6098241"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514350"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3610536"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6535272" y="1465266"/>
            <a:ext cx="2007394" cy="1398961"/>
          </a:xfrm>
        </p:spPr>
        <p:txBody>
          <a:bodyPr>
            <a:normAutofit/>
          </a:bodyPr>
          <a:lstStyle>
            <a:lvl1pPr marL="0" indent="0" algn="ctr">
              <a:buNone/>
              <a:defRPr sz="8625" b="1" i="1">
                <a:solidFill>
                  <a:schemeClr val="accent3"/>
                </a:solidFill>
                <a:latin typeface="Georgia" panose="02040502050405020303" pitchFamily="18" charset="0"/>
              </a:defRPr>
            </a:lvl1pPr>
          </a:lstStyle>
          <a:p>
            <a:pPr lvl="0"/>
            <a:r>
              <a:rPr lang="en-US"/>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514350"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362062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6535272" y="3294297"/>
            <a:ext cx="2007394" cy="1398961"/>
          </a:xfrm>
        </p:spPr>
        <p:txBody>
          <a:bodyPr>
            <a:normAutofit/>
          </a:bodyPr>
          <a:lstStyle>
            <a:lvl1pPr marL="0" indent="0" algn="ctr">
              <a:buNone/>
              <a:defRPr sz="1500" b="1">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8" name="Picture 17" descr="Text&#10;&#10;Description automatically generated with medium confidence">
            <a:extLst>
              <a:ext uri="{FF2B5EF4-FFF2-40B4-BE49-F238E27FC236}">
                <a16:creationId xmlns:a16="http://schemas.microsoft.com/office/drawing/2014/main" id="{D984D37B-3F7D-354F-BF24-62EEF35A0FAD}"/>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704759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0" y="1479458"/>
            <a:ext cx="415528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0" y="2491629"/>
            <a:ext cx="4155281"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4629152" y="1479458"/>
            <a:ext cx="4052235"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4629150" y="2491629"/>
            <a:ext cx="4052236" cy="255101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0321489-E406-3340-A322-304E2EC74AF9}"/>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3" name="Picture 12">
            <a:extLst>
              <a:ext uri="{FF2B5EF4-FFF2-40B4-BE49-F238E27FC236}">
                <a16:creationId xmlns:a16="http://schemas.microsoft.com/office/drawing/2014/main" id="{6E005856-7776-ED45-94BB-BDE129D4AC7C}"/>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768690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342902" y="1828799"/>
            <a:ext cx="2672603"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342902" y="2719947"/>
            <a:ext cx="2672603"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3235700"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3235700" y="2719947"/>
            <a:ext cx="2672601"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6101606" y="1828799"/>
            <a:ext cx="2672602" cy="823912"/>
          </a:xfrm>
        </p:spPr>
        <p:txBody>
          <a:bodyPr anchor="b">
            <a:normAutofit/>
          </a:bodyPr>
          <a:lstStyle>
            <a:lvl1pPr marL="0" indent="0">
              <a:buNone/>
              <a:defRPr sz="15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6101606" y="2719947"/>
            <a:ext cx="2672602" cy="2349314"/>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p:nvPicPr>
        <p:blipFill rotWithShape="1">
          <a:blip r:embed="rId3"/>
          <a:srcRect l="-309" t="-91" r="2" b="80054"/>
          <a:stretch/>
        </p:blipFill>
        <p:spPr>
          <a:xfrm>
            <a:off x="-23550" y="0"/>
            <a:ext cx="9162788"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352942" y="500651"/>
            <a:ext cx="8342882"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97405141-34D6-6B4E-AD28-8699A85D2E72}"/>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74400022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p:nvSpPr>
        <p:spPr>
          <a:xfrm>
            <a:off x="0" y="914400"/>
            <a:ext cx="76581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342900" y="1808444"/>
            <a:ext cx="6707741" cy="2194596"/>
          </a:xfrm>
        </p:spPr>
        <p:txBody>
          <a:bodyPr/>
          <a:lstStyle>
            <a:lvl1pPr>
              <a:defRPr>
                <a:solidFill>
                  <a:schemeClr val="bg1"/>
                </a:solidFill>
              </a:defRPr>
            </a:lvl1pPr>
          </a:lstStyle>
          <a:p>
            <a:pPr>
              <a:lnSpc>
                <a:spcPct val="100000"/>
              </a:lnSpc>
            </a:pPr>
            <a:r>
              <a:rPr lang="en-US" sz="3000"/>
              <a:t>Answer goes here lorem ipsum dolore set un </a:t>
            </a:r>
            <a:r>
              <a:rPr lang="en-US" sz="3000" err="1"/>
              <a:t>dumond</a:t>
            </a:r>
            <a:r>
              <a:rPr lang="en-US" sz="300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342900" y="1239839"/>
            <a:ext cx="4343400" cy="406082"/>
          </a:xfrm>
        </p:spPr>
        <p:txBody>
          <a:bodyPr>
            <a:normAutofit/>
          </a:bodyPr>
          <a:lstStyle>
            <a:lvl1pPr marL="0" indent="0">
              <a:buNone/>
              <a:defRPr sz="1500" b="1" spc="75" baseline="0">
                <a:solidFill>
                  <a:schemeClr val="accent3"/>
                </a:solidFill>
              </a:defRPr>
            </a:lvl1pPr>
          </a:lstStyle>
          <a:p>
            <a:pPr lvl="0"/>
            <a:r>
              <a:rPr lang="en-US"/>
              <a:t>QUESTION GOES HERE?</a:t>
            </a:r>
          </a:p>
        </p:txBody>
      </p:sp>
      <p:pic>
        <p:nvPicPr>
          <p:cNvPr id="9" name="Picture 8" descr="Text&#10;&#10;Description automatically generated with medium confidence">
            <a:extLst>
              <a:ext uri="{FF2B5EF4-FFF2-40B4-BE49-F238E27FC236}">
                <a16:creationId xmlns:a16="http://schemas.microsoft.com/office/drawing/2014/main" id="{DF609126-43B1-034E-BD17-5BFD79D38B1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517873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p:nvSpPr>
        <p:spPr>
          <a:xfrm>
            <a:off x="342900" y="683632"/>
            <a:ext cx="88011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342901" y="683632"/>
            <a:ext cx="2574131" cy="4114800"/>
          </a:xfrm>
        </p:spPr>
        <p:txBody>
          <a:bodyPr/>
          <a:lstStyle/>
          <a:p>
            <a:r>
              <a:rPr lang="en-US"/>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3250504" y="1191415"/>
            <a:ext cx="5264846" cy="1136134"/>
          </a:xfrm>
        </p:spPr>
        <p:txBody>
          <a:bodyPr anchor="b">
            <a:normAutofit/>
          </a:bodyPr>
          <a:lstStyle>
            <a:lvl1pPr>
              <a:defRPr sz="3000">
                <a:solidFill>
                  <a:schemeClr val="bg1"/>
                </a:solidFill>
              </a:defRPr>
            </a:lvl1pPr>
          </a:lstStyle>
          <a:p>
            <a:r>
              <a:rPr lang="en-US"/>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3250407" y="2705101"/>
            <a:ext cx="5264944" cy="1692275"/>
          </a:xfrm>
        </p:spPr>
        <p:txBody>
          <a:bodyPr>
            <a:normAutofit/>
          </a:bodyPr>
          <a:lstStyle>
            <a:lvl1pPr marL="0" marR="0" indent="0" algn="l" defTabSz="685800" rtl="0" eaLnBrk="1" fontAlgn="auto" latinLnBrk="0" hangingPunct="1">
              <a:lnSpc>
                <a:spcPct val="100000"/>
              </a:lnSpc>
              <a:spcBef>
                <a:spcPts val="0"/>
              </a:spcBef>
              <a:spcAft>
                <a:spcPts val="0"/>
              </a:spcAft>
              <a:buClrTx/>
              <a:buSzTx/>
              <a:buFontTx/>
              <a:buNone/>
              <a:tabLst/>
              <a:defRPr sz="2100">
                <a:solidFill>
                  <a:schemeClr val="bg1"/>
                </a:solidFill>
              </a:defRPr>
            </a:lvl1pPr>
          </a:lstStyle>
          <a:p>
            <a:r>
              <a:rPr lang="en-US" sz="1800" b="0" i="0">
                <a:latin typeface="Arial" panose="020B0604020202020204" pitchFamily="34" charset="0"/>
                <a:cs typeface="Arial" panose="020B0604020202020204" pitchFamily="34" charset="0"/>
              </a:rPr>
              <a:t>Title or details about person lorem ipsum dolore set </a:t>
            </a:r>
            <a:r>
              <a:rPr lang="en-US" sz="1800" b="0" i="0" err="1">
                <a:latin typeface="Arial" panose="020B0604020202020204" pitchFamily="34" charset="0"/>
                <a:cs typeface="Arial" panose="020B0604020202020204" pitchFamily="34" charset="0"/>
              </a:rPr>
              <a:t>amon</a:t>
            </a:r>
            <a:r>
              <a:rPr lang="en-US" sz="1800" b="0" i="0">
                <a:latin typeface="Arial" panose="020B0604020202020204" pitchFamily="34" charset="0"/>
                <a:cs typeface="Arial" panose="020B0604020202020204" pitchFamily="34" charset="0"/>
              </a:rPr>
              <a:t> de </a:t>
            </a:r>
            <a:r>
              <a:rPr lang="en-US" sz="1800" b="0" i="0" err="1">
                <a:latin typeface="Arial" panose="020B0604020202020204" pitchFamily="34" charset="0"/>
                <a:cs typeface="Arial" panose="020B0604020202020204" pitchFamily="34" charset="0"/>
              </a:rPr>
              <a:t>tretus</a:t>
            </a:r>
            <a:r>
              <a:rPr lang="en-US" sz="1800" b="0" i="0">
                <a:latin typeface="Arial" panose="020B0604020202020204" pitchFamily="34" charset="0"/>
                <a:cs typeface="Arial" panose="020B0604020202020204" pitchFamily="34" charset="0"/>
              </a:rPr>
              <a:t> lorem ipsum</a:t>
            </a:r>
          </a:p>
        </p:txBody>
      </p:sp>
      <p:pic>
        <p:nvPicPr>
          <p:cNvPr id="10" name="Picture 9" descr="Text&#10;&#10;Description automatically generated with medium confidence">
            <a:extLst>
              <a:ext uri="{FF2B5EF4-FFF2-40B4-BE49-F238E27FC236}">
                <a16:creationId xmlns:a16="http://schemas.microsoft.com/office/drawing/2014/main" id="{3FB01530-EBCB-AE46-B51A-F54A702185D5}"/>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294696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p:nvSpPr>
        <p:spPr>
          <a:xfrm>
            <a:off x="7091362" y="-1"/>
            <a:ext cx="2052638"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p:nvPicPr>
        <p:blipFill rotWithShape="1">
          <a:blip r:embed="rId3"/>
          <a:srcRect l="77529" t="69899"/>
          <a:stretch/>
        </p:blipFill>
        <p:spPr>
          <a:xfrm>
            <a:off x="7091362" y="4797468"/>
            <a:ext cx="2052638"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352942" y="500651"/>
            <a:ext cx="6285602"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086600" y="1"/>
            <a:ext cx="2057400" cy="4797468"/>
          </a:xfrm>
        </p:spPr>
        <p:txBody>
          <a:bodyPr/>
          <a:lstStyle/>
          <a:p>
            <a:r>
              <a:rPr lang="en-US"/>
              <a:t>Click icon to add picture</a:t>
            </a:r>
          </a:p>
        </p:txBody>
      </p:sp>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3685930" y="1825629"/>
            <a:ext cx="2952614" cy="3189717"/>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D5A9663-203F-3248-A289-4ECD0CB132AA}"/>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14" name="Picture 13">
            <a:extLst>
              <a:ext uri="{FF2B5EF4-FFF2-40B4-BE49-F238E27FC236}">
                <a16:creationId xmlns:a16="http://schemas.microsoft.com/office/drawing/2014/main" id="{FBAC6E62-5DC9-DE42-9025-B1DB7CB21C99}"/>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39431509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a:solidFill>
                <a:schemeClr val="tx1"/>
              </a:solidFill>
            </a:endParaRPr>
          </a:p>
        </p:txBody>
      </p:sp>
      <p:pic>
        <p:nvPicPr>
          <p:cNvPr id="7" name="Picture 6">
            <a:extLst>
              <a:ext uri="{FF2B5EF4-FFF2-40B4-BE49-F238E27FC236}">
                <a16:creationId xmlns:a16="http://schemas.microsoft.com/office/drawing/2014/main" id="{1876EADD-0199-7444-91FB-EE710DD00912}"/>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628848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4F2518CF-2BF7-8C47-8C81-C6281484FD96}"/>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805902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a:t>Click to edit Master title style</a:t>
            </a:r>
          </a:p>
        </p:txBody>
      </p:sp>
      <p:sp>
        <p:nvSpPr>
          <p:cNvPr id="3" name="Subtitle 2"/>
          <p:cNvSpPr>
            <a:spLocks noGrp="1"/>
          </p:cNvSpPr>
          <p:nvPr>
            <p:ph type="subTitle" idx="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159A1B-4386-471E-97E3-490FB94EDC77}"/>
              </a:ext>
            </a:extLst>
          </p:cNvPr>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pPr>
              <a:defRPr/>
            </a:pPr>
            <a:fld id="{B98B9851-C64F-41C8-9BA3-E24002DB79AC}" type="datetimeFigureOut">
              <a:rPr lang="en-US"/>
              <a:pPr>
                <a:defRPr/>
              </a:pPr>
              <a:t>12/9/2022</a:t>
            </a:fld>
            <a:endParaRPr lang="en-US"/>
          </a:p>
        </p:txBody>
      </p:sp>
    </p:spTree>
    <p:extLst>
      <p:ext uri="{BB962C8B-B14F-4D97-AF65-F5344CB8AC3E}">
        <p14:creationId xmlns:p14="http://schemas.microsoft.com/office/powerpoint/2010/main" val="3368095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079231-2D14-49B0-9131-A35133F6C908}"/>
              </a:ext>
            </a:extLst>
          </p:cNvPr>
          <p:cNvSpPr>
            <a:spLocks noGrp="1"/>
          </p:cNvSpPr>
          <p:nvPr>
            <p:ph type="dt" sz="half" idx="10"/>
          </p:nvPr>
        </p:nvSpPr>
        <p:spPr/>
        <p:txBody>
          <a:bodyPr/>
          <a:lstStyle>
            <a:lvl1pPr>
              <a:defRPr/>
            </a:lvl1pPr>
          </a:lstStyle>
          <a:p>
            <a:pPr>
              <a:defRPr/>
            </a:pPr>
            <a:fld id="{142054A1-8739-41D6-BA74-3394CE7DF195}" type="datetimeFigureOut">
              <a:rPr lang="en-US"/>
              <a:pPr>
                <a:defRPr/>
              </a:pPr>
              <a:t>12/9/2022</a:t>
            </a:fld>
            <a:endParaRPr lang="en-US"/>
          </a:p>
        </p:txBody>
      </p:sp>
      <p:sp>
        <p:nvSpPr>
          <p:cNvPr id="6" name="Footer Placeholder 4">
            <a:extLst>
              <a:ext uri="{FF2B5EF4-FFF2-40B4-BE49-F238E27FC236}">
                <a16:creationId xmlns:a16="http://schemas.microsoft.com/office/drawing/2014/main" id="{C3F208F0-0AD3-4BA9-82CB-2D36E75477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477B2F-F61D-43F3-AFDD-1EF986CCB338}"/>
              </a:ext>
            </a:extLst>
          </p:cNvPr>
          <p:cNvSpPr>
            <a:spLocks noGrp="1"/>
          </p:cNvSpPr>
          <p:nvPr>
            <p:ph type="sldNum" sz="quarter" idx="12"/>
          </p:nvPr>
        </p:nvSpPr>
        <p:spPr/>
        <p:txBody>
          <a:bodyPr/>
          <a:lstStyle>
            <a:lvl1pPr>
              <a:defRPr/>
            </a:lvl1pPr>
          </a:lstStyle>
          <a:p>
            <a:pPr>
              <a:defRPr/>
            </a:pPr>
            <a:fld id="{1D9E8D1B-98C3-4A3B-A198-7ABBE14C6B7D}" type="slidenum">
              <a:rPr lang="en-US" altLang="en-US"/>
              <a:pPr>
                <a:defRPr/>
              </a:pPr>
              <a:t>‹#›</a:t>
            </a:fld>
            <a:endParaRPr lang="en-US" altLang="en-US"/>
          </a:p>
        </p:txBody>
      </p:sp>
    </p:spTree>
    <p:extLst>
      <p:ext uri="{BB962C8B-B14F-4D97-AF65-F5344CB8AC3E}">
        <p14:creationId xmlns:p14="http://schemas.microsoft.com/office/powerpoint/2010/main" val="1296909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p>
        </p:txBody>
      </p:sp>
      <p:sp>
        <p:nvSpPr>
          <p:cNvPr id="6" name="Date Placeholder 3">
            <a:extLst>
              <a:ext uri="{FF2B5EF4-FFF2-40B4-BE49-F238E27FC236}">
                <a16:creationId xmlns:a16="http://schemas.microsoft.com/office/drawing/2014/main" id="{2A564870-C7C7-43A0-82E6-AF04EFF9806A}"/>
              </a:ext>
            </a:extLst>
          </p:cNvPr>
          <p:cNvSpPr>
            <a:spLocks noGrp="1"/>
          </p:cNvSpPr>
          <p:nvPr>
            <p:ph type="dt" sz="half" idx="10"/>
          </p:nvPr>
        </p:nvSpPr>
        <p:spPr>
          <a:xfrm>
            <a:off x="2971800" y="6340475"/>
            <a:ext cx="1219200" cy="365125"/>
          </a:xfrm>
        </p:spPr>
        <p:txBody>
          <a:bodyPr/>
          <a:lstStyle>
            <a:lvl1pPr>
              <a:defRPr sz="1000">
                <a:solidFill>
                  <a:schemeClr val="bg1"/>
                </a:solidFill>
                <a:latin typeface="Frutiger LT Std 55 Roman" pitchFamily="34" charset="0"/>
              </a:defRPr>
            </a:lvl1pPr>
          </a:lstStyle>
          <a:p>
            <a:pPr>
              <a:defRPr/>
            </a:pPr>
            <a:fld id="{7B665D43-CF29-4D28-BF6C-824AEB3FD45E}" type="datetimeFigureOut">
              <a:rPr lang="en-US"/>
              <a:pPr>
                <a:defRPr/>
              </a:pPr>
              <a:t>12/9/2022</a:t>
            </a:fld>
            <a:endParaRPr lang="en-US"/>
          </a:p>
        </p:txBody>
      </p:sp>
      <p:sp>
        <p:nvSpPr>
          <p:cNvPr id="7" name="Footer Placeholder 4">
            <a:extLst>
              <a:ext uri="{FF2B5EF4-FFF2-40B4-BE49-F238E27FC236}">
                <a16:creationId xmlns:a16="http://schemas.microsoft.com/office/drawing/2014/main" id="{39140CD6-BA89-4A11-A522-B1E72312DB0D}"/>
              </a:ext>
            </a:extLst>
          </p:cNvPr>
          <p:cNvSpPr>
            <a:spLocks noGrp="1"/>
          </p:cNvSpPr>
          <p:nvPr>
            <p:ph type="ftr" sz="quarter" idx="11"/>
          </p:nvPr>
        </p:nvSpPr>
        <p:spPr>
          <a:xfrm>
            <a:off x="990600" y="6340475"/>
            <a:ext cx="1828800" cy="365125"/>
          </a:xfrm>
        </p:spPr>
        <p:txBody>
          <a:bodyPr/>
          <a:lstStyle>
            <a:lvl1pPr>
              <a:defRPr sz="1000">
                <a:solidFill>
                  <a:schemeClr val="bg1"/>
                </a:solidFill>
                <a:latin typeface="Frutiger LT Std 55 Roman"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88C2D40E-0A4C-4A97-B79A-D79766B11360}"/>
              </a:ext>
            </a:extLst>
          </p:cNvPr>
          <p:cNvSpPr>
            <a:spLocks noGrp="1"/>
          </p:cNvSpPr>
          <p:nvPr>
            <p:ph type="sldNum" sz="quarter" idx="12"/>
          </p:nvPr>
        </p:nvSpPr>
        <p:spPr>
          <a:xfrm>
            <a:off x="457200" y="6340475"/>
            <a:ext cx="381000" cy="365125"/>
          </a:xfrm>
        </p:spPr>
        <p:txBody>
          <a:bodyPr/>
          <a:lstStyle>
            <a:lvl1pPr>
              <a:defRPr sz="1000" smtClean="0">
                <a:solidFill>
                  <a:schemeClr val="bg1"/>
                </a:solidFill>
                <a:latin typeface="Frutiger LT Std 55 Roman"/>
              </a:defRPr>
            </a:lvl1pPr>
          </a:lstStyle>
          <a:p>
            <a:pPr>
              <a:defRPr/>
            </a:pPr>
            <a:fld id="{08C12148-D9E9-47E3-936C-C0D075AC3685}" type="slidenum">
              <a:rPr lang="en-US" altLang="en-US"/>
              <a:pPr>
                <a:defRPr/>
              </a:pPr>
              <a:t>‹#›</a:t>
            </a:fld>
            <a:endParaRPr lang="en-US" altLang="en-US"/>
          </a:p>
        </p:txBody>
      </p:sp>
    </p:spTree>
    <p:extLst>
      <p:ext uri="{BB962C8B-B14F-4D97-AF65-F5344CB8AC3E}">
        <p14:creationId xmlns:p14="http://schemas.microsoft.com/office/powerpoint/2010/main" val="3697115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63B3141-1D8D-421F-8CA4-B2665A6A6B6C}"/>
              </a:ext>
            </a:extLst>
          </p:cNvPr>
          <p:cNvSpPr>
            <a:spLocks noGrp="1"/>
          </p:cNvSpPr>
          <p:nvPr>
            <p:ph type="dt" sz="half" idx="10"/>
          </p:nvPr>
        </p:nvSpPr>
        <p:spPr/>
        <p:txBody>
          <a:bodyPr/>
          <a:lstStyle>
            <a:lvl1pPr>
              <a:defRPr/>
            </a:lvl1pPr>
          </a:lstStyle>
          <a:p>
            <a:pPr>
              <a:defRPr/>
            </a:pPr>
            <a:fld id="{95FFD28F-5FA8-4696-B0DC-929B378C2206}" type="datetimeFigureOut">
              <a:rPr lang="en-US"/>
              <a:pPr>
                <a:defRPr/>
              </a:pPr>
              <a:t>12/9/2022</a:t>
            </a:fld>
            <a:endParaRPr lang="en-US"/>
          </a:p>
        </p:txBody>
      </p:sp>
      <p:sp>
        <p:nvSpPr>
          <p:cNvPr id="8" name="Footer Placeholder 4">
            <a:extLst>
              <a:ext uri="{FF2B5EF4-FFF2-40B4-BE49-F238E27FC236}">
                <a16:creationId xmlns:a16="http://schemas.microsoft.com/office/drawing/2014/main" id="{90CA9DA5-F5EF-47B1-9169-15041118CAA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7253A8-FC34-4167-A51D-8C472C96F253}"/>
              </a:ext>
            </a:extLst>
          </p:cNvPr>
          <p:cNvSpPr>
            <a:spLocks noGrp="1"/>
          </p:cNvSpPr>
          <p:nvPr>
            <p:ph type="sldNum" sz="quarter" idx="12"/>
          </p:nvPr>
        </p:nvSpPr>
        <p:spPr/>
        <p:txBody>
          <a:bodyPr/>
          <a:lstStyle>
            <a:lvl1pPr>
              <a:defRPr/>
            </a:lvl1pPr>
          </a:lstStyle>
          <a:p>
            <a:pPr>
              <a:defRPr/>
            </a:pPr>
            <a:fld id="{706CDAB2-106B-4B91-904F-C6B3A0AA2625}" type="slidenum">
              <a:rPr lang="en-US" altLang="en-US"/>
              <a:pPr>
                <a:defRPr/>
              </a:pPr>
              <a:t>‹#›</a:t>
            </a:fld>
            <a:endParaRPr lang="en-US" altLang="en-US"/>
          </a:p>
        </p:txBody>
      </p:sp>
    </p:spTree>
    <p:extLst>
      <p:ext uri="{BB962C8B-B14F-4D97-AF65-F5344CB8AC3E}">
        <p14:creationId xmlns:p14="http://schemas.microsoft.com/office/powerpoint/2010/main" val="262434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p:nvSpPr>
        <p:spPr>
          <a:xfrm>
            <a:off x="5715001" y="-1"/>
            <a:ext cx="3428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p:nvPicPr>
        <p:blipFill rotWithShape="1">
          <a:blip r:embed="rId3"/>
          <a:srcRect l="62513" t="69899"/>
          <a:stretch/>
        </p:blipFill>
        <p:spPr>
          <a:xfrm>
            <a:off x="5715001" y="4791117"/>
            <a:ext cx="3424237"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53101" y="-1"/>
            <a:ext cx="3429001" cy="4797469"/>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C1EB1B56-AD79-DB48-89BC-F72399EECC80}"/>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47B54884-1DDF-9A49-8323-57AC8955A34B}"/>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16583562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p:nvSpPr>
        <p:spPr>
          <a:xfrm>
            <a:off x="5715001" y="-1"/>
            <a:ext cx="3428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p:nvPicPr>
        <p:blipFill rotWithShape="1">
          <a:blip r:embed="rId3"/>
          <a:srcRect l="62513" t="60019"/>
          <a:stretch/>
        </p:blipFill>
        <p:spPr>
          <a:xfrm>
            <a:off x="5715001" y="4114801"/>
            <a:ext cx="3424237"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5715000" y="0"/>
            <a:ext cx="3429001" cy="4114801"/>
          </a:xfrm>
        </p:spPr>
        <p:txBody>
          <a:bodyPr/>
          <a:lstStyle/>
          <a:p>
            <a:r>
              <a:rPr lang="en-US"/>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6363821" y="4347275"/>
            <a:ext cx="2440853" cy="910527"/>
          </a:xfrm>
        </p:spPr>
        <p:txBody>
          <a:bodyPr>
            <a:normAutofit/>
          </a:bodyPr>
          <a:lstStyle>
            <a:lvl1pPr marL="0" indent="0">
              <a:buNone/>
              <a:defRPr sz="1350">
                <a:solidFill>
                  <a:schemeClr val="bg1"/>
                </a:solidFill>
              </a:defRPr>
            </a:lvl1pPr>
          </a:lstStyle>
          <a:p>
            <a:pPr lvl="0"/>
            <a:r>
              <a:rPr lang="en-US"/>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p:nvSpPr>
        <p:spPr>
          <a:xfrm>
            <a:off x="6014580" y="4414509"/>
            <a:ext cx="13716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Slide Number Placeholder 5">
            <a:extLst>
              <a:ext uri="{FF2B5EF4-FFF2-40B4-BE49-F238E27FC236}">
                <a16:creationId xmlns:a16="http://schemas.microsoft.com/office/drawing/2014/main" id="{FB52D8BA-E5C8-3D4C-B4C6-138D332FC838}"/>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352942" y="1825628"/>
            <a:ext cx="4866758"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352942" y="500651"/>
            <a:ext cx="4458050"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60251BE3-80C2-9A42-BEB8-B827714BF58D}"/>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321188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p:nvPicPr>
        <p:blipFill rotWithShape="1">
          <a:blip r:embed="rId3"/>
          <a:srcRect l="62478" t="-91" r="2" b="-1"/>
          <a:stretch/>
        </p:blipFill>
        <p:spPr>
          <a:xfrm>
            <a:off x="5711869" y="1"/>
            <a:ext cx="3427369"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6753095" y="700439"/>
            <a:ext cx="1371600" cy="1828800"/>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1C94DDBB-6B7F-7E49-85EF-84F027B91D4E}"/>
              </a:ext>
            </a:extLst>
          </p:cNvPr>
          <p:cNvSpPr txBox="1">
            <a:spLocks/>
          </p:cNvSpPr>
          <p:nvPr/>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bg1"/>
                </a:solidFill>
              </a:rPr>
              <a:pPr/>
              <a:t>‹#›</a:t>
            </a:fld>
            <a:endParaRPr lang="en-US" sz="1350">
              <a:solidFill>
                <a:schemeClr val="bg1"/>
              </a:solidFill>
            </a:endParaRP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352942" y="1825628"/>
            <a:ext cx="5029549" cy="3162009"/>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352942" y="500651"/>
            <a:ext cx="5029549" cy="827499"/>
          </a:xfrm>
          <a:prstGeom prst="rect">
            <a:avLst/>
          </a:prstGeom>
        </p:spPr>
        <p:txBody>
          <a:bodyPr>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550BADCA-70BD-C247-A91A-59DFDD993F60}"/>
              </a:ext>
            </a:extLst>
          </p:cNvPr>
          <p:cNvPicPr>
            <a:picLocks noChangeAspect="1"/>
          </p:cNvPicPr>
          <p:nvPr/>
        </p:nvPicPr>
        <p:blipFill>
          <a:blip r:embed="rId4"/>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911354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73285" r="50001" b="-1"/>
          <a:stretch/>
        </p:blipFill>
        <p:spPr>
          <a:xfrm>
            <a:off x="1" y="5022849"/>
            <a:ext cx="4571998"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4572000" y="1"/>
            <a:ext cx="4572001" cy="68580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4572000" cy="5029200"/>
          </a:xfrm>
        </p:spPr>
        <p:txBody>
          <a:bodyPr/>
          <a:lstStyle/>
          <a:p>
            <a:r>
              <a:rPr lang="en-US"/>
              <a:t>Click icon to add picture</a:t>
            </a:r>
          </a:p>
        </p:txBody>
      </p:sp>
      <p:pic>
        <p:nvPicPr>
          <p:cNvPr id="11" name="Picture 10" descr="Text&#10;&#10;Description automatically generated with medium confidence">
            <a:extLst>
              <a:ext uri="{FF2B5EF4-FFF2-40B4-BE49-F238E27FC236}">
                <a16:creationId xmlns:a16="http://schemas.microsoft.com/office/drawing/2014/main" id="{1C41EC57-862A-C149-B8E8-CFEA2FBC15C8}"/>
              </a:ext>
            </a:extLst>
          </p:cNvPr>
          <p:cNvPicPr>
            <a:picLocks noChangeAspect="1"/>
          </p:cNvPicPr>
          <p:nvPr/>
        </p:nvPicPr>
        <p:blipFill>
          <a:blip r:embed="rId3"/>
          <a:stretch>
            <a:fillRect/>
          </a:stretch>
        </p:blipFill>
        <p:spPr>
          <a:xfrm>
            <a:off x="304801" y="5692492"/>
            <a:ext cx="3856407" cy="926381"/>
          </a:xfrm>
          <a:prstGeom prst="rect">
            <a:avLst/>
          </a:prstGeom>
        </p:spPr>
      </p:pic>
    </p:spTree>
    <p:extLst>
      <p:ext uri="{BB962C8B-B14F-4D97-AF65-F5344CB8AC3E}">
        <p14:creationId xmlns:p14="http://schemas.microsoft.com/office/powerpoint/2010/main" val="401955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342900" y="500066"/>
            <a:ext cx="8172450" cy="8853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342900" y="1825627"/>
            <a:ext cx="817245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148284"/>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 id="2147484141" r:id="rId24"/>
    <p:sldLayoutId id="2147484142" r:id="rId25"/>
    <p:sldLayoutId id="2147484143" r:id="rId26"/>
    <p:sldLayoutId id="2147484144" r:id="rId27"/>
    <p:sldLayoutId id="2147484145" r:id="rId28"/>
  </p:sldLayoutIdLst>
  <p:txStyles>
    <p:title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171442" indent="-171442" algn="l" defTabSz="685766"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342900" y="500066"/>
            <a:ext cx="8172450" cy="8853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342900" y="1825627"/>
            <a:ext cx="817245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830318"/>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 id="2147484167" r:id="rId21"/>
    <p:sldLayoutId id="2147484168" r:id="rId22"/>
    <p:sldLayoutId id="2147484169" r:id="rId23"/>
    <p:sldLayoutId id="2147484170" r:id="rId24"/>
    <p:sldLayoutId id="2147484171" r:id="rId25"/>
    <p:sldLayoutId id="2147484172" r:id="rId26"/>
    <p:sldLayoutId id="2147484173" r:id="rId27"/>
  </p:sldLayoutIdLst>
  <p:txStyles>
    <p:title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171442" indent="-171442" algn="l" defTabSz="685766"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ranoti.Mandrekar@umassmed.edu" TargetMode="External"/><Relationship Id="rId7" Type="http://schemas.openxmlformats.org/officeDocument/2006/relationships/hyperlink" Target="mailto:Catarina.Kiefe@umassmed.edu" TargetMode="External"/><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hyperlink" Target="mailto:Anindita.Deb@umassmemorial.org" TargetMode="External"/><Relationship Id="rId5" Type="http://schemas.openxmlformats.org/officeDocument/2006/relationships/hyperlink" Target="mailto:Heather-Lyn.Haley@umassmed.edu" TargetMode="External"/><Relationship Id="rId4" Type="http://schemas.openxmlformats.org/officeDocument/2006/relationships/hyperlink" Target="mailto:Deepika.Devuni@umassmemoria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hyperlink" Target="mailto:rebecca.gigliello@umassmed.edu" TargetMode="Externa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119B4A1-349F-4730-89D4-6BF5827BC3FB}"/>
              </a:ext>
            </a:extLst>
          </p:cNvPr>
          <p:cNvSpPr>
            <a:spLocks noGrp="1"/>
          </p:cNvSpPr>
          <p:nvPr>
            <p:ph type="ctrTitle" idx="4294967295"/>
          </p:nvPr>
        </p:nvSpPr>
        <p:spPr>
          <a:xfrm>
            <a:off x="685800" y="626533"/>
            <a:ext cx="7772400" cy="1659467"/>
          </a:xfrm>
        </p:spPr>
        <p:txBody>
          <a:bodyPr>
            <a:normAutofit/>
          </a:bodyPr>
          <a:lstStyle/>
          <a:p>
            <a:pPr algn="ctr" eaLnBrk="1" hangingPunct="1"/>
            <a:r>
              <a:rPr lang="en-US" altLang="en-US" sz="4000" dirty="0">
                <a:latin typeface="Frutiger LT Std 45 Light"/>
              </a:rPr>
              <a:t>Summer Programs 2023</a:t>
            </a:r>
          </a:p>
        </p:txBody>
      </p:sp>
      <p:graphicFrame>
        <p:nvGraphicFramePr>
          <p:cNvPr id="2" name="Table 2">
            <a:extLst>
              <a:ext uri="{FF2B5EF4-FFF2-40B4-BE49-F238E27FC236}">
                <a16:creationId xmlns:a16="http://schemas.microsoft.com/office/drawing/2014/main" id="{2126FA21-727F-9803-8376-1601E35A5B1F}"/>
              </a:ext>
            </a:extLst>
          </p:cNvPr>
          <p:cNvGraphicFramePr>
            <a:graphicFrameLocks noGrp="1"/>
          </p:cNvGraphicFramePr>
          <p:nvPr>
            <p:extLst>
              <p:ext uri="{D42A27DB-BD31-4B8C-83A1-F6EECF244321}">
                <p14:modId xmlns:p14="http://schemas.microsoft.com/office/powerpoint/2010/main" val="328213731"/>
              </p:ext>
            </p:extLst>
          </p:nvPr>
        </p:nvGraphicFramePr>
        <p:xfrm>
          <a:off x="533399" y="1734820"/>
          <a:ext cx="7933268" cy="2651760"/>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2009614741"/>
                    </a:ext>
                  </a:extLst>
                </a:gridCol>
                <a:gridCol w="1422400">
                  <a:extLst>
                    <a:ext uri="{9D8B030D-6E8A-4147-A177-3AD203B41FA5}">
                      <a16:colId xmlns:a16="http://schemas.microsoft.com/office/drawing/2014/main" val="2619051446"/>
                    </a:ext>
                  </a:extLst>
                </a:gridCol>
                <a:gridCol w="1583267">
                  <a:extLst>
                    <a:ext uri="{9D8B030D-6E8A-4147-A177-3AD203B41FA5}">
                      <a16:colId xmlns:a16="http://schemas.microsoft.com/office/drawing/2014/main" val="3734842839"/>
                    </a:ext>
                  </a:extLst>
                </a:gridCol>
                <a:gridCol w="2794000">
                  <a:extLst>
                    <a:ext uri="{9D8B030D-6E8A-4147-A177-3AD203B41FA5}">
                      <a16:colId xmlns:a16="http://schemas.microsoft.com/office/drawing/2014/main" val="1755057224"/>
                    </a:ext>
                  </a:extLst>
                </a:gridCol>
              </a:tblGrid>
              <a:tr h="370840">
                <a:tc gridSpan="2">
                  <a:txBody>
                    <a:bodyPr/>
                    <a:lstStyle/>
                    <a:p>
                      <a:r>
                        <a:rPr lang="en-US" sz="1100" dirty="0"/>
                        <a:t>Program</a:t>
                      </a:r>
                    </a:p>
                  </a:txBody>
                  <a:tcPr/>
                </a:tc>
                <a:tc hMerge="1">
                  <a:txBody>
                    <a:bodyPr/>
                    <a:lstStyle/>
                    <a:p>
                      <a:endParaRPr lang="en-US" sz="1100" dirty="0"/>
                    </a:p>
                  </a:txBody>
                  <a:tcPr/>
                </a:tc>
                <a:tc>
                  <a:txBody>
                    <a:bodyPr/>
                    <a:lstStyle/>
                    <a:p>
                      <a:r>
                        <a:rPr lang="en-US" sz="1100" dirty="0"/>
                        <a:t>Director</a:t>
                      </a:r>
                    </a:p>
                  </a:txBody>
                  <a:tcPr/>
                </a:tc>
                <a:tc>
                  <a:txBody>
                    <a:bodyPr/>
                    <a:lstStyle/>
                    <a:p>
                      <a:r>
                        <a:rPr lang="en-US" sz="1100" dirty="0"/>
                        <a:t>Email </a:t>
                      </a:r>
                    </a:p>
                  </a:txBody>
                  <a:tcPr/>
                </a:tc>
                <a:extLst>
                  <a:ext uri="{0D108BD9-81ED-4DB2-BD59-A6C34878D82A}">
                    <a16:rowId xmlns:a16="http://schemas.microsoft.com/office/drawing/2014/main" val="418083139"/>
                  </a:ext>
                </a:extLst>
              </a:tr>
              <a:tr h="370840">
                <a:tc rowSpan="4">
                  <a:txBody>
                    <a:bodyPr/>
                    <a:lstStyle/>
                    <a:p>
                      <a:r>
                        <a:rPr lang="en-US" sz="1100" kern="1200" dirty="0">
                          <a:solidFill>
                            <a:schemeClr val="dk1"/>
                          </a:solidFill>
                          <a:effectLst/>
                          <a:latin typeface="+mn-lt"/>
                          <a:ea typeface="+mn-ea"/>
                          <a:cs typeface="+mn-cs"/>
                        </a:rPr>
                        <a:t>Research, Community, and Curriculum Exploration (</a:t>
                      </a:r>
                      <a:r>
                        <a:rPr lang="en-US" sz="1100" dirty="0"/>
                        <a:t>RCCE)</a:t>
                      </a:r>
                    </a:p>
                  </a:txBody>
                  <a:tcPr/>
                </a:tc>
                <a:tc>
                  <a:txBody>
                    <a:bodyPr/>
                    <a:lstStyle/>
                    <a:p>
                      <a:r>
                        <a:rPr lang="en-US" sz="1100" dirty="0"/>
                        <a:t>Research</a:t>
                      </a:r>
                    </a:p>
                  </a:txBody>
                  <a:tcPr/>
                </a:tc>
                <a:tc>
                  <a:txBody>
                    <a:bodyPr/>
                    <a:lstStyle/>
                    <a:p>
                      <a:r>
                        <a:rPr lang="en-US" sz="1100" dirty="0"/>
                        <a:t>Pranoti Mandrekar</a:t>
                      </a:r>
                    </a:p>
                  </a:txBody>
                  <a:tcPr/>
                </a:tc>
                <a:tc>
                  <a:txBody>
                    <a:bodyPr/>
                    <a:lstStyle/>
                    <a:p>
                      <a:r>
                        <a:rPr lang="en-US" sz="1100" u="sng" kern="1200" dirty="0">
                          <a:solidFill>
                            <a:schemeClr val="dk1"/>
                          </a:solidFill>
                          <a:effectLst/>
                          <a:latin typeface="+mn-lt"/>
                          <a:ea typeface="+mn-ea"/>
                          <a:cs typeface="+mn-cs"/>
                          <a:hlinkClick r:id="rId3"/>
                        </a:rPr>
                        <a:t>Pranoti.Mandrekar@umassmed.edu</a:t>
                      </a:r>
                      <a:endParaRPr lang="en-US" sz="1000" dirty="0"/>
                    </a:p>
                  </a:txBody>
                  <a:tcPr/>
                </a:tc>
                <a:extLst>
                  <a:ext uri="{0D108BD9-81ED-4DB2-BD59-A6C34878D82A}">
                    <a16:rowId xmlns:a16="http://schemas.microsoft.com/office/drawing/2014/main" val="2101319158"/>
                  </a:ext>
                </a:extLst>
              </a:tr>
              <a:tr h="370840">
                <a:tc vMerge="1">
                  <a:txBody>
                    <a:bodyPr/>
                    <a:lstStyle/>
                    <a:p>
                      <a:endParaRPr lang="en-US" dirty="0"/>
                    </a:p>
                  </a:txBody>
                  <a:tcPr/>
                </a:tc>
                <a:tc>
                  <a:txBody>
                    <a:bodyPr/>
                    <a:lstStyle/>
                    <a:p>
                      <a:endParaRPr lang="en-US" sz="1100"/>
                    </a:p>
                  </a:txBody>
                  <a:tcPr/>
                </a:tc>
                <a:tc>
                  <a:txBody>
                    <a:bodyPr/>
                    <a:lstStyle/>
                    <a:p>
                      <a:r>
                        <a:rPr lang="en-US" sz="1100" dirty="0"/>
                        <a:t>Deepika Devuni</a:t>
                      </a:r>
                    </a:p>
                  </a:txBody>
                  <a:tcPr/>
                </a:tc>
                <a:tc>
                  <a:txBody>
                    <a:bodyPr/>
                    <a:lstStyle/>
                    <a:p>
                      <a:r>
                        <a:rPr lang="en-US" sz="1100" u="sng" kern="1200" dirty="0">
                          <a:solidFill>
                            <a:schemeClr val="dk1"/>
                          </a:solidFill>
                          <a:effectLst/>
                          <a:latin typeface="+mn-lt"/>
                          <a:ea typeface="+mn-ea"/>
                          <a:cs typeface="+mn-cs"/>
                          <a:hlinkClick r:id="rId4"/>
                        </a:rPr>
                        <a:t>Deepika.Devuni@umassmemorial.org</a:t>
                      </a:r>
                      <a:endParaRPr lang="en-US" sz="1000" dirty="0"/>
                    </a:p>
                  </a:txBody>
                  <a:tcPr/>
                </a:tc>
                <a:extLst>
                  <a:ext uri="{0D108BD9-81ED-4DB2-BD59-A6C34878D82A}">
                    <a16:rowId xmlns:a16="http://schemas.microsoft.com/office/drawing/2014/main" val="1947377663"/>
                  </a:ext>
                </a:extLst>
              </a:tr>
              <a:tr h="370840">
                <a:tc vMerge="1">
                  <a:txBody>
                    <a:bodyPr/>
                    <a:lstStyle/>
                    <a:p>
                      <a:endParaRPr lang="en-US" dirty="0"/>
                    </a:p>
                  </a:txBody>
                  <a:tcPr/>
                </a:tc>
                <a:tc>
                  <a:txBody>
                    <a:bodyPr/>
                    <a:lstStyle/>
                    <a:p>
                      <a:r>
                        <a:rPr lang="en-US" sz="1100" dirty="0"/>
                        <a:t>Curriculum</a:t>
                      </a:r>
                    </a:p>
                  </a:txBody>
                  <a:tcPr/>
                </a:tc>
                <a:tc>
                  <a:txBody>
                    <a:bodyPr/>
                    <a:lstStyle/>
                    <a:p>
                      <a:r>
                        <a:rPr lang="en-US" sz="1100" dirty="0"/>
                        <a:t>Manas Das</a:t>
                      </a:r>
                    </a:p>
                  </a:txBody>
                  <a:tcPr/>
                </a:tc>
                <a:tc>
                  <a:txBody>
                    <a:bodyPr/>
                    <a:lstStyle/>
                    <a:p>
                      <a:pPr marL="0" algn="l" defTabSz="685766" rtl="0" eaLnBrk="1" latinLnBrk="0" hangingPunct="1"/>
                      <a:r>
                        <a:rPr lang="en-US" sz="1100" u="sng" kern="1200" dirty="0">
                          <a:solidFill>
                            <a:srgbClr val="0070C0"/>
                          </a:solidFill>
                          <a:effectLst/>
                          <a:latin typeface="+mn-lt"/>
                          <a:ea typeface="+mn-ea"/>
                          <a:cs typeface="+mn-cs"/>
                        </a:rPr>
                        <a:t>Manas.Das@umassmed.edu</a:t>
                      </a:r>
                    </a:p>
                  </a:txBody>
                  <a:tcPr/>
                </a:tc>
                <a:extLst>
                  <a:ext uri="{0D108BD9-81ED-4DB2-BD59-A6C34878D82A}">
                    <a16:rowId xmlns:a16="http://schemas.microsoft.com/office/drawing/2014/main" val="706742283"/>
                  </a:ext>
                </a:extLst>
              </a:tr>
              <a:tr h="370840">
                <a:tc vMerge="1">
                  <a:txBody>
                    <a:bodyPr/>
                    <a:lstStyle/>
                    <a:p>
                      <a:endParaRPr lang="en-US" dirty="0"/>
                    </a:p>
                  </a:txBody>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dirty="0"/>
                        <a:t>Community Health</a:t>
                      </a:r>
                    </a:p>
                  </a:txBody>
                  <a:tcPr/>
                </a:tc>
                <a:tc>
                  <a:txBody>
                    <a:bodyPr/>
                    <a:lstStyle/>
                    <a:p>
                      <a:r>
                        <a:rPr lang="en-US" sz="1100" dirty="0"/>
                        <a:t>Heather-Lyn Haley</a:t>
                      </a:r>
                    </a:p>
                  </a:txBody>
                  <a:tcPr/>
                </a:tc>
                <a:tc>
                  <a:txBody>
                    <a:bodyPr/>
                    <a:lstStyle/>
                    <a:p>
                      <a:r>
                        <a:rPr lang="en-US" sz="1100" u="sng" kern="1200" dirty="0">
                          <a:solidFill>
                            <a:schemeClr val="dk1"/>
                          </a:solidFill>
                          <a:effectLst/>
                          <a:latin typeface="+mn-lt"/>
                          <a:ea typeface="+mn-ea"/>
                          <a:cs typeface="+mn-cs"/>
                          <a:hlinkClick r:id="rId5"/>
                        </a:rPr>
                        <a:t>Heather-Lyn.Haley@umassmed.edu</a:t>
                      </a:r>
                      <a:r>
                        <a:rPr lang="en-US" sz="1100" kern="1200" dirty="0">
                          <a:solidFill>
                            <a:schemeClr val="dk1"/>
                          </a:solidFill>
                          <a:effectLst/>
                          <a:latin typeface="+mn-lt"/>
                          <a:ea typeface="+mn-ea"/>
                          <a:cs typeface="+mn-cs"/>
                        </a:rPr>
                        <a:t> </a:t>
                      </a:r>
                      <a:endParaRPr lang="en-US" sz="1000" dirty="0"/>
                    </a:p>
                  </a:txBody>
                  <a:tcPr/>
                </a:tc>
                <a:extLst>
                  <a:ext uri="{0D108BD9-81ED-4DB2-BD59-A6C34878D82A}">
                    <a16:rowId xmlns:a16="http://schemas.microsoft.com/office/drawing/2014/main" val="2270041969"/>
                  </a:ext>
                </a:extLst>
              </a:tr>
              <a:tr h="370840">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Population, Community, and Global Health Pathway  (PCGHP)</a:t>
                      </a:r>
                    </a:p>
                  </a:txBody>
                  <a:tcPr/>
                </a:tc>
                <a:tc hMerge="1">
                  <a:txBody>
                    <a:bodyPr/>
                    <a:lstStyle/>
                    <a:p>
                      <a:endParaRPr lang="en-US" sz="1100" dirty="0"/>
                    </a:p>
                  </a:txBody>
                  <a:tcPr/>
                </a:tc>
                <a:tc>
                  <a:txBody>
                    <a:bodyPr/>
                    <a:lstStyle/>
                    <a:p>
                      <a:r>
                        <a:rPr lang="en-US" sz="1100" dirty="0"/>
                        <a:t>Anindita Deb</a:t>
                      </a:r>
                    </a:p>
                  </a:txBody>
                  <a:tcPr/>
                </a:tc>
                <a:tc>
                  <a:txBody>
                    <a:bodyPr/>
                    <a:lstStyle/>
                    <a:p>
                      <a:r>
                        <a:rPr lang="en-US" sz="1100" u="sng" kern="1200" dirty="0">
                          <a:solidFill>
                            <a:schemeClr val="dk1"/>
                          </a:solidFill>
                          <a:effectLst/>
                          <a:latin typeface="+mn-lt"/>
                          <a:ea typeface="+mn-ea"/>
                          <a:cs typeface="+mn-cs"/>
                          <a:hlinkClick r:id="rId6"/>
                        </a:rPr>
                        <a:t>Anindita.Deb@umassmemorial.org</a:t>
                      </a:r>
                      <a:endParaRPr lang="en-US" sz="1100" dirty="0"/>
                    </a:p>
                  </a:txBody>
                  <a:tcPr/>
                </a:tc>
                <a:extLst>
                  <a:ext uri="{0D108BD9-81ED-4DB2-BD59-A6C34878D82A}">
                    <a16:rowId xmlns:a16="http://schemas.microsoft.com/office/drawing/2014/main" val="3369932033"/>
                  </a:ext>
                </a:extLst>
              </a:tr>
              <a:tr h="370840">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Clinical Translational Research Scholars (CTRS)</a:t>
                      </a:r>
                    </a:p>
                  </a:txBody>
                  <a:tcPr/>
                </a:tc>
                <a:tc hMerge="1">
                  <a:txBody>
                    <a:bodyPr/>
                    <a:lstStyle/>
                    <a:p>
                      <a:endParaRPr lang="en-US" sz="1100" dirty="0"/>
                    </a:p>
                  </a:txBody>
                  <a:tcPr/>
                </a:tc>
                <a:tc>
                  <a:txBody>
                    <a:bodyPr/>
                    <a:lstStyle/>
                    <a:p>
                      <a:r>
                        <a:rPr lang="en-US" sz="1100" dirty="0"/>
                        <a:t>Catarina Kiefe</a:t>
                      </a:r>
                    </a:p>
                  </a:txBody>
                  <a:tcPr/>
                </a:tc>
                <a:tc>
                  <a:txBody>
                    <a:bodyPr/>
                    <a:lstStyle/>
                    <a:p>
                      <a:r>
                        <a:rPr lang="en-US" sz="1100" u="sng" kern="1200" dirty="0">
                          <a:solidFill>
                            <a:schemeClr val="dk1"/>
                          </a:solidFill>
                          <a:effectLst/>
                          <a:latin typeface="+mn-lt"/>
                          <a:ea typeface="+mn-ea"/>
                          <a:cs typeface="+mn-cs"/>
                          <a:hlinkClick r:id="rId7"/>
                        </a:rPr>
                        <a:t>Catarina.Kiefe@umassmed.edu</a:t>
                      </a:r>
                      <a:endParaRPr lang="en-US" sz="1000" dirty="0"/>
                    </a:p>
                  </a:txBody>
                  <a:tcPr/>
                </a:tc>
                <a:extLst>
                  <a:ext uri="{0D108BD9-81ED-4DB2-BD59-A6C34878D82A}">
                    <a16:rowId xmlns:a16="http://schemas.microsoft.com/office/drawing/2014/main" val="763194552"/>
                  </a:ext>
                </a:extLst>
              </a:tr>
            </a:tbl>
          </a:graphicData>
        </a:graphic>
      </p:graphicFrame>
      <p:graphicFrame>
        <p:nvGraphicFramePr>
          <p:cNvPr id="3" name="Table 3">
            <a:extLst>
              <a:ext uri="{FF2B5EF4-FFF2-40B4-BE49-F238E27FC236}">
                <a16:creationId xmlns:a16="http://schemas.microsoft.com/office/drawing/2014/main" id="{1815C626-8432-65BC-1ED8-6A882095BFCB}"/>
              </a:ext>
            </a:extLst>
          </p:cNvPr>
          <p:cNvGraphicFramePr>
            <a:graphicFrameLocks noGrp="1"/>
          </p:cNvGraphicFramePr>
          <p:nvPr>
            <p:extLst>
              <p:ext uri="{D42A27DB-BD31-4B8C-83A1-F6EECF244321}">
                <p14:modId xmlns:p14="http://schemas.microsoft.com/office/powerpoint/2010/main" val="144878930"/>
              </p:ext>
            </p:extLst>
          </p:nvPr>
        </p:nvGraphicFramePr>
        <p:xfrm>
          <a:off x="533399" y="4834466"/>
          <a:ext cx="7950201" cy="370840"/>
        </p:xfrm>
        <a:graphic>
          <a:graphicData uri="http://schemas.openxmlformats.org/drawingml/2006/table">
            <a:tbl>
              <a:tblPr firstRow="1" bandRow="1">
                <a:tableStyleId>{912C8C85-51F0-491E-9774-3900AFEF0FD7}</a:tableStyleId>
              </a:tblPr>
              <a:tblGrid>
                <a:gridCol w="3623734">
                  <a:extLst>
                    <a:ext uri="{9D8B030D-6E8A-4147-A177-3AD203B41FA5}">
                      <a16:colId xmlns:a16="http://schemas.microsoft.com/office/drawing/2014/main" val="976254328"/>
                    </a:ext>
                  </a:extLst>
                </a:gridCol>
                <a:gridCol w="1583267">
                  <a:extLst>
                    <a:ext uri="{9D8B030D-6E8A-4147-A177-3AD203B41FA5}">
                      <a16:colId xmlns:a16="http://schemas.microsoft.com/office/drawing/2014/main" val="3080804547"/>
                    </a:ext>
                  </a:extLst>
                </a:gridCol>
                <a:gridCol w="2743200">
                  <a:extLst>
                    <a:ext uri="{9D8B030D-6E8A-4147-A177-3AD203B41FA5}">
                      <a16:colId xmlns:a16="http://schemas.microsoft.com/office/drawing/2014/main" val="1132403461"/>
                    </a:ext>
                  </a:extLst>
                </a:gridCol>
              </a:tblGrid>
              <a:tr h="370840">
                <a:tc>
                  <a:txBody>
                    <a:bodyPr/>
                    <a:lstStyle/>
                    <a:p>
                      <a:r>
                        <a:rPr lang="en-US" sz="1100" dirty="0">
                          <a:solidFill>
                            <a:schemeClr val="tx1"/>
                          </a:solidFill>
                        </a:rPr>
                        <a:t>Program Coordinator/Assistant</a:t>
                      </a:r>
                    </a:p>
                  </a:txBody>
                  <a:tcPr/>
                </a:tc>
                <a:tc>
                  <a:txBody>
                    <a:bodyPr/>
                    <a:lstStyle/>
                    <a:p>
                      <a:r>
                        <a:rPr lang="en-US" sz="1100" dirty="0">
                          <a:solidFill>
                            <a:schemeClr val="tx1"/>
                          </a:solidFill>
                        </a:rPr>
                        <a:t>Mirela Skaka</a:t>
                      </a:r>
                    </a:p>
                  </a:txBody>
                  <a:tcPr/>
                </a:tc>
                <a:tc>
                  <a:txBody>
                    <a:bodyPr/>
                    <a:lstStyle/>
                    <a:p>
                      <a:r>
                        <a:rPr lang="en-US" sz="1100" dirty="0">
                          <a:solidFill>
                            <a:schemeClr val="tx1"/>
                          </a:solidFill>
                        </a:rPr>
                        <a:t>Mirela.Skaka@umassmed.edu </a:t>
                      </a:r>
                    </a:p>
                  </a:txBody>
                  <a:tcPr/>
                </a:tc>
                <a:extLst>
                  <a:ext uri="{0D108BD9-81ED-4DB2-BD59-A6C34878D82A}">
                    <a16:rowId xmlns:a16="http://schemas.microsoft.com/office/drawing/2014/main" val="1803953848"/>
                  </a:ext>
                </a:extLst>
              </a:tr>
            </a:tbl>
          </a:graphicData>
        </a:graphic>
      </p:graphicFrame>
    </p:spTree>
    <p:extLst>
      <p:ext uri="{BB962C8B-B14F-4D97-AF65-F5344CB8AC3E}">
        <p14:creationId xmlns:p14="http://schemas.microsoft.com/office/powerpoint/2010/main" val="208365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CBB6-0251-3274-745B-4025AF003B87}"/>
              </a:ext>
            </a:extLst>
          </p:cNvPr>
          <p:cNvSpPr txBox="1">
            <a:spLocks/>
          </p:cNvSpPr>
          <p:nvPr/>
        </p:nvSpPr>
        <p:spPr>
          <a:xfrm>
            <a:off x="342900" y="1924987"/>
            <a:ext cx="8458200" cy="1504017"/>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a:lstStyle>
          <a:p>
            <a:pPr>
              <a:spcAft>
                <a:spcPts val="600"/>
              </a:spcAft>
            </a:pPr>
            <a:r>
              <a:rPr lang="en-US" sz="4125" b="1" i="0" kern="1200">
                <a:solidFill>
                  <a:schemeClr val="bg1"/>
                </a:solidFill>
                <a:latin typeface="Arial Black" panose="020B0604020202020204" pitchFamily="34" charset="0"/>
                <a:ea typeface="+mj-ea"/>
                <a:cs typeface="Arial Black" panose="020B0604020202020204" pitchFamily="34" charset="0"/>
              </a:rPr>
              <a:t>Questions?</a:t>
            </a:r>
          </a:p>
        </p:txBody>
      </p:sp>
    </p:spTree>
    <p:extLst>
      <p:ext uri="{BB962C8B-B14F-4D97-AF65-F5344CB8AC3E}">
        <p14:creationId xmlns:p14="http://schemas.microsoft.com/office/powerpoint/2010/main" val="87664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4507B1CF-058F-4978-B43F-4F9990462D23}"/>
              </a:ext>
            </a:extLst>
          </p:cNvPr>
          <p:cNvSpPr>
            <a:spLocks noGrp="1"/>
          </p:cNvSpPr>
          <p:nvPr>
            <p:ph type="title" idx="4294967295"/>
          </p:nvPr>
        </p:nvSpPr>
        <p:spPr>
          <a:xfrm>
            <a:off x="362422" y="491596"/>
            <a:ext cx="6427845" cy="885825"/>
          </a:xfrm>
        </p:spPr>
        <p:txBody>
          <a:bodyPr>
            <a:noAutofit/>
          </a:bodyPr>
          <a:lstStyle/>
          <a:p>
            <a:pPr eaLnBrk="1" hangingPunct="1"/>
            <a:r>
              <a:rPr lang="en-US" altLang="en-US" sz="3200" dirty="0">
                <a:latin typeface="Frutiger LT Std 55 Roman"/>
              </a:rPr>
              <a:t>        Summer Programs:  Overview</a:t>
            </a:r>
          </a:p>
        </p:txBody>
      </p:sp>
      <p:sp>
        <p:nvSpPr>
          <p:cNvPr id="5" name="Content Placeholder 4">
            <a:extLst>
              <a:ext uri="{FF2B5EF4-FFF2-40B4-BE49-F238E27FC236}">
                <a16:creationId xmlns:a16="http://schemas.microsoft.com/office/drawing/2014/main" id="{04C08D00-683C-4E78-8E85-7F247FACD13B}"/>
              </a:ext>
            </a:extLst>
          </p:cNvPr>
          <p:cNvSpPr>
            <a:spLocks noGrp="1"/>
          </p:cNvSpPr>
          <p:nvPr>
            <p:ph sz="half" idx="4294967295"/>
          </p:nvPr>
        </p:nvSpPr>
        <p:spPr>
          <a:xfrm>
            <a:off x="843379" y="1617133"/>
            <a:ext cx="7767221" cy="3623733"/>
          </a:xfrm>
        </p:spPr>
        <p:txBody>
          <a:bodyPr vert="horz" lIns="91440" tIns="45720" rIns="91440" bIns="45720" rtlCol="0" anchor="t">
            <a:normAutofit/>
          </a:bodyPr>
          <a:lstStyle/>
          <a:p>
            <a:pPr marL="285750" indent="-285750" eaLnBrk="1" fontAlgn="auto" hangingPunct="1">
              <a:spcAft>
                <a:spcPts val="0"/>
              </a:spcAft>
              <a:defRPr/>
            </a:pPr>
            <a:r>
              <a:rPr lang="en-US" sz="1600" dirty="0"/>
              <a:t>All programs run between June 27 though August 18</a:t>
            </a:r>
            <a:endParaRPr lang="en-US" sz="1600" baseline="30000" dirty="0"/>
          </a:p>
          <a:p>
            <a:pPr lvl="1">
              <a:buFont typeface="Courier New" panose="02070309020205020404" pitchFamily="49" charset="0"/>
              <a:buChar char="o"/>
              <a:defRPr/>
            </a:pPr>
            <a:r>
              <a:rPr lang="en-US" sz="1400" dirty="0"/>
              <a:t>Flexible dates within that timeframe</a:t>
            </a:r>
            <a:endParaRPr lang="en-US" sz="1400" dirty="0">
              <a:cs typeface="Arial"/>
            </a:endParaRPr>
          </a:p>
          <a:p>
            <a:pPr marL="285750" indent="-285750" eaLnBrk="1" fontAlgn="auto" hangingPunct="1">
              <a:spcAft>
                <a:spcPts val="0"/>
              </a:spcAft>
              <a:defRPr/>
            </a:pPr>
            <a:r>
              <a:rPr lang="en-US" sz="1600" dirty="0"/>
              <a:t>At least 160 hours for a stipend of $2400 ($15 per hour)</a:t>
            </a:r>
          </a:p>
          <a:p>
            <a:pPr lvl="1">
              <a:buFont typeface="Courier New" panose="02070309020205020404" pitchFamily="49" charset="0"/>
              <a:buChar char="o"/>
              <a:defRPr/>
            </a:pPr>
            <a:r>
              <a:rPr lang="en-US" sz="1400" dirty="0"/>
              <a:t>Might be extended if faculty has additional funding</a:t>
            </a:r>
          </a:p>
          <a:p>
            <a:pPr marL="285750" indent="-285750" eaLnBrk="1" fontAlgn="auto" hangingPunct="1">
              <a:spcAft>
                <a:spcPts val="0"/>
              </a:spcAft>
              <a:defRPr/>
            </a:pPr>
            <a:r>
              <a:rPr lang="en-US" sz="1600" dirty="0"/>
              <a:t>All students participate in a small group session during summer</a:t>
            </a:r>
          </a:p>
          <a:p>
            <a:pPr lvl="1">
              <a:lnSpc>
                <a:spcPct val="100000"/>
              </a:lnSpc>
              <a:buFont typeface="Courier New" panose="02070309020205020404" pitchFamily="49" charset="0"/>
              <a:buChar char="o"/>
              <a:defRPr/>
            </a:pPr>
            <a:r>
              <a:rPr lang="en-US" sz="1400" dirty="0"/>
              <a:t>Interact with peers and faculty to discuss your work</a:t>
            </a:r>
          </a:p>
          <a:p>
            <a:pPr lvl="1">
              <a:lnSpc>
                <a:spcPct val="100000"/>
              </a:lnSpc>
              <a:buFont typeface="Courier New" panose="02070309020205020404" pitchFamily="49" charset="0"/>
              <a:buChar char="o"/>
              <a:defRPr/>
            </a:pPr>
            <a:r>
              <a:rPr lang="en-US" sz="1400" dirty="0"/>
              <a:t>OUME will schedule this meeting</a:t>
            </a:r>
          </a:p>
          <a:p>
            <a:pPr marL="285750" indent="-285750" eaLnBrk="1" fontAlgn="auto" hangingPunct="1">
              <a:spcAft>
                <a:spcPts val="0"/>
              </a:spcAft>
              <a:defRPr/>
            </a:pPr>
            <a:r>
              <a:rPr lang="en-US" sz="1600" dirty="0"/>
              <a:t>All students participate in the August/September poster session</a:t>
            </a:r>
            <a:endParaRPr lang="en-US" sz="1600" dirty="0">
              <a:cs typeface="Arial"/>
            </a:endParaRPr>
          </a:p>
          <a:p>
            <a:pPr marL="285750" indent="-285750" eaLnBrk="1" fontAlgn="auto" hangingPunct="1">
              <a:spcAft>
                <a:spcPts val="0"/>
              </a:spcAft>
              <a:defRPr/>
            </a:pPr>
            <a:r>
              <a:rPr lang="en-US" sz="1600" dirty="0"/>
              <a:t>Could be aligned with your individual Pathways</a:t>
            </a:r>
          </a:p>
          <a:p>
            <a:pPr lvl="1">
              <a:lnSpc>
                <a:spcPct val="110000"/>
              </a:lnSpc>
              <a:buFont typeface="Courier New" panose="02070309020205020404" pitchFamily="49" charset="0"/>
              <a:buChar char="o"/>
              <a:defRPr/>
            </a:pPr>
            <a:r>
              <a:rPr lang="en-US" sz="1400" dirty="0"/>
              <a:t>Discuss with your pathway leader and summer program director</a:t>
            </a:r>
          </a:p>
          <a:p>
            <a:pPr marL="285750" indent="-285750" eaLnBrk="1" fontAlgn="auto" hangingPunct="1">
              <a:spcAft>
                <a:spcPts val="0"/>
              </a:spcAft>
              <a:defRPr/>
            </a:pPr>
            <a:r>
              <a:rPr lang="en-US" sz="1600" dirty="0"/>
              <a:t>Could work with Worcester or Baystate faculty – any faculty with UMASS Chan affiliation</a:t>
            </a:r>
            <a:endParaRPr lang="en-US" sz="1600" dirty="0">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41F078F2-E29B-40FB-8346-62837392F809}"/>
              </a:ext>
            </a:extLst>
          </p:cNvPr>
          <p:cNvSpPr>
            <a:spLocks noGrp="1"/>
          </p:cNvSpPr>
          <p:nvPr>
            <p:ph type="title" idx="4294967295"/>
          </p:nvPr>
        </p:nvSpPr>
        <p:spPr>
          <a:xfrm>
            <a:off x="514350" y="1067330"/>
            <a:ext cx="8172450" cy="885825"/>
          </a:xfrm>
        </p:spPr>
        <p:txBody>
          <a:bodyPr>
            <a:normAutofit/>
          </a:bodyPr>
          <a:lstStyle/>
          <a:p>
            <a:r>
              <a:rPr lang="en-US" altLang="en-US" sz="3600" dirty="0">
                <a:latin typeface="Frutiger LT Std 55 Roman"/>
              </a:rPr>
              <a:t>Summer Programs: Project Identification</a:t>
            </a:r>
          </a:p>
        </p:txBody>
      </p:sp>
      <p:sp>
        <p:nvSpPr>
          <p:cNvPr id="8" name="TextBox 7">
            <a:extLst>
              <a:ext uri="{FF2B5EF4-FFF2-40B4-BE49-F238E27FC236}">
                <a16:creationId xmlns:a16="http://schemas.microsoft.com/office/drawing/2014/main" id="{37E61770-7A53-49F5-9CA2-082A863E4FC2}"/>
              </a:ext>
            </a:extLst>
          </p:cNvPr>
          <p:cNvSpPr txBox="1"/>
          <p:nvPr/>
        </p:nvSpPr>
        <p:spPr>
          <a:xfrm>
            <a:off x="457200" y="2633134"/>
            <a:ext cx="8229600" cy="1908215"/>
          </a:xfrm>
          <a:prstGeom prst="rect">
            <a:avLst/>
          </a:prstGeom>
          <a:noFill/>
        </p:spPr>
        <p:txBody>
          <a:bodyPr lIns="91440" tIns="45720" rIns="91440" bIns="45720" anchor="t">
            <a:spAutoFit/>
          </a:bodyPr>
          <a:lstStyle/>
          <a:p>
            <a:pPr eaLnBrk="1" fontAlgn="auto" hangingPunct="1">
              <a:spcAft>
                <a:spcPts val="0"/>
              </a:spcAft>
              <a:defRPr/>
            </a:pPr>
            <a:r>
              <a:rPr lang="en-US" dirty="0"/>
              <a:t>Two methods for identifying a project</a:t>
            </a:r>
          </a:p>
          <a:p>
            <a:pPr marL="800100" lvl="1" indent="-342900">
              <a:buFont typeface="Courier New" panose="02070309020205020404" pitchFamily="49" charset="0"/>
              <a:buChar char="o"/>
              <a:defRPr/>
            </a:pPr>
            <a:r>
              <a:rPr lang="en-US" sz="1600" dirty="0">
                <a:cs typeface="Arial"/>
              </a:rPr>
              <a:t>Review faculty project proposals (OUME website around Jan 16), contact faculty members directly</a:t>
            </a:r>
          </a:p>
          <a:p>
            <a:pPr marL="800100" lvl="1" indent="-342900">
              <a:buFont typeface="Courier New" panose="02070309020205020404" pitchFamily="49" charset="0"/>
              <a:buChar char="o"/>
              <a:defRPr/>
            </a:pPr>
            <a:r>
              <a:rPr lang="en-US" sz="1600" dirty="0"/>
              <a:t>Reach out to faculty individually to initiate collaboration (if faculty did not submit a proposal)</a:t>
            </a:r>
          </a:p>
          <a:p>
            <a:pPr marL="685800" lvl="1" eaLnBrk="1" fontAlgn="auto" hangingPunct="1">
              <a:spcAft>
                <a:spcPts val="0"/>
              </a:spcAft>
              <a:defRPr/>
            </a:pPr>
            <a:endParaRPr lang="en-US" dirty="0">
              <a:cs typeface="Arial"/>
            </a:endParaRPr>
          </a:p>
          <a:p>
            <a:pPr marL="0" lvl="1">
              <a:defRPr/>
            </a:pPr>
            <a:r>
              <a:rPr lang="en-US" dirty="0"/>
              <a:t>In both cases, the student confirms with faculty, cc’ing Mirela Skaka in OUME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5C81FF5-7C5B-4AD9-858E-51184DB82A30}"/>
              </a:ext>
            </a:extLst>
          </p:cNvPr>
          <p:cNvSpPr>
            <a:spLocks noGrp="1"/>
          </p:cNvSpPr>
          <p:nvPr>
            <p:ph type="title" idx="4294967295"/>
          </p:nvPr>
        </p:nvSpPr>
        <p:spPr>
          <a:xfrm>
            <a:off x="577870" y="1084263"/>
            <a:ext cx="7577646" cy="885825"/>
          </a:xfrm>
        </p:spPr>
        <p:txBody>
          <a:bodyPr>
            <a:normAutofit/>
          </a:bodyPr>
          <a:lstStyle/>
          <a:p>
            <a:pPr eaLnBrk="1" hangingPunct="1"/>
            <a:r>
              <a:rPr lang="en-US" altLang="en-US" sz="3600" dirty="0">
                <a:latin typeface="Frutiger LT Std 55 Roman"/>
              </a:rPr>
              <a:t>Summer Research Program</a:t>
            </a:r>
          </a:p>
        </p:txBody>
      </p:sp>
      <p:sp>
        <p:nvSpPr>
          <p:cNvPr id="13315" name="Content Placeholder 2">
            <a:extLst>
              <a:ext uri="{FF2B5EF4-FFF2-40B4-BE49-F238E27FC236}">
                <a16:creationId xmlns:a16="http://schemas.microsoft.com/office/drawing/2014/main" id="{D115B1C5-77F9-4E51-B80E-505C237D5078}"/>
              </a:ext>
            </a:extLst>
          </p:cNvPr>
          <p:cNvSpPr>
            <a:spLocks noGrp="1"/>
          </p:cNvSpPr>
          <p:nvPr>
            <p:ph sz="half" idx="4294967295"/>
          </p:nvPr>
        </p:nvSpPr>
        <p:spPr>
          <a:xfrm>
            <a:off x="514493" y="2675468"/>
            <a:ext cx="7918881" cy="1828800"/>
          </a:xfrm>
        </p:spPr>
        <p:txBody>
          <a:bodyPr>
            <a:normAutofit/>
          </a:bodyPr>
          <a:lstStyle/>
          <a:p>
            <a:pPr eaLnBrk="1" hangingPunct="1"/>
            <a:r>
              <a:rPr lang="en-US" altLang="en-US" sz="2000"/>
              <a:t>Work with faculty on research projects</a:t>
            </a:r>
          </a:p>
          <a:p>
            <a:pPr eaLnBrk="1" hangingPunct="1"/>
            <a:r>
              <a:rPr lang="en-US" altLang="en-US" sz="2000"/>
              <a:t>Opportunities can cover a complete spectrum of research including</a:t>
            </a:r>
          </a:p>
          <a:p>
            <a:pPr marL="342883" lvl="1" indent="0" eaLnBrk="1" hangingPunct="1">
              <a:buNone/>
            </a:pPr>
            <a:r>
              <a:rPr lang="en-US" altLang="en-US" sz="1600"/>
              <a:t>- Basic Science</a:t>
            </a:r>
          </a:p>
          <a:p>
            <a:pPr marL="342883" lvl="1" indent="0" eaLnBrk="1" hangingPunct="1">
              <a:buNone/>
            </a:pPr>
            <a:r>
              <a:rPr lang="en-US" altLang="en-US" sz="1600"/>
              <a:t>- Translational Projects</a:t>
            </a:r>
          </a:p>
          <a:p>
            <a:pPr marL="342883" lvl="1" indent="0" eaLnBrk="1" hangingPunct="1">
              <a:buNone/>
            </a:pPr>
            <a:r>
              <a:rPr lang="en-US" altLang="en-US" sz="1600"/>
              <a:t>- Clinical Research</a:t>
            </a:r>
          </a:p>
          <a:p>
            <a:pPr marL="342883" lvl="1" indent="0" eaLnBrk="1" hangingPunct="1">
              <a:buNone/>
            </a:pPr>
            <a:r>
              <a:rPr lang="en-US" altLang="en-US" sz="1600"/>
              <a:t>- Population Health </a:t>
            </a:r>
          </a:p>
          <a:p>
            <a:pPr eaLnBrk="1" hangingPunct="1"/>
            <a:endParaRPr lang="en-US" altLang="en-US" sz="1600"/>
          </a:p>
        </p:txBody>
      </p:sp>
      <p:sp>
        <p:nvSpPr>
          <p:cNvPr id="2" name="TextBox 1">
            <a:extLst>
              <a:ext uri="{FF2B5EF4-FFF2-40B4-BE49-F238E27FC236}">
                <a16:creationId xmlns:a16="http://schemas.microsoft.com/office/drawing/2014/main" id="{422BBF42-B9AD-6533-3E14-434014C8F0F5}"/>
              </a:ext>
            </a:extLst>
          </p:cNvPr>
          <p:cNvSpPr txBox="1"/>
          <p:nvPr/>
        </p:nvSpPr>
        <p:spPr>
          <a:xfrm>
            <a:off x="5042517" y="6267635"/>
            <a:ext cx="2846669" cy="261610"/>
          </a:xfrm>
          <a:prstGeom prst="rect">
            <a:avLst/>
          </a:prstGeom>
          <a:noFill/>
        </p:spPr>
        <p:txBody>
          <a:bodyPr wrap="square" rtlCol="0">
            <a:spAutoFit/>
          </a:bodyPr>
          <a:lstStyle/>
          <a:p>
            <a:r>
              <a:rPr lang="en-US" sz="1100" b="1" dirty="0">
                <a:solidFill>
                  <a:srgbClr val="00B050"/>
                </a:solidFill>
              </a:rPr>
              <a:t>Pranoti Mandrekar and Deepika Devuni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1C71086-20F2-4040-8808-66663E5A33B0}"/>
              </a:ext>
            </a:extLst>
          </p:cNvPr>
          <p:cNvSpPr>
            <a:spLocks noGrp="1"/>
          </p:cNvSpPr>
          <p:nvPr>
            <p:ph type="title" idx="4294967295"/>
          </p:nvPr>
        </p:nvSpPr>
        <p:spPr>
          <a:xfrm>
            <a:off x="435006" y="710050"/>
            <a:ext cx="8549196" cy="862105"/>
          </a:xfrm>
        </p:spPr>
        <p:txBody>
          <a:bodyPr>
            <a:noAutofit/>
          </a:bodyPr>
          <a:lstStyle/>
          <a:p>
            <a:pPr eaLnBrk="1" hangingPunct="1"/>
            <a:r>
              <a:rPr lang="en-US" altLang="en-US" sz="3600" dirty="0">
                <a:latin typeface="Frutiger LT Std 55 Roman"/>
              </a:rPr>
              <a:t>Summer Curriculum Development Program</a:t>
            </a:r>
          </a:p>
        </p:txBody>
      </p:sp>
      <p:sp>
        <p:nvSpPr>
          <p:cNvPr id="11267" name="Content Placeholder 2">
            <a:extLst>
              <a:ext uri="{FF2B5EF4-FFF2-40B4-BE49-F238E27FC236}">
                <a16:creationId xmlns:a16="http://schemas.microsoft.com/office/drawing/2014/main" id="{3B2BA1B0-997F-4991-9C31-3B1253C2811C}"/>
              </a:ext>
            </a:extLst>
          </p:cNvPr>
          <p:cNvSpPr>
            <a:spLocks noGrp="1"/>
          </p:cNvSpPr>
          <p:nvPr>
            <p:ph sz="half" idx="4294967295"/>
          </p:nvPr>
        </p:nvSpPr>
        <p:spPr>
          <a:xfrm>
            <a:off x="435006" y="2162549"/>
            <a:ext cx="7816049" cy="2532901"/>
          </a:xfrm>
        </p:spPr>
        <p:txBody>
          <a:bodyPr>
            <a:normAutofit/>
          </a:bodyPr>
          <a:lstStyle/>
          <a:p>
            <a:pPr eaLnBrk="1" hangingPunct="1">
              <a:defRPr/>
            </a:pPr>
            <a:r>
              <a:rPr lang="en-US" altLang="en-US" sz="2000" dirty="0"/>
              <a:t>Work with faculty and OUME on curriculum development projects</a:t>
            </a:r>
          </a:p>
          <a:p>
            <a:pPr eaLnBrk="1" hangingPunct="1">
              <a:defRPr/>
            </a:pPr>
            <a:r>
              <a:rPr lang="en-US" altLang="en-US" sz="2000" dirty="0"/>
              <a:t>Topics could include broad range of curriculum-related projects including</a:t>
            </a:r>
          </a:p>
          <a:p>
            <a:pPr lvl="1">
              <a:defRPr/>
            </a:pPr>
            <a:r>
              <a:rPr lang="en-US" altLang="en-US" sz="1600" dirty="0"/>
              <a:t>Program assessment</a:t>
            </a:r>
          </a:p>
          <a:p>
            <a:pPr lvl="1">
              <a:defRPr/>
            </a:pPr>
            <a:r>
              <a:rPr lang="en-US" altLang="en-US" sz="1600" dirty="0"/>
              <a:t>Curriculum module development </a:t>
            </a:r>
          </a:p>
          <a:p>
            <a:pPr lvl="1">
              <a:defRPr/>
            </a:pPr>
            <a:r>
              <a:rPr lang="en-US" altLang="en-US" sz="1600" dirty="0"/>
              <a:t>Simulation/POCUS</a:t>
            </a:r>
          </a:p>
          <a:p>
            <a:pPr lvl="1">
              <a:defRPr/>
            </a:pPr>
            <a:r>
              <a:rPr lang="en-US" altLang="en-US" sz="1600" dirty="0"/>
              <a:t>Faculty development tools</a:t>
            </a:r>
          </a:p>
          <a:p>
            <a:pPr lvl="1">
              <a:defRPr/>
            </a:pPr>
            <a:r>
              <a:rPr lang="en-US" altLang="en-US" sz="1600" dirty="0"/>
              <a:t>Innovations in VISTA – student-centered learning (e.g., PBL), WIN week, etc.</a:t>
            </a:r>
          </a:p>
        </p:txBody>
      </p:sp>
      <p:sp>
        <p:nvSpPr>
          <p:cNvPr id="2" name="TextBox 1">
            <a:extLst>
              <a:ext uri="{FF2B5EF4-FFF2-40B4-BE49-F238E27FC236}">
                <a16:creationId xmlns:a16="http://schemas.microsoft.com/office/drawing/2014/main" id="{6634172D-F721-0078-FCFA-E01B77A44791}"/>
              </a:ext>
            </a:extLst>
          </p:cNvPr>
          <p:cNvSpPr txBox="1"/>
          <p:nvPr/>
        </p:nvSpPr>
        <p:spPr>
          <a:xfrm>
            <a:off x="5042517" y="6267635"/>
            <a:ext cx="2846669" cy="261610"/>
          </a:xfrm>
          <a:prstGeom prst="rect">
            <a:avLst/>
          </a:prstGeom>
          <a:noFill/>
        </p:spPr>
        <p:txBody>
          <a:bodyPr wrap="square" rtlCol="0">
            <a:spAutoFit/>
          </a:bodyPr>
          <a:lstStyle/>
          <a:p>
            <a:pPr algn="ctr"/>
            <a:r>
              <a:rPr lang="en-US" sz="1100" b="1" dirty="0">
                <a:solidFill>
                  <a:srgbClr val="00B050"/>
                </a:solidFill>
              </a:rPr>
              <a:t>Manas Das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020AC4F-87C2-4468-AF4C-17801C5BAE27}"/>
              </a:ext>
            </a:extLst>
          </p:cNvPr>
          <p:cNvSpPr>
            <a:spLocks noGrp="1"/>
          </p:cNvSpPr>
          <p:nvPr>
            <p:ph type="title" idx="4294967295"/>
          </p:nvPr>
        </p:nvSpPr>
        <p:spPr>
          <a:xfrm>
            <a:off x="603682" y="500063"/>
            <a:ext cx="7568768" cy="885825"/>
          </a:xfrm>
        </p:spPr>
        <p:txBody>
          <a:bodyPr>
            <a:normAutofit/>
          </a:bodyPr>
          <a:lstStyle/>
          <a:p>
            <a:pPr eaLnBrk="1" hangingPunct="1"/>
            <a:r>
              <a:rPr lang="en-US" altLang="en-US" sz="3200" dirty="0">
                <a:latin typeface="Frutiger LT Std 55 Roman"/>
              </a:rPr>
              <a:t>Summer Community Health Program</a:t>
            </a:r>
          </a:p>
        </p:txBody>
      </p:sp>
      <p:sp>
        <p:nvSpPr>
          <p:cNvPr id="15363" name="Content Placeholder 2">
            <a:extLst>
              <a:ext uri="{FF2B5EF4-FFF2-40B4-BE49-F238E27FC236}">
                <a16:creationId xmlns:a16="http://schemas.microsoft.com/office/drawing/2014/main" id="{1B0E566F-D830-4187-B1AA-199AAA8ADFD1}"/>
              </a:ext>
            </a:extLst>
          </p:cNvPr>
          <p:cNvSpPr>
            <a:spLocks noGrp="1"/>
          </p:cNvSpPr>
          <p:nvPr>
            <p:ph sz="half" idx="4294967295"/>
          </p:nvPr>
        </p:nvSpPr>
        <p:spPr>
          <a:xfrm>
            <a:off x="430567" y="1655274"/>
            <a:ext cx="8282865" cy="3547451"/>
          </a:xfrm>
        </p:spPr>
        <p:txBody>
          <a:bodyPr vert="horz" lIns="91440" tIns="45720" rIns="91440" bIns="45720" rtlCol="0" anchor="t">
            <a:normAutofit fontScale="92500" lnSpcReduction="10000"/>
          </a:bodyPr>
          <a:lstStyle/>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Work with faculty and community partners to achieve community health goals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Apply for an existing project or meet with Dr. Haley to propose your own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Attend meetings for orientation and peer review of poster drafts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This year's projects include working with: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monospace" panose="020B0604020202020204"/>
              <a:buChar char="o"/>
              <a:tabLst>
                <a:tab pos="914400" algn="l"/>
              </a:tabLst>
            </a:pPr>
            <a:r>
              <a:rPr lang="en-US" sz="2400" dirty="0">
                <a:effectLst/>
                <a:latin typeface="Calibri" panose="020F0502020204030204" pitchFamily="34" charset="0"/>
                <a:ea typeface="Times New Roman" panose="02020603050405020304" pitchFamily="18" charset="0"/>
              </a:rPr>
              <a:t>Coalition for a Healthy Greater Worcester</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monospace" panose="020B0604020202020204"/>
              <a:buChar char="o"/>
              <a:tabLst>
                <a:tab pos="914400" algn="l"/>
              </a:tabLst>
            </a:pPr>
            <a:r>
              <a:rPr lang="en-US" sz="2400" dirty="0">
                <a:effectLst/>
                <a:latin typeface="Calibri" panose="020F0502020204030204" pitchFamily="34" charset="0"/>
                <a:ea typeface="Times New Roman" panose="02020603050405020304" pitchFamily="18" charset="0"/>
              </a:rPr>
              <a:t>Worcester Healthy Baby Collaborative </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monospace" panose="020B0604020202020204"/>
              <a:buChar char="o"/>
              <a:tabLst>
                <a:tab pos="914400" algn="l"/>
              </a:tabLst>
            </a:pPr>
            <a:r>
              <a:rPr lang="en-US" sz="2400" dirty="0">
                <a:effectLst/>
                <a:latin typeface="Calibri" panose="020F0502020204030204" pitchFamily="34" charset="0"/>
                <a:ea typeface="Times New Roman" panose="02020603050405020304" pitchFamily="18" charset="0"/>
              </a:rPr>
              <a:t>Health Equity Partnership of North Central MA</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monospace" panose="020B0604020202020204"/>
              <a:buChar char="o"/>
              <a:tabLst>
                <a:tab pos="914400" algn="l"/>
              </a:tabLst>
            </a:pPr>
            <a:r>
              <a:rPr lang="en-US" sz="2400" dirty="0">
                <a:effectLst/>
                <a:latin typeface="Calibri" panose="020F0502020204030204" pitchFamily="34" charset="0"/>
                <a:ea typeface="Times New Roman" panose="02020603050405020304" pitchFamily="18" charset="0"/>
              </a:rPr>
              <a:t>Spanish American Center – Leominster</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monospace" panose="020B0604020202020204"/>
              <a:buChar char="o"/>
              <a:tabLst>
                <a:tab pos="914400" algn="l"/>
              </a:tabLst>
            </a:pPr>
            <a:r>
              <a:rPr lang="en-US" sz="2400" dirty="0">
                <a:effectLst/>
                <a:latin typeface="Calibri" panose="020F0502020204030204" pitchFamily="34" charset="0"/>
                <a:ea typeface="Times New Roman" panose="02020603050405020304" pitchFamily="18" charset="0"/>
              </a:rPr>
              <a:t>Developing a Black Maternal Health Conference with Drs. Fowler and Bradford</a:t>
            </a:r>
            <a:endParaRPr lang="en-US" sz="24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082B4655-E86E-D37C-5BE2-1AFE0F508D4E}"/>
              </a:ext>
            </a:extLst>
          </p:cNvPr>
          <p:cNvSpPr txBox="1"/>
          <p:nvPr/>
        </p:nvSpPr>
        <p:spPr>
          <a:xfrm>
            <a:off x="5042517" y="6267635"/>
            <a:ext cx="2846669" cy="261610"/>
          </a:xfrm>
          <a:prstGeom prst="rect">
            <a:avLst/>
          </a:prstGeom>
          <a:noFill/>
        </p:spPr>
        <p:txBody>
          <a:bodyPr wrap="square" rtlCol="0">
            <a:spAutoFit/>
          </a:bodyPr>
          <a:lstStyle/>
          <a:p>
            <a:pPr algn="ctr"/>
            <a:r>
              <a:rPr lang="en-US" sz="1100" b="1" dirty="0">
                <a:solidFill>
                  <a:srgbClr val="00B050"/>
                </a:solidFill>
              </a:rPr>
              <a:t>Heather-Lyn Haley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1C71086-20F2-4040-8808-66663E5A33B0}"/>
              </a:ext>
            </a:extLst>
          </p:cNvPr>
          <p:cNvSpPr>
            <a:spLocks noGrp="1"/>
          </p:cNvSpPr>
          <p:nvPr>
            <p:ph type="title" idx="4294967295"/>
          </p:nvPr>
        </p:nvSpPr>
        <p:spPr>
          <a:xfrm>
            <a:off x="435006" y="710050"/>
            <a:ext cx="8549196" cy="1203417"/>
          </a:xfrm>
        </p:spPr>
        <p:txBody>
          <a:bodyPr vert="horz" lIns="91440" tIns="45720" rIns="91440" bIns="45720" rtlCol="0" anchor="t">
            <a:noAutofit/>
          </a:bodyPr>
          <a:lstStyle/>
          <a:p>
            <a:r>
              <a:rPr lang="en-US" sz="3600" dirty="0">
                <a:latin typeface="Frutiger LT Std 55 Roman"/>
              </a:rPr>
              <a:t>Population, Community, and Global Health Pathway  (PCGHP)</a:t>
            </a:r>
          </a:p>
        </p:txBody>
      </p:sp>
      <p:sp>
        <p:nvSpPr>
          <p:cNvPr id="2" name="TextBox 1">
            <a:extLst>
              <a:ext uri="{FF2B5EF4-FFF2-40B4-BE49-F238E27FC236}">
                <a16:creationId xmlns:a16="http://schemas.microsoft.com/office/drawing/2014/main" id="{B0B3C845-CF73-B122-1CD7-A840368D2429}"/>
              </a:ext>
            </a:extLst>
          </p:cNvPr>
          <p:cNvSpPr txBox="1"/>
          <p:nvPr/>
        </p:nvSpPr>
        <p:spPr>
          <a:xfrm>
            <a:off x="5042517" y="6267635"/>
            <a:ext cx="2846669" cy="261610"/>
          </a:xfrm>
          <a:prstGeom prst="rect">
            <a:avLst/>
          </a:prstGeom>
          <a:noFill/>
        </p:spPr>
        <p:txBody>
          <a:bodyPr wrap="square" rtlCol="0">
            <a:spAutoFit/>
          </a:bodyPr>
          <a:lstStyle/>
          <a:p>
            <a:pPr algn="ctr"/>
            <a:r>
              <a:rPr lang="en-US" sz="1100" b="1" dirty="0">
                <a:solidFill>
                  <a:srgbClr val="00B050"/>
                </a:solidFill>
              </a:rPr>
              <a:t>Anindita Deb</a:t>
            </a:r>
          </a:p>
        </p:txBody>
      </p:sp>
      <p:sp>
        <p:nvSpPr>
          <p:cNvPr id="3" name="TextBox 2">
            <a:extLst>
              <a:ext uri="{FF2B5EF4-FFF2-40B4-BE49-F238E27FC236}">
                <a16:creationId xmlns:a16="http://schemas.microsoft.com/office/drawing/2014/main" id="{66DA16CD-E42A-91D5-0BD6-92C171DF467C}"/>
              </a:ext>
            </a:extLst>
          </p:cNvPr>
          <p:cNvSpPr txBox="1"/>
          <p:nvPr/>
        </p:nvSpPr>
        <p:spPr>
          <a:xfrm>
            <a:off x="435006" y="2245188"/>
            <a:ext cx="3752193" cy="3139321"/>
          </a:xfrm>
          <a:prstGeom prst="rect">
            <a:avLst/>
          </a:prstGeom>
          <a:noFill/>
        </p:spPr>
        <p:txBody>
          <a:bodyPr wrap="square" rtlCol="0">
            <a:spAutoFit/>
          </a:bodyPr>
          <a:lstStyle/>
          <a:p>
            <a:r>
              <a:rPr lang="en-US" sz="1600" b="1" dirty="0"/>
              <a:t>Participate in a summer immersion experience between Y1 and Y2</a:t>
            </a:r>
          </a:p>
          <a:p>
            <a:endParaRPr lang="en-US" sz="1600" b="1" dirty="0"/>
          </a:p>
          <a:p>
            <a:r>
              <a:rPr lang="en-US" sz="1600" dirty="0"/>
              <a:t>Global Partner Sites and Opportunities:</a:t>
            </a:r>
          </a:p>
          <a:p>
            <a:r>
              <a:rPr lang="en-US" sz="1600" dirty="0"/>
              <a:t>Kenya </a:t>
            </a:r>
          </a:p>
          <a:p>
            <a:r>
              <a:rPr lang="en-US" sz="1600" dirty="0"/>
              <a:t>Liberia</a:t>
            </a:r>
          </a:p>
          <a:p>
            <a:r>
              <a:rPr lang="en-US" sz="1600" dirty="0"/>
              <a:t>India</a:t>
            </a:r>
          </a:p>
          <a:p>
            <a:r>
              <a:rPr lang="en-US" sz="1600" dirty="0"/>
              <a:t>Bolivia</a:t>
            </a:r>
          </a:p>
          <a:p>
            <a:r>
              <a:rPr lang="en-US" sz="1600" dirty="0"/>
              <a:t>Ecuador</a:t>
            </a:r>
          </a:p>
          <a:p>
            <a:r>
              <a:rPr lang="en-US" sz="1600" dirty="0"/>
              <a:t>Bahamas</a:t>
            </a:r>
          </a:p>
          <a:p>
            <a:r>
              <a:rPr lang="en-US" sz="1600" dirty="0"/>
              <a:t>Vietnam</a:t>
            </a:r>
          </a:p>
          <a:p>
            <a:r>
              <a:rPr lang="en-US" sz="1600" dirty="0"/>
              <a:t>Dominican Republic</a:t>
            </a:r>
          </a:p>
        </p:txBody>
      </p:sp>
      <p:sp>
        <p:nvSpPr>
          <p:cNvPr id="4" name="TextBox 3">
            <a:extLst>
              <a:ext uri="{FF2B5EF4-FFF2-40B4-BE49-F238E27FC236}">
                <a16:creationId xmlns:a16="http://schemas.microsoft.com/office/drawing/2014/main" id="{FCE06E7D-865B-8536-ADD0-8C0D3005D2B5}"/>
              </a:ext>
            </a:extLst>
          </p:cNvPr>
          <p:cNvSpPr txBox="1"/>
          <p:nvPr/>
        </p:nvSpPr>
        <p:spPr>
          <a:xfrm>
            <a:off x="4878534" y="1614245"/>
            <a:ext cx="3752193" cy="4401205"/>
          </a:xfrm>
          <a:prstGeom prst="rect">
            <a:avLst/>
          </a:prstGeom>
          <a:noFill/>
        </p:spPr>
        <p:txBody>
          <a:bodyPr wrap="square" rtlCol="0">
            <a:spAutoFit/>
          </a:bodyPr>
          <a:lstStyle/>
          <a:p>
            <a:r>
              <a:rPr lang="en-US" sz="1400" dirty="0"/>
              <a:t>Project Examples:</a:t>
            </a:r>
          </a:p>
          <a:p>
            <a:r>
              <a:rPr lang="en-US" sz="1400" dirty="0"/>
              <a:t>-Partnering UMMS Students with Worcester’s Refugee Population (Weaam Arman, Dr. Valdman)</a:t>
            </a:r>
          </a:p>
          <a:p>
            <a:endParaRPr lang="en-US" sz="1400" dirty="0"/>
          </a:p>
          <a:p>
            <a:r>
              <a:rPr lang="en-US" sz="1400" dirty="0"/>
              <a:t>-Effect of Kangaroo Care on Pre-Adolescent Outcomes [in Gujarat, India] (Emily Gang, Dr. Fahey)</a:t>
            </a:r>
          </a:p>
          <a:p>
            <a:endParaRPr lang="en-US" sz="1400" dirty="0"/>
          </a:p>
          <a:p>
            <a:r>
              <a:rPr lang="en-US" sz="1400" dirty="0"/>
              <a:t>-An analysis of health-related behaviors in Lebanon following the Beirut Port Explosion and COVID-19 (Omar Taweh, Dr. Deeb)</a:t>
            </a:r>
          </a:p>
          <a:p>
            <a:endParaRPr lang="en-US" sz="1400" dirty="0"/>
          </a:p>
          <a:p>
            <a:r>
              <a:rPr lang="en-US" sz="1400" dirty="0"/>
              <a:t> -Assessing the oral health of Worcester’s homeless population (Jessica Eskander, Dr. Silk)</a:t>
            </a:r>
          </a:p>
          <a:p>
            <a:endParaRPr lang="en-US" sz="1400" dirty="0"/>
          </a:p>
          <a:p>
            <a:r>
              <a:rPr lang="en-US" sz="1400" dirty="0"/>
              <a:t>-Impact of COVID-19 on Maternal Healthcare in Kenya (Michelle Hillman and Elisa Rocha, Dr. </a:t>
            </a:r>
            <a:r>
              <a:rPr lang="en-US" sz="1400" dirty="0" err="1"/>
              <a:t>Moormann</a:t>
            </a:r>
            <a:r>
              <a:rPr lang="en-US" sz="1400" dirty="0"/>
              <a:t>)</a:t>
            </a:r>
          </a:p>
        </p:txBody>
      </p:sp>
    </p:spTree>
    <p:extLst>
      <p:ext uri="{BB962C8B-B14F-4D97-AF65-F5344CB8AC3E}">
        <p14:creationId xmlns:p14="http://schemas.microsoft.com/office/powerpoint/2010/main" val="122545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1C71086-20F2-4040-8808-66663E5A33B0}"/>
              </a:ext>
            </a:extLst>
          </p:cNvPr>
          <p:cNvSpPr>
            <a:spLocks noGrp="1"/>
          </p:cNvSpPr>
          <p:nvPr>
            <p:ph type="title" idx="4294967295"/>
          </p:nvPr>
        </p:nvSpPr>
        <p:spPr>
          <a:xfrm>
            <a:off x="417251" y="328755"/>
            <a:ext cx="8549196" cy="532824"/>
          </a:xfrm>
        </p:spPr>
        <p:txBody>
          <a:bodyPr vert="horz" lIns="91440" tIns="45720" rIns="91440" bIns="45720" rtlCol="0" anchor="t">
            <a:noAutofit/>
          </a:bodyPr>
          <a:lstStyle/>
          <a:p>
            <a:r>
              <a:rPr lang="en-US" sz="3200" dirty="0">
                <a:latin typeface="Frutiger LT Std 55 Roman"/>
              </a:rPr>
              <a:t>Clinical Translational Research Scholars (CTRS)</a:t>
            </a:r>
          </a:p>
        </p:txBody>
      </p:sp>
      <p:sp>
        <p:nvSpPr>
          <p:cNvPr id="2" name="TextBox 1">
            <a:extLst>
              <a:ext uri="{FF2B5EF4-FFF2-40B4-BE49-F238E27FC236}">
                <a16:creationId xmlns:a16="http://schemas.microsoft.com/office/drawing/2014/main" id="{499A6537-85F6-07DF-2AD2-2E59E3FBE922}"/>
              </a:ext>
            </a:extLst>
          </p:cNvPr>
          <p:cNvSpPr txBox="1"/>
          <p:nvPr/>
        </p:nvSpPr>
        <p:spPr>
          <a:xfrm>
            <a:off x="5042517" y="6267635"/>
            <a:ext cx="2846669" cy="261610"/>
          </a:xfrm>
          <a:prstGeom prst="rect">
            <a:avLst/>
          </a:prstGeom>
          <a:noFill/>
        </p:spPr>
        <p:txBody>
          <a:bodyPr wrap="square" rtlCol="0">
            <a:spAutoFit/>
          </a:bodyPr>
          <a:lstStyle/>
          <a:p>
            <a:pPr algn="ctr"/>
            <a:r>
              <a:rPr lang="en-US" sz="1100" b="1" dirty="0">
                <a:solidFill>
                  <a:srgbClr val="00B050"/>
                </a:solidFill>
              </a:rPr>
              <a:t>Catarina Kiefe</a:t>
            </a:r>
          </a:p>
        </p:txBody>
      </p:sp>
      <p:sp>
        <p:nvSpPr>
          <p:cNvPr id="3" name="TextBox 2">
            <a:extLst>
              <a:ext uri="{FF2B5EF4-FFF2-40B4-BE49-F238E27FC236}">
                <a16:creationId xmlns:a16="http://schemas.microsoft.com/office/drawing/2014/main" id="{09991E33-CA3B-7C26-F7EF-8BA941F61F4A}"/>
              </a:ext>
            </a:extLst>
          </p:cNvPr>
          <p:cNvSpPr txBox="1"/>
          <p:nvPr/>
        </p:nvSpPr>
        <p:spPr>
          <a:xfrm>
            <a:off x="426128" y="1100831"/>
            <a:ext cx="8575829" cy="4329711"/>
          </a:xfrm>
          <a:prstGeom prst="rect">
            <a:avLst/>
          </a:prstGeom>
          <a:noFill/>
        </p:spPr>
        <p:txBody>
          <a:bodyPr wrap="square" rtlCol="0">
            <a:spAutoFit/>
          </a:bodyPr>
          <a:lstStyle/>
          <a:p>
            <a:pPr marL="0" marR="0">
              <a:spcBef>
                <a:spcPts val="0"/>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Transdisciplinary Training in Cardiovascular Research Program (T32)</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2023 Summer Research Training Opportunity</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Transdisciplinary Training in Cardiovascular Research is a NHLBI-funded T32 program with the aim of producing a new generation of investigators who have the enthusiasm, knowledge, and skills to make meaningful contributions to cardiovascular research across the translational spectrum. Under the direction and senior leadership of Catarina Kiefe, MD, PhD (PQHS) and Kevin Donahue, MD (Cardiovascular Medicine), the program is truly transdisciplinary, with investigators working together to expand knowledge beyond discipline-based concepts, theories, and methods.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UMass Chan Medical School offers an outstanding environment for this training, with exceptional depth and breadth of well-funded cardiovascular research, experienced and involved mentors, and extensive resources for training in the full spectrum of cardiovascular research from laboratory- to population-based.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The program is offering a </a:t>
            </a:r>
            <a:r>
              <a:rPr lang="en-US" sz="1100" u="sng" dirty="0">
                <a:effectLst/>
                <a:latin typeface="Arial" panose="020B0604020202020204" pitchFamily="34" charset="0"/>
                <a:ea typeface="Calibri" panose="020F0502020204030204" pitchFamily="34" charset="0"/>
                <a:cs typeface="Arial" panose="020B0604020202020204" pitchFamily="34" charset="0"/>
              </a:rPr>
              <a:t>4-week mentored research training experience</a:t>
            </a:r>
            <a:r>
              <a:rPr lang="en-US" sz="1100" dirty="0">
                <a:effectLst/>
                <a:latin typeface="Arial" panose="020B0604020202020204" pitchFamily="34" charset="0"/>
                <a:ea typeface="Calibri" panose="020F0502020204030204" pitchFamily="34" charset="0"/>
                <a:cs typeface="Arial" panose="020B0604020202020204" pitchFamily="34" charset="0"/>
              </a:rPr>
              <a:t> for medical students during the summer between their first and second years of medical school.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en-US" sz="1100" dirty="0">
                <a:latin typeface="Arial" panose="020B0604020202020204" pitchFamily="34" charset="0"/>
                <a:cs typeface="Arial" panose="020B0604020202020204" pitchFamily="34" charset="0"/>
              </a:rPr>
              <a:t>Research topic must be related to cardiovascular disease or its associated risk factors (e.g., hypertension, hyperlipidemia, diabetes, obesity, smoking)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100" dirty="0">
                <a:effectLst/>
                <a:latin typeface="Arial" panose="020B0604020202020204" pitchFamily="34" charset="0"/>
                <a:ea typeface="Calibri" panose="020F0502020204030204" pitchFamily="34" charset="0"/>
                <a:cs typeface="Arial" panose="020B0604020202020204" pitchFamily="34" charset="0"/>
              </a:rPr>
              <a:t>Student must be a citizen or a non-citizen national of the United States or have been lawfully admitted for permanent residence (i.e., possess a currently valid Permanent Resident Card USCIS Form I-551 or other legal verification of such status)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100" dirty="0">
                <a:effectLst/>
                <a:latin typeface="Arial" panose="020B0604020202020204" pitchFamily="34" charset="0"/>
                <a:ea typeface="Calibri" panose="020F0502020204030204" pitchFamily="34" charset="0"/>
                <a:cs typeface="Arial" panose="020B0604020202020204" pitchFamily="34" charset="0"/>
              </a:rPr>
              <a:t>Stipend support provided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For more information, please contact </a:t>
            </a:r>
            <a:r>
              <a:rPr lang="en-US" sz="1100" u="sng" dirty="0">
                <a:solidFill>
                  <a:srgbClr val="0071CE"/>
                </a:solidFill>
                <a:effectLst/>
                <a:latin typeface="Arial" panose="020B0604020202020204" pitchFamily="34" charset="0"/>
                <a:ea typeface="Calibri" panose="020F0502020204030204" pitchFamily="34" charset="0"/>
                <a:cs typeface="Arial" panose="020B0604020202020204" pitchFamily="34" charset="0"/>
                <a:hlinkClick r:id="rId2"/>
              </a:rPr>
              <a:t>Rebecca Gigliello</a:t>
            </a: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1722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8F60-3A87-438E-908D-229F3DC4BA75}"/>
              </a:ext>
            </a:extLst>
          </p:cNvPr>
          <p:cNvSpPr>
            <a:spLocks noGrp="1"/>
          </p:cNvSpPr>
          <p:nvPr>
            <p:ph type="title" idx="4294967295"/>
          </p:nvPr>
        </p:nvSpPr>
        <p:spPr>
          <a:xfrm>
            <a:off x="604503" y="897996"/>
            <a:ext cx="7551013" cy="885825"/>
          </a:xfrm>
        </p:spPr>
        <p:txBody>
          <a:bodyPr>
            <a:normAutofit/>
          </a:bodyPr>
          <a:lstStyle/>
          <a:p>
            <a:r>
              <a:rPr lang="en-US" sz="3200" dirty="0"/>
              <a:t>Summer Programs: Timelines </a:t>
            </a:r>
          </a:p>
        </p:txBody>
      </p:sp>
      <p:sp>
        <p:nvSpPr>
          <p:cNvPr id="3" name="Content Placeholder 2">
            <a:extLst>
              <a:ext uri="{FF2B5EF4-FFF2-40B4-BE49-F238E27FC236}">
                <a16:creationId xmlns:a16="http://schemas.microsoft.com/office/drawing/2014/main" id="{304FF502-EF05-4402-8F1F-B927D77F0E9A}"/>
              </a:ext>
            </a:extLst>
          </p:cNvPr>
          <p:cNvSpPr>
            <a:spLocks noGrp="1"/>
          </p:cNvSpPr>
          <p:nvPr>
            <p:ph sz="half" idx="4294967295"/>
          </p:nvPr>
        </p:nvSpPr>
        <p:spPr>
          <a:xfrm>
            <a:off x="679018" y="2654013"/>
            <a:ext cx="7785963" cy="2273587"/>
          </a:xfrm>
        </p:spPr>
        <p:txBody>
          <a:bodyPr>
            <a:normAutofit/>
          </a:bodyPr>
          <a:lstStyle/>
          <a:p>
            <a:r>
              <a:rPr lang="en-US" dirty="0">
                <a:cs typeface="Calibri"/>
              </a:rPr>
              <a:t>Project catalog available on Jan 16</a:t>
            </a:r>
          </a:p>
          <a:p>
            <a:r>
              <a:rPr lang="en-US" dirty="0">
                <a:cs typeface="Calibri"/>
              </a:rPr>
              <a:t>Applications </a:t>
            </a:r>
            <a:r>
              <a:rPr lang="en-US">
                <a:cs typeface="Calibri"/>
              </a:rPr>
              <a:t>due sometime in March (Mirela to confirm)</a:t>
            </a:r>
            <a:endParaRPr lang="en-US" dirty="0">
              <a:cs typeface="Calibri"/>
            </a:endParaRPr>
          </a:p>
          <a:p>
            <a:r>
              <a:rPr lang="en-US" dirty="0">
                <a:cs typeface="Calibri"/>
              </a:rPr>
              <a:t>Pairs and participation finalized in April-May</a:t>
            </a:r>
          </a:p>
          <a:p>
            <a:r>
              <a:rPr lang="en-US" dirty="0">
                <a:ea typeface="+mn-lt"/>
                <a:cs typeface="+mn-lt"/>
              </a:rPr>
              <a:t>All programs run between June 27 though August 18</a:t>
            </a:r>
            <a:endParaRPr lang="en-US" dirty="0">
              <a:cs typeface="Calibri"/>
            </a:endParaRPr>
          </a:p>
          <a:p>
            <a:r>
              <a:rPr lang="en-US" dirty="0">
                <a:cs typeface="Calibri"/>
              </a:rPr>
              <a:t>Small group participation in June/July</a:t>
            </a:r>
          </a:p>
          <a:p>
            <a:r>
              <a:rPr lang="en-US" dirty="0">
                <a:cs typeface="Calibri"/>
              </a:rPr>
              <a:t>Poster session and feedback (August/September)</a:t>
            </a:r>
          </a:p>
        </p:txBody>
      </p:sp>
    </p:spTree>
    <p:extLst>
      <p:ext uri="{BB962C8B-B14F-4D97-AF65-F5344CB8AC3E}">
        <p14:creationId xmlns:p14="http://schemas.microsoft.com/office/powerpoint/2010/main" val="2917395841"/>
      </p:ext>
    </p:extLst>
  </p:cSld>
  <p:clrMapOvr>
    <a:masterClrMapping/>
  </p:clrMapOvr>
</p:sld>
</file>

<file path=ppt/theme/theme1.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Chan+THChanSOM 2pt1" id="{5A469BAF-1909-E742-BE63-F5E621D16FD9}" vid="{9C2A5DE3-C434-DF40-B779-15FB55C5D4DE}"/>
    </a:ext>
  </a:extLst>
</a:theme>
</file>

<file path=ppt/theme/theme2.xml><?xml version="1.0" encoding="utf-8"?>
<a:theme xmlns:a="http://schemas.openxmlformats.org/drawingml/2006/main" name="3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Chan+THChanSOM 2pt1" id="{5A469BAF-1909-E742-BE63-F5E621D16FD9}" vid="{9C2A5DE3-C434-DF40-B779-15FB55C5D4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DE9DE0F1B0940B7273DB2C43C7E26" ma:contentTypeVersion="39" ma:contentTypeDescription="Create a new document." ma:contentTypeScope="" ma:versionID="ac4bfec3db9dba25ca2d077e043643d0">
  <xsd:schema xmlns:xsd="http://www.w3.org/2001/XMLSchema" xmlns:xs="http://www.w3.org/2001/XMLSchema" xmlns:p="http://schemas.microsoft.com/office/2006/metadata/properties" xmlns:ns2="07485785-5952-492d-a807-b87a8495d8f2" xmlns:ns3="079d3275-edd9-48e1-b535-26c166e4dbd4" targetNamespace="http://schemas.microsoft.com/office/2006/metadata/properties" ma:root="true" ma:fieldsID="79d75bae82c763389a36af3767f657c7" ns2:_="" ns3:_="">
    <xsd:import namespace="07485785-5952-492d-a807-b87a8495d8f2"/>
    <xsd:import namespace="079d3275-edd9-48e1-b535-26c166e4db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tatus" minOccurs="0"/>
                <xsd:element ref="ns2:FolderDescription" minOccurs="0"/>
                <xsd:element ref="ns2:lcf76f155ced4ddcb4097134ff3c332f" minOccurs="0"/>
                <xsd:element ref="ns3:TaxCatchAll"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85785-5952-492d-a807-b87a8495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Status" ma:index="21" nillable="true" ma:displayName="Status" ma:format="Dropdown" ma:internalName="Status">
      <xsd:simpleType>
        <xsd:restriction base="dms:Note">
          <xsd:maxLength value="255"/>
        </xsd:restriction>
      </xsd:simpleType>
    </xsd:element>
    <xsd:element name="FolderDescription" ma:index="22" nillable="true" ma:displayName="Folder Description" ma:format="Dropdown" ma:internalName="FolderDescription">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NotebookType" ma:index="26" nillable="true" ma:displayName="Notebook Type" ma:internalName="NotebookType">
      <xsd:simpleType>
        <xsd:restriction base="dms:Text"/>
      </xsd:simpleType>
    </xsd:element>
    <xsd:element name="FolderType" ma:index="27" nillable="true" ma:displayName="Folder Type" ma:internalName="FolderType">
      <xsd:simpleType>
        <xsd:restriction base="dms:Text"/>
      </xsd:simpleType>
    </xsd:element>
    <xsd:element name="CultureName" ma:index="28" nillable="true" ma:displayName="Culture Name" ma:internalName="CultureName">
      <xsd:simpleType>
        <xsd:restriction base="dms:Text"/>
      </xsd:simpleType>
    </xsd:element>
    <xsd:element name="AppVersion" ma:index="29" nillable="true" ma:displayName="App Version" ma:internalName="AppVersion">
      <xsd:simpleType>
        <xsd:restriction base="dms:Text"/>
      </xsd:simpleType>
    </xsd:element>
    <xsd:element name="TeamsChannelId" ma:index="30" nillable="true" ma:displayName="Teams Channel Id" ma:internalName="TeamsChannelId">
      <xsd:simpleType>
        <xsd:restriction base="dms:Text"/>
      </xsd:simpleType>
    </xsd:element>
    <xsd:element name="Owner" ma:index="3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2" nillable="true" ma:displayName="Math Settings" ma:internalName="Math_Settings">
      <xsd:simpleType>
        <xsd:restriction base="dms:Text"/>
      </xsd:simpleType>
    </xsd:element>
    <xsd:element name="DefaultSectionNames" ma:index="33" nillable="true" ma:displayName="Default Section Names" ma:internalName="DefaultSectionNames">
      <xsd:simpleType>
        <xsd:restriction base="dms:Note">
          <xsd:maxLength value="255"/>
        </xsd:restriction>
      </xsd:simpleType>
    </xsd:element>
    <xsd:element name="Templates" ma:index="34" nillable="true" ma:displayName="Templates" ma:internalName="Templates">
      <xsd:simpleType>
        <xsd:restriction base="dms:Note">
          <xsd:maxLength value="255"/>
        </xsd:restriction>
      </xsd:simpleType>
    </xsd:element>
    <xsd:element name="Leaders" ma:index="35"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6"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7"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nvited_Leaders" ma:index="40" nillable="true" ma:displayName="Invited Leaders" ma:internalName="Invited_Leaders">
      <xsd:simpleType>
        <xsd:restriction base="dms:Note">
          <xsd:maxLength value="255"/>
        </xsd:restriction>
      </xsd:simpleType>
    </xsd:element>
    <xsd:element name="Invited_Members" ma:index="41" nillable="true" ma:displayName="Invited Members" ma:internalName="Invited_Members">
      <xsd:simpleType>
        <xsd:restriction base="dms:Note">
          <xsd:maxLength value="255"/>
        </xsd:restriction>
      </xsd:simpleType>
    </xsd:element>
    <xsd:element name="Self_Registration_Enabled" ma:index="42" nillable="true" ma:displayName="Self Registration Enabled" ma:internalName="Self_Registration_Enabled">
      <xsd:simpleType>
        <xsd:restriction base="dms:Boolean"/>
      </xsd:simpleType>
    </xsd:element>
    <xsd:element name="Has_Leaders_Only_SectionGroup" ma:index="43" nillable="true" ma:displayName="Has Leaders Only SectionGroup" ma:internalName="Has_Leaders_Only_SectionGroup">
      <xsd:simpleType>
        <xsd:restriction base="dms:Boolean"/>
      </xsd:simpleType>
    </xsd:element>
    <xsd:element name="Is_Collaboration_Space_Locked" ma:index="44" nillable="true" ma:displayName="Is Collaboration Space Locked" ma:internalName="Is_Collaboration_Space_Locked">
      <xsd:simpleType>
        <xsd:restriction base="dms:Boolean"/>
      </xsd:simpleType>
    </xsd:element>
    <xsd:element name="IsNotebookLocked" ma:index="45" nillable="true" ma:displayName="Is Notebook Locked" ma:internalName="IsNotebookLocked">
      <xsd:simpleType>
        <xsd:restriction base="dms:Boolean"/>
      </xsd:simpleType>
    </xsd:element>
    <xsd:element name="Teams_Channel_Section_Location" ma:index="46"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9d3275-edd9-48e1-b535-26c166e4db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636a305-0223-4c0c-a23b-a60b2ca1a317}" ma:internalName="TaxCatchAll" ma:showField="CatchAllData" ma:web="079d3275-edd9-48e1-b535-26c166e4db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07485785-5952-492d-a807-b87a8495d8f2" xsi:nil="true"/>
    <SharedWithUsers xmlns="079d3275-edd9-48e1-b535-26c166e4dbd4">
      <UserInfo>
        <DisplayName>Skaka, Mirela</DisplayName>
        <AccountId>40</AccountId>
        <AccountType/>
      </UserInfo>
      <UserInfo>
        <DisplayName>Haley, Heather-Lyn</DisplayName>
        <AccountId>56</AccountId>
        <AccountType/>
      </UserInfo>
      <UserInfo>
        <DisplayName>Devuni, Deepika</DisplayName>
        <AccountId>57</AccountId>
        <AccountType/>
      </UserInfo>
      <UserInfo>
        <DisplayName>Mandrekar, Pranoti</DisplayName>
        <AccountId>58</AccountId>
        <AccountType/>
      </UserInfo>
      <UserInfo>
        <DisplayName>Deb, Anindita</DisplayName>
        <AccountId>59</AccountId>
        <AccountType/>
      </UserInfo>
      <UserInfo>
        <DisplayName>Corvera, Silvia</DisplayName>
        <AccountId>60</AccountId>
        <AccountType/>
      </UserInfo>
    </SharedWithUsers>
    <Distribution_Groups xmlns="07485785-5952-492d-a807-b87a8495d8f2" xsi:nil="true"/>
    <Self_Registration_Enabled xmlns="07485785-5952-492d-a807-b87a8495d8f2" xsi:nil="true"/>
    <Has_Leaders_Only_SectionGroup xmlns="07485785-5952-492d-a807-b87a8495d8f2" xsi:nil="true"/>
    <FolderDescription xmlns="07485785-5952-492d-a807-b87a8495d8f2" xsi:nil="true"/>
    <LMS_Mappings xmlns="07485785-5952-492d-a807-b87a8495d8f2" xsi:nil="true"/>
    <CultureName xmlns="07485785-5952-492d-a807-b87a8495d8f2" xsi:nil="true"/>
    <Leaders xmlns="07485785-5952-492d-a807-b87a8495d8f2">
      <UserInfo>
        <DisplayName/>
        <AccountId xsi:nil="true"/>
        <AccountType/>
      </UserInfo>
    </Leaders>
    <TaxCatchAll xmlns="079d3275-edd9-48e1-b535-26c166e4dbd4" xsi:nil="true"/>
    <Member_Groups xmlns="07485785-5952-492d-a807-b87a8495d8f2">
      <UserInfo>
        <DisplayName/>
        <AccountId xsi:nil="true"/>
        <AccountType/>
      </UserInfo>
    </Member_Groups>
    <Invited_Members xmlns="07485785-5952-492d-a807-b87a8495d8f2" xsi:nil="true"/>
    <Invited_Leaders xmlns="07485785-5952-492d-a807-b87a8495d8f2" xsi:nil="true"/>
    <lcf76f155ced4ddcb4097134ff3c332f xmlns="07485785-5952-492d-a807-b87a8495d8f2">
      <Terms xmlns="http://schemas.microsoft.com/office/infopath/2007/PartnerControls"/>
    </lcf76f155ced4ddcb4097134ff3c332f>
    <FolderType xmlns="07485785-5952-492d-a807-b87a8495d8f2" xsi:nil="true"/>
    <Templates xmlns="07485785-5952-492d-a807-b87a8495d8f2" xsi:nil="true"/>
    <Members xmlns="07485785-5952-492d-a807-b87a8495d8f2">
      <UserInfo>
        <DisplayName/>
        <AccountId xsi:nil="true"/>
        <AccountType/>
      </UserInfo>
    </Members>
    <Is_Collaboration_Space_Locked xmlns="07485785-5952-492d-a807-b87a8495d8f2" xsi:nil="true"/>
    <Teams_Channel_Section_Location xmlns="07485785-5952-492d-a807-b87a8495d8f2" xsi:nil="true"/>
    <TeamsChannelId xmlns="07485785-5952-492d-a807-b87a8495d8f2" xsi:nil="true"/>
    <Owner xmlns="07485785-5952-492d-a807-b87a8495d8f2">
      <UserInfo>
        <DisplayName/>
        <AccountId xsi:nil="true"/>
        <AccountType/>
      </UserInfo>
    </Owner>
    <Math_Settings xmlns="07485785-5952-492d-a807-b87a8495d8f2" xsi:nil="true"/>
    <DefaultSectionNames xmlns="07485785-5952-492d-a807-b87a8495d8f2" xsi:nil="true"/>
    <IsNotebookLocked xmlns="07485785-5952-492d-a807-b87a8495d8f2" xsi:nil="true"/>
    <NotebookType xmlns="07485785-5952-492d-a807-b87a8495d8f2" xsi:nil="true"/>
    <AppVersion xmlns="07485785-5952-492d-a807-b87a8495d8f2" xsi:nil="true"/>
  </documentManagement>
</p:properties>
</file>

<file path=customXml/itemProps1.xml><?xml version="1.0" encoding="utf-8"?>
<ds:datastoreItem xmlns:ds="http://schemas.openxmlformats.org/officeDocument/2006/customXml" ds:itemID="{71CB7EAA-274C-40F8-8664-D3271E2FC9DF}">
  <ds:schemaRefs>
    <ds:schemaRef ds:uri="http://schemas.microsoft.com/sharepoint/v3/contenttype/forms"/>
  </ds:schemaRefs>
</ds:datastoreItem>
</file>

<file path=customXml/itemProps2.xml><?xml version="1.0" encoding="utf-8"?>
<ds:datastoreItem xmlns:ds="http://schemas.openxmlformats.org/officeDocument/2006/customXml" ds:itemID="{CC83924A-4C97-41AB-9D98-8B2545870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85785-5952-492d-a807-b87a8495d8f2"/>
    <ds:schemaRef ds:uri="079d3275-edd9-48e1-b535-26c166e4d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84207-165B-445A-9E15-C800A9B45FAF}">
  <ds:schemaRefs>
    <ds:schemaRef ds:uri="http://schemas.microsoft.com/office/2006/documentManagement/types"/>
    <ds:schemaRef ds:uri="http://schemas.openxmlformats.org/package/2006/metadata/core-properties"/>
    <ds:schemaRef ds:uri="079d3275-edd9-48e1-b535-26c166e4dbd4"/>
    <ds:schemaRef ds:uri="http://schemas.microsoft.com/office/infopath/2007/PartnerControls"/>
    <ds:schemaRef ds:uri="07485785-5952-492d-a807-b87a8495d8f2"/>
    <ds:schemaRef ds:uri="http://schemas.microsoft.com/office/2006/metadata/properties"/>
    <ds:schemaRef ds:uri="http://purl.org/dc/dcmitype/"/>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THChanSOM 2pt1</Template>
  <TotalTime>274</TotalTime>
  <Words>899</Words>
  <Application>Microsoft Office PowerPoint</Application>
  <PresentationFormat>On-screen Show (4:3)</PresentationFormat>
  <Paragraphs>115</Paragraphs>
  <Slides>10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Arial Black</vt:lpstr>
      <vt:lpstr>Calibri</vt:lpstr>
      <vt:lpstr>Courier New</vt:lpstr>
      <vt:lpstr>Courier New,monospace</vt:lpstr>
      <vt:lpstr>Frutiger LT Std 45 Light</vt:lpstr>
      <vt:lpstr>Frutiger LT Std 55 Roman</vt:lpstr>
      <vt:lpstr>Georgia</vt:lpstr>
      <vt:lpstr>Sabon LT Std</vt:lpstr>
      <vt:lpstr>Wingdings</vt:lpstr>
      <vt:lpstr>2_Standard</vt:lpstr>
      <vt:lpstr>3_Standard</vt:lpstr>
      <vt:lpstr>Summer Programs 2023</vt:lpstr>
      <vt:lpstr>        Summer Programs:  Overview</vt:lpstr>
      <vt:lpstr>Summer Programs: Project Identification</vt:lpstr>
      <vt:lpstr>Summer Research Program</vt:lpstr>
      <vt:lpstr>Summer Curriculum Development Program</vt:lpstr>
      <vt:lpstr>Summer Community Health Program</vt:lpstr>
      <vt:lpstr>Population, Community, and Global Health Pathway  (PCGHP)</vt:lpstr>
      <vt:lpstr>Clinical Translational Research Scholars (CTRS)</vt:lpstr>
      <vt:lpstr>Summer Programs: Timelines </vt:lpstr>
      <vt:lpstr>PowerPoint Presentation</vt:lpstr>
    </vt:vector>
  </TitlesOfParts>
  <Company>UMASS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Programs</dc:title>
  <dc:creator>Das, Manas</dc:creator>
  <cp:lastModifiedBy>Skaka, Mirela</cp:lastModifiedBy>
  <cp:revision>22</cp:revision>
  <dcterms:created xsi:type="dcterms:W3CDTF">2015-11-18T19:36:08Z</dcterms:created>
  <dcterms:modified xsi:type="dcterms:W3CDTF">2022-12-09T19:49:31Z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0x010100877DE9DE0F1B0940B7273DB2C43C7E26</vt:lpwstr>
  </property>
  <property fmtid="{D5CDD505-2E9C-101B-9397-08002B2CF9AE}" pid="3" name="MediaServiceImageTags">
    <vt:lpwstr/>
  </property>
</Properties>
</file>