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3"/>
  </p:notesMasterIdLst>
  <p:sldIdLst>
    <p:sldId id="256" r:id="rId6"/>
    <p:sldId id="259" r:id="rId7"/>
    <p:sldId id="294" r:id="rId8"/>
    <p:sldId id="291" r:id="rId9"/>
    <p:sldId id="295" r:id="rId10"/>
    <p:sldId id="29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EF7"/>
    <a:srgbClr val="E8F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D696D-DFCB-4095-8BF4-4CB04874E3D8}" v="191" dt="2020-11-05T00:38:40.153"/>
    <p1510:client id="{1BC4C1C9-08B7-4CD8-98D6-27DC5CE8FA70}" v="1" dt="2020-09-24T18:08:20.106"/>
    <p1510:client id="{2D562D82-09FC-47F3-90FD-F27680CD3CF7}" v="4" dt="2020-11-05T00:36:24.371"/>
    <p1510:client id="{33B4AA50-E9DA-4A37-9CD1-08E41ACB84D0}" v="47" dt="2020-11-05T00:34:56.220"/>
    <p1510:client id="{372D1557-CE2E-4290-BB04-005A0693BAF7}" v="263" dt="2020-10-19T01:05:10.576"/>
    <p1510:client id="{B52353C9-7C39-4ADA-9A72-9E2C594FD5B4}" v="122" dt="2020-10-19T01:10:43.604"/>
    <p1510:client id="{B5666656-5A98-47A1-A798-05332BF93D75}" v="25" dt="2020-11-05T00:40:40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ymour, Patricia" userId="S::patricia.seymour@umassmed.edu::f0efe697-5f56-4e72-892a-f646107bde05" providerId="AD" clId="Web-{554172DF-8487-4821-9BE7-19AC0B2E7F31}"/>
    <pc:docChg chg="addSld modSld sldOrd">
      <pc:chgData name="Seymour, Patricia" userId="S::patricia.seymour@umassmed.edu::f0efe697-5f56-4e72-892a-f646107bde05" providerId="AD" clId="Web-{554172DF-8487-4821-9BE7-19AC0B2E7F31}" dt="2020-09-07T23:44:56.561" v="329" actId="20577"/>
      <pc:docMkLst>
        <pc:docMk/>
      </pc:docMkLst>
      <pc:sldChg chg="modSp">
        <pc:chgData name="Seymour, Patricia" userId="S::patricia.seymour@umassmed.edu::f0efe697-5f56-4e72-892a-f646107bde05" providerId="AD" clId="Web-{554172DF-8487-4821-9BE7-19AC0B2E7F31}" dt="2020-09-07T23:16:48.177" v="2" actId="20577"/>
        <pc:sldMkLst>
          <pc:docMk/>
          <pc:sldMk cId="1863552011" sldId="256"/>
        </pc:sldMkLst>
        <pc:spChg chg="mod">
          <ac:chgData name="Seymour, Patricia" userId="S::patricia.seymour@umassmed.edu::f0efe697-5f56-4e72-892a-f646107bde05" providerId="AD" clId="Web-{554172DF-8487-4821-9BE7-19AC0B2E7F31}" dt="2020-09-07T23:16:48.177" v="2" actId="20577"/>
          <ac:spMkLst>
            <pc:docMk/>
            <pc:sldMk cId="1863552011" sldId="256"/>
            <ac:spMk id="3" creationId="{00000000-0000-0000-0000-000000000000}"/>
          </ac:spMkLst>
        </pc:spChg>
      </pc:sldChg>
      <pc:sldChg chg="addSp delSp modSp mod setBg">
        <pc:chgData name="Seymour, Patricia" userId="S::patricia.seymour@umassmed.edu::f0efe697-5f56-4e72-892a-f646107bde05" providerId="AD" clId="Web-{554172DF-8487-4821-9BE7-19AC0B2E7F31}" dt="2020-09-07T23:43:18.202" v="316" actId="1076"/>
        <pc:sldMkLst>
          <pc:docMk/>
          <pc:sldMk cId="243264605" sldId="261"/>
        </pc:sldMkLst>
        <pc:spChg chg="mod">
          <ac:chgData name="Seymour, Patricia" userId="S::patricia.seymour@umassmed.edu::f0efe697-5f56-4e72-892a-f646107bde05" providerId="AD" clId="Web-{554172DF-8487-4821-9BE7-19AC0B2E7F31}" dt="2020-09-07T23:43:18.202" v="316" actId="1076"/>
          <ac:spMkLst>
            <pc:docMk/>
            <pc:sldMk cId="243264605" sldId="261"/>
            <ac:spMk id="2" creationId="{5B640193-A2FE-4EC9-AF8E-D64A9279FD93}"/>
          </ac:spMkLst>
        </pc:spChg>
        <pc:spChg chg="add del">
          <ac:chgData name="Seymour, Patricia" userId="S::patricia.seymour@umassmed.edu::f0efe697-5f56-4e72-892a-f646107bde05" providerId="AD" clId="Web-{554172DF-8487-4821-9BE7-19AC0B2E7F31}" dt="2020-09-07T23:41:52.717" v="311"/>
          <ac:spMkLst>
            <pc:docMk/>
            <pc:sldMk cId="243264605" sldId="261"/>
            <ac:spMk id="9" creationId="{7CA0DAA6-33B8-4A25-810D-2F4D816FB40E}"/>
          </ac:spMkLst>
        </pc:spChg>
        <pc:picChg chg="mod">
          <ac:chgData name="Seymour, Patricia" userId="S::patricia.seymour@umassmed.edu::f0efe697-5f56-4e72-892a-f646107bde05" providerId="AD" clId="Web-{554172DF-8487-4821-9BE7-19AC0B2E7F31}" dt="2020-09-07T23:42:56.249" v="313" actId="1076"/>
          <ac:picMkLst>
            <pc:docMk/>
            <pc:sldMk cId="243264605" sldId="261"/>
            <ac:picMk id="4" creationId="{F426C487-1291-460D-B653-D026EE416E3A}"/>
          </ac:picMkLst>
        </pc:picChg>
      </pc:sldChg>
      <pc:sldChg chg="addSp delSp modSp mod setBg">
        <pc:chgData name="Seymour, Patricia" userId="S::patricia.seymour@umassmed.edu::f0efe697-5f56-4e72-892a-f646107bde05" providerId="AD" clId="Web-{554172DF-8487-4821-9BE7-19AC0B2E7F31}" dt="2020-09-07T23:35:54.523" v="263" actId="20577"/>
        <pc:sldMkLst>
          <pc:docMk/>
          <pc:sldMk cId="163169887" sldId="262"/>
        </pc:sldMkLst>
        <pc:spChg chg="add mod">
          <ac:chgData name="Seymour, Patricia" userId="S::patricia.seymour@umassmed.edu::f0efe697-5f56-4e72-892a-f646107bde05" providerId="AD" clId="Web-{554172DF-8487-4821-9BE7-19AC0B2E7F31}" dt="2020-09-07T23:35:54.523" v="263" actId="20577"/>
          <ac:spMkLst>
            <pc:docMk/>
            <pc:sldMk cId="163169887" sldId="262"/>
            <ac:spMk id="2" creationId="{2C954AAA-E9BD-4189-97DF-36741281362C}"/>
          </ac:spMkLst>
        </pc:spChg>
        <pc:spChg chg="del">
          <ac:chgData name="Seymour, Patricia" userId="S::patricia.seymour@umassmed.edu::f0efe697-5f56-4e72-892a-f646107bde05" providerId="AD" clId="Web-{554172DF-8487-4821-9BE7-19AC0B2E7F31}" dt="2020-09-07T23:35:28.007" v="261"/>
          <ac:spMkLst>
            <pc:docMk/>
            <pc:sldMk cId="163169887" sldId="262"/>
            <ac:spMk id="10" creationId="{3DAD86CA-8235-409B-982B-5E7A033E2392}"/>
          </ac:spMkLst>
        </pc:spChg>
        <pc:spChg chg="del">
          <ac:chgData name="Seymour, Patricia" userId="S::patricia.seymour@umassmed.edu::f0efe697-5f56-4e72-892a-f646107bde05" providerId="AD" clId="Web-{554172DF-8487-4821-9BE7-19AC0B2E7F31}" dt="2020-09-07T23:35:28.007" v="261"/>
          <ac:spMkLst>
            <pc:docMk/>
            <pc:sldMk cId="163169887" sldId="262"/>
            <ac:spMk id="12" creationId="{9F234FBA-3501-47B4-AE0C-AA4AFBC8F603}"/>
          </ac:spMkLst>
        </pc:spChg>
        <pc:spChg chg="del">
          <ac:chgData name="Seymour, Patricia" userId="S::patricia.seymour@umassmed.edu::f0efe697-5f56-4e72-892a-f646107bde05" providerId="AD" clId="Web-{554172DF-8487-4821-9BE7-19AC0B2E7F31}" dt="2020-09-07T23:35:28.007" v="261"/>
          <ac:spMkLst>
            <pc:docMk/>
            <pc:sldMk cId="163169887" sldId="262"/>
            <ac:spMk id="14" creationId="{B5EF893B-0491-416E-9D33-BADE9600792A}"/>
          </ac:spMkLst>
        </pc:spChg>
        <pc:spChg chg="add">
          <ac:chgData name="Seymour, Patricia" userId="S::patricia.seymour@umassmed.edu::f0efe697-5f56-4e72-892a-f646107bde05" providerId="AD" clId="Web-{554172DF-8487-4821-9BE7-19AC0B2E7F31}" dt="2020-09-07T23:35:28.007" v="261"/>
          <ac:spMkLst>
            <pc:docMk/>
            <pc:sldMk cId="163169887" sldId="262"/>
            <ac:spMk id="21" creationId="{D35D61A1-8484-4749-8AD0-A3455E0753C5}"/>
          </ac:spMkLst>
        </pc:spChg>
        <pc:spChg chg="add">
          <ac:chgData name="Seymour, Patricia" userId="S::patricia.seymour@umassmed.edu::f0efe697-5f56-4e72-892a-f646107bde05" providerId="AD" clId="Web-{554172DF-8487-4821-9BE7-19AC0B2E7F31}" dt="2020-09-07T23:35:28.007" v="261"/>
          <ac:spMkLst>
            <pc:docMk/>
            <pc:sldMk cId="163169887" sldId="262"/>
            <ac:spMk id="23" creationId="{1447903E-2B66-479D-959B-F2EBB2CC901F}"/>
          </ac:spMkLst>
        </pc:spChg>
        <pc:picChg chg="mod">
          <ac:chgData name="Seymour, Patricia" userId="S::patricia.seymour@umassmed.edu::f0efe697-5f56-4e72-892a-f646107bde05" providerId="AD" clId="Web-{554172DF-8487-4821-9BE7-19AC0B2E7F31}" dt="2020-09-07T23:35:28.007" v="261"/>
          <ac:picMkLst>
            <pc:docMk/>
            <pc:sldMk cId="163169887" sldId="262"/>
            <ac:picMk id="5" creationId="{7F6FA683-8B73-4D10-8211-2B327729768F}"/>
          </ac:picMkLst>
        </pc:picChg>
        <pc:cxnChg chg="del">
          <ac:chgData name="Seymour, Patricia" userId="S::patricia.seymour@umassmed.edu::f0efe697-5f56-4e72-892a-f646107bde05" providerId="AD" clId="Web-{554172DF-8487-4821-9BE7-19AC0B2E7F31}" dt="2020-09-07T23:35:28.007" v="261"/>
          <ac:cxnSpMkLst>
            <pc:docMk/>
            <pc:sldMk cId="163169887" sldId="262"/>
            <ac:cxnSpMk id="16" creationId="{469F4FF8-F8B0-4630-BA1B-0D8B324CD5FF}"/>
          </ac:cxnSpMkLst>
        </pc:cxnChg>
      </pc:sldChg>
      <pc:sldChg chg="modSp mod ord setBg setClrOvrMap">
        <pc:chgData name="Seymour, Patricia" userId="S::patricia.seymour@umassmed.edu::f0efe697-5f56-4e72-892a-f646107bde05" providerId="AD" clId="Web-{554172DF-8487-4821-9BE7-19AC0B2E7F31}" dt="2020-09-07T23:41:22.249" v="309"/>
        <pc:sldMkLst>
          <pc:docMk/>
          <pc:sldMk cId="22118462" sldId="263"/>
        </pc:sldMkLst>
        <pc:picChg chg="mod">
          <ac:chgData name="Seymour, Patricia" userId="S::patricia.seymour@umassmed.edu::f0efe697-5f56-4e72-892a-f646107bde05" providerId="AD" clId="Web-{554172DF-8487-4821-9BE7-19AC0B2E7F31}" dt="2020-09-07T23:41:22.249" v="309"/>
          <ac:picMkLst>
            <pc:docMk/>
            <pc:sldMk cId="22118462" sldId="263"/>
            <ac:picMk id="4" creationId="{8280B0B6-0DDB-45FC-8DD6-7BCFC300F625}"/>
          </ac:picMkLst>
        </pc:picChg>
      </pc:sldChg>
      <pc:sldChg chg="modSp new">
        <pc:chgData name="Seymour, Patricia" userId="S::patricia.seymour@umassmed.edu::f0efe697-5f56-4e72-892a-f646107bde05" providerId="AD" clId="Web-{554172DF-8487-4821-9BE7-19AC0B2E7F31}" dt="2020-09-07T23:17:10.521" v="7" actId="20577"/>
        <pc:sldMkLst>
          <pc:docMk/>
          <pc:sldMk cId="425861428" sldId="264"/>
        </pc:sldMkLst>
        <pc:spChg chg="mod">
          <ac:chgData name="Seymour, Patricia" userId="S::patricia.seymour@umassmed.edu::f0efe697-5f56-4e72-892a-f646107bde05" providerId="AD" clId="Web-{554172DF-8487-4821-9BE7-19AC0B2E7F31}" dt="2020-09-07T23:17:10.521" v="7" actId="20577"/>
          <ac:spMkLst>
            <pc:docMk/>
            <pc:sldMk cId="425861428" sldId="264"/>
            <ac:spMk id="2" creationId="{6CBA86F1-F89C-43C2-98F2-BF969E3E2983}"/>
          </ac:spMkLst>
        </pc:spChg>
      </pc:sldChg>
      <pc:sldChg chg="modSp new">
        <pc:chgData name="Seymour, Patricia" userId="S::patricia.seymour@umassmed.edu::f0efe697-5f56-4e72-892a-f646107bde05" providerId="AD" clId="Web-{554172DF-8487-4821-9BE7-19AC0B2E7F31}" dt="2020-09-07T23:17:21.865" v="13" actId="20577"/>
        <pc:sldMkLst>
          <pc:docMk/>
          <pc:sldMk cId="1428631626" sldId="265"/>
        </pc:sldMkLst>
        <pc:spChg chg="mod">
          <ac:chgData name="Seymour, Patricia" userId="S::patricia.seymour@umassmed.edu::f0efe697-5f56-4e72-892a-f646107bde05" providerId="AD" clId="Web-{554172DF-8487-4821-9BE7-19AC0B2E7F31}" dt="2020-09-07T23:17:21.865" v="13" actId="20577"/>
          <ac:spMkLst>
            <pc:docMk/>
            <pc:sldMk cId="1428631626" sldId="265"/>
            <ac:spMk id="2" creationId="{32940916-16F8-499B-AA27-C99652F3B3EA}"/>
          </ac:spMkLst>
        </pc:spChg>
      </pc:sldChg>
      <pc:sldChg chg="modSp new">
        <pc:chgData name="Seymour, Patricia" userId="S::patricia.seymour@umassmed.edu::f0efe697-5f56-4e72-892a-f646107bde05" providerId="AD" clId="Web-{554172DF-8487-4821-9BE7-19AC0B2E7F31}" dt="2020-09-07T23:22:26.365" v="25" actId="20577"/>
        <pc:sldMkLst>
          <pc:docMk/>
          <pc:sldMk cId="3987650650" sldId="266"/>
        </pc:sldMkLst>
        <pc:spChg chg="mod">
          <ac:chgData name="Seymour, Patricia" userId="S::patricia.seymour@umassmed.edu::f0efe697-5f56-4e72-892a-f646107bde05" providerId="AD" clId="Web-{554172DF-8487-4821-9BE7-19AC0B2E7F31}" dt="2020-09-07T23:22:26.365" v="25" actId="20577"/>
          <ac:spMkLst>
            <pc:docMk/>
            <pc:sldMk cId="3987650650" sldId="266"/>
            <ac:spMk id="2" creationId="{04FA260A-2718-4715-9903-9B5FE11FD571}"/>
          </ac:spMkLst>
        </pc:spChg>
      </pc:sldChg>
      <pc:sldChg chg="addSp delSp modSp new mod setBg">
        <pc:chgData name="Seymour, Patricia" userId="S::patricia.seymour@umassmed.edu::f0efe697-5f56-4e72-892a-f646107bde05" providerId="AD" clId="Web-{554172DF-8487-4821-9BE7-19AC0B2E7F31}" dt="2020-09-07T23:40:05.226" v="304" actId="20577"/>
        <pc:sldMkLst>
          <pc:docMk/>
          <pc:sldMk cId="805272176" sldId="267"/>
        </pc:sldMkLst>
        <pc:spChg chg="mod">
          <ac:chgData name="Seymour, Patricia" userId="S::patricia.seymour@umassmed.edu::f0efe697-5f56-4e72-892a-f646107bde05" providerId="AD" clId="Web-{554172DF-8487-4821-9BE7-19AC0B2E7F31}" dt="2020-09-07T23:38:34.258" v="299"/>
          <ac:spMkLst>
            <pc:docMk/>
            <pc:sldMk cId="805272176" sldId="267"/>
            <ac:spMk id="2" creationId="{73AEB962-3288-4D9F-A356-A062ADD0BDA2}"/>
          </ac:spMkLst>
        </pc:spChg>
        <pc:spChg chg="del mod">
          <ac:chgData name="Seymour, Patricia" userId="S::patricia.seymour@umassmed.edu::f0efe697-5f56-4e72-892a-f646107bde05" providerId="AD" clId="Web-{554172DF-8487-4821-9BE7-19AC0B2E7F31}" dt="2020-09-07T23:32:13.554" v="259"/>
          <ac:spMkLst>
            <pc:docMk/>
            <pc:sldMk cId="805272176" sldId="267"/>
            <ac:spMk id="3" creationId="{92FDA394-270B-4AAD-8F0E-D4F2B461AF0B}"/>
          </ac:spMkLst>
        </pc:spChg>
        <pc:spChg chg="add del">
          <ac:chgData name="Seymour, Patricia" userId="S::patricia.seymour@umassmed.edu::f0efe697-5f56-4e72-892a-f646107bde05" providerId="AD" clId="Web-{554172DF-8487-4821-9BE7-19AC0B2E7F31}" dt="2020-09-07T23:38:34.258" v="299"/>
          <ac:spMkLst>
            <pc:docMk/>
            <pc:sldMk cId="805272176" sldId="267"/>
            <ac:spMk id="11" creationId="{6C4028FD-8BAA-4A19-BFDE-594D991B7552}"/>
          </ac:spMkLst>
        </pc:spChg>
        <pc:spChg chg="add">
          <ac:chgData name="Seymour, Patricia" userId="S::patricia.seymour@umassmed.edu::f0efe697-5f56-4e72-892a-f646107bde05" providerId="AD" clId="Web-{554172DF-8487-4821-9BE7-19AC0B2E7F31}" dt="2020-09-07T23:38:34.258" v="299"/>
          <ac:spMkLst>
            <pc:docMk/>
            <pc:sldMk cId="805272176" sldId="267"/>
            <ac:spMk id="16" creationId="{3A4F209C-C20E-4FA7-B241-1EF4F8D193B2}"/>
          </ac:spMkLst>
        </pc:spChg>
        <pc:spChg chg="add">
          <ac:chgData name="Seymour, Patricia" userId="S::patricia.seymour@umassmed.edu::f0efe697-5f56-4e72-892a-f646107bde05" providerId="AD" clId="Web-{554172DF-8487-4821-9BE7-19AC0B2E7F31}" dt="2020-09-07T23:38:34.258" v="299"/>
          <ac:spMkLst>
            <pc:docMk/>
            <pc:sldMk cId="805272176" sldId="267"/>
            <ac:spMk id="18" creationId="{E4564234-45B0-4ED8-A9E2-199C00173276}"/>
          </ac:spMkLst>
        </pc:spChg>
        <pc:graphicFrameChg chg="add mod modGraphic">
          <ac:chgData name="Seymour, Patricia" userId="S::patricia.seymour@umassmed.edu::f0efe697-5f56-4e72-892a-f646107bde05" providerId="AD" clId="Web-{554172DF-8487-4821-9BE7-19AC0B2E7F31}" dt="2020-09-07T23:40:05.226" v="304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</pc:sldChg>
      <pc:sldChg chg="modSp new ord">
        <pc:chgData name="Seymour, Patricia" userId="S::patricia.seymour@umassmed.edu::f0efe697-5f56-4e72-892a-f646107bde05" providerId="AD" clId="Web-{554172DF-8487-4821-9BE7-19AC0B2E7F31}" dt="2020-09-07T23:44:55.202" v="327" actId="20577"/>
        <pc:sldMkLst>
          <pc:docMk/>
          <pc:sldMk cId="649359105" sldId="268"/>
        </pc:sldMkLst>
        <pc:spChg chg="mod">
          <ac:chgData name="Seymour, Patricia" userId="S::patricia.seymour@umassmed.edu::f0efe697-5f56-4e72-892a-f646107bde05" providerId="AD" clId="Web-{554172DF-8487-4821-9BE7-19AC0B2E7F31}" dt="2020-09-07T23:44:55.202" v="327" actId="20577"/>
          <ac:spMkLst>
            <pc:docMk/>
            <pc:sldMk cId="649359105" sldId="268"/>
            <ac:spMk id="2" creationId="{664EF203-8178-48C3-900D-AD0D8D5B128C}"/>
          </ac:spMkLst>
        </pc:spChg>
      </pc:sldChg>
    </pc:docChg>
  </pc:docChgLst>
  <pc:docChgLst>
    <pc:chgData name="Seymour, Patricia" userId="S::patricia.seymour@umassmed.edu::f0efe697-5f56-4e72-892a-f646107bde05" providerId="AD" clId="Web-{F6414C30-3C19-404C-B66C-771BF6B2D50C}"/>
    <pc:docChg chg="delSld modSld">
      <pc:chgData name="Seymour, Patricia" userId="S::patricia.seymour@umassmed.edu::f0efe697-5f56-4e72-892a-f646107bde05" providerId="AD" clId="Web-{F6414C30-3C19-404C-B66C-771BF6B2D50C}" dt="2020-09-20T20:01:29.603" v="5"/>
      <pc:docMkLst>
        <pc:docMk/>
      </pc:docMkLst>
      <pc:sldChg chg="modNotes">
        <pc:chgData name="Seymour, Patricia" userId="S::patricia.seymour@umassmed.edu::f0efe697-5f56-4e72-892a-f646107bde05" providerId="AD" clId="Web-{F6414C30-3C19-404C-B66C-771BF6B2D50C}" dt="2020-09-20T20:01:29.603" v="5"/>
        <pc:sldMkLst>
          <pc:docMk/>
          <pc:sldMk cId="2487160368" sldId="269"/>
        </pc:sldMkLst>
      </pc:sldChg>
      <pc:sldChg chg="del">
        <pc:chgData name="Seymour, Patricia" userId="S::patricia.seymour@umassmed.edu::f0efe697-5f56-4e72-892a-f646107bde05" providerId="AD" clId="Web-{F6414C30-3C19-404C-B66C-771BF6B2D50C}" dt="2020-09-20T20:01:06.648" v="0"/>
        <pc:sldMkLst>
          <pc:docMk/>
          <pc:sldMk cId="3331556942" sldId="271"/>
        </pc:sldMkLst>
      </pc:sldChg>
      <pc:sldChg chg="del">
        <pc:chgData name="Seymour, Patricia" userId="S::patricia.seymour@umassmed.edu::f0efe697-5f56-4e72-892a-f646107bde05" providerId="AD" clId="Web-{F6414C30-3C19-404C-B66C-771BF6B2D50C}" dt="2020-09-20T20:01:12.539" v="1"/>
        <pc:sldMkLst>
          <pc:docMk/>
          <pc:sldMk cId="3471877276" sldId="276"/>
        </pc:sldMkLst>
      </pc:sldChg>
    </pc:docChg>
  </pc:docChgLst>
  <pc:docChgLst>
    <pc:chgData name="Seymour, Patricia" userId="S::patricia.seymour@umassmed.edu::f0efe697-5f56-4e72-892a-f646107bde05" providerId="AD" clId="Web-{328B57BC-A3ED-4483-A860-12D938FBE0AF}"/>
    <pc:docChg chg="addSld delSld">
      <pc:chgData name="Seymour, Patricia" userId="S::patricia.seymour@umassmed.edu::f0efe697-5f56-4e72-892a-f646107bde05" providerId="AD" clId="Web-{328B57BC-A3ED-4483-A860-12D938FBE0AF}" dt="2020-09-21T12:52:02.897" v="1"/>
      <pc:docMkLst>
        <pc:docMk/>
      </pc:docMkLst>
      <pc:sldChg chg="del">
        <pc:chgData name="Seymour, Patricia" userId="S::patricia.seymour@umassmed.edu::f0efe697-5f56-4e72-892a-f646107bde05" providerId="AD" clId="Web-{328B57BC-A3ED-4483-A860-12D938FBE0AF}" dt="2020-09-21T12:52:02.897" v="1"/>
        <pc:sldMkLst>
          <pc:docMk/>
          <pc:sldMk cId="1428631626" sldId="265"/>
        </pc:sldMkLst>
      </pc:sldChg>
      <pc:sldChg chg="add">
        <pc:chgData name="Seymour, Patricia" userId="S::patricia.seymour@umassmed.edu::f0efe697-5f56-4e72-892a-f646107bde05" providerId="AD" clId="Web-{328B57BC-A3ED-4483-A860-12D938FBE0AF}" dt="2020-09-21T12:52:00.694" v="0"/>
        <pc:sldMkLst>
          <pc:docMk/>
          <pc:sldMk cId="3173378465" sldId="277"/>
        </pc:sldMkLst>
      </pc:sldChg>
    </pc:docChg>
  </pc:docChgLst>
  <pc:docChgLst>
    <pc:chgData name="Seymour, Patricia" userId="S::patricia.seymour@umassmed.edu::f0efe697-5f56-4e72-892a-f646107bde05" providerId="AD" clId="Web-{49C4DA13-5960-44D6-45AC-28CE0BE833F6}"/>
    <pc:docChg chg="modSld">
      <pc:chgData name="Seymour, Patricia" userId="S::patricia.seymour@umassmed.edu::f0efe697-5f56-4e72-892a-f646107bde05" providerId="AD" clId="Web-{49C4DA13-5960-44D6-45AC-28CE0BE833F6}" dt="2020-09-07T20:22:21.343" v="26" actId="20577"/>
      <pc:docMkLst>
        <pc:docMk/>
      </pc:docMkLst>
      <pc:sldChg chg="modSp">
        <pc:chgData name="Seymour, Patricia" userId="S::patricia.seymour@umassmed.edu::f0efe697-5f56-4e72-892a-f646107bde05" providerId="AD" clId="Web-{49C4DA13-5960-44D6-45AC-28CE0BE833F6}" dt="2020-09-07T20:22:21.343" v="25" actId="20577"/>
        <pc:sldMkLst>
          <pc:docMk/>
          <pc:sldMk cId="1863552011" sldId="256"/>
        </pc:sldMkLst>
        <pc:spChg chg="mod">
          <ac:chgData name="Seymour, Patricia" userId="S::patricia.seymour@umassmed.edu::f0efe697-5f56-4e72-892a-f646107bde05" providerId="AD" clId="Web-{49C4DA13-5960-44D6-45AC-28CE0BE833F6}" dt="2020-09-07T20:21:55.374" v="6" actId="20577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Seymour, Patricia" userId="S::patricia.seymour@umassmed.edu::f0efe697-5f56-4e72-892a-f646107bde05" providerId="AD" clId="Web-{49C4DA13-5960-44D6-45AC-28CE0BE833F6}" dt="2020-09-07T20:22:21.343" v="25" actId="20577"/>
          <ac:spMkLst>
            <pc:docMk/>
            <pc:sldMk cId="1863552011" sldId="256"/>
            <ac:spMk id="3" creationId="{00000000-0000-0000-0000-000000000000}"/>
          </ac:spMkLst>
        </pc:spChg>
      </pc:sldChg>
    </pc:docChg>
  </pc:docChgLst>
  <pc:docChgLst>
    <pc:chgData name="Seymour, Patricia" userId="S::patricia.seymour@umassmed.edu::f0efe697-5f56-4e72-892a-f646107bde05" providerId="AD" clId="Web-{35A0B7F3-4247-4FE8-B8FA-54D7B45CE514}"/>
    <pc:docChg chg="modSld">
      <pc:chgData name="Seymour, Patricia" userId="S::patricia.seymour@umassmed.edu::f0efe697-5f56-4e72-892a-f646107bde05" providerId="AD" clId="Web-{35A0B7F3-4247-4FE8-B8FA-54D7B45CE514}" dt="2020-09-21T18:28:50.984" v="34" actId="20577"/>
      <pc:docMkLst>
        <pc:docMk/>
      </pc:docMkLst>
      <pc:sldChg chg="modSp">
        <pc:chgData name="Seymour, Patricia" userId="S::patricia.seymour@umassmed.edu::f0efe697-5f56-4e72-892a-f646107bde05" providerId="AD" clId="Web-{35A0B7F3-4247-4FE8-B8FA-54D7B45CE514}" dt="2020-09-21T18:10:43.734" v="1" actId="20577"/>
        <pc:sldMkLst>
          <pc:docMk/>
          <pc:sldMk cId="1142806093" sldId="259"/>
        </pc:sldMkLst>
        <pc:graphicFrameChg chg="modGraphic">
          <ac:chgData name="Seymour, Patricia" userId="S::patricia.seymour@umassmed.edu::f0efe697-5f56-4e72-892a-f646107bde05" providerId="AD" clId="Web-{35A0B7F3-4247-4FE8-B8FA-54D7B45CE514}" dt="2020-09-21T18:10:43.734" v="1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modSp">
        <pc:chgData name="Seymour, Patricia" userId="S::patricia.seymour@umassmed.edu::f0efe697-5f56-4e72-892a-f646107bde05" providerId="AD" clId="Web-{35A0B7F3-4247-4FE8-B8FA-54D7B45CE514}" dt="2020-09-21T18:26:41.077" v="28" actId="1076"/>
        <pc:sldMkLst>
          <pc:docMk/>
          <pc:sldMk cId="805272176" sldId="267"/>
        </pc:sldMkLst>
        <pc:graphicFrameChg chg="modGraphic">
          <ac:chgData name="Seymour, Patricia" userId="S::patricia.seymour@umassmed.edu::f0efe697-5f56-4e72-892a-f646107bde05" providerId="AD" clId="Web-{35A0B7F3-4247-4FE8-B8FA-54D7B45CE514}" dt="2020-09-21T18:26:30.937" v="26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  <pc:picChg chg="mod">
          <ac:chgData name="Seymour, Patricia" userId="S::patricia.seymour@umassmed.edu::f0efe697-5f56-4e72-892a-f646107bde05" providerId="AD" clId="Web-{35A0B7F3-4247-4FE8-B8FA-54D7B45CE514}" dt="2020-09-21T18:26:41.077" v="28" actId="1076"/>
          <ac:picMkLst>
            <pc:docMk/>
            <pc:sldMk cId="805272176" sldId="267"/>
            <ac:picMk id="48" creationId="{BD3E10D2-8AAA-452A-AC5D-05EC08388653}"/>
          </ac:picMkLst>
        </pc:picChg>
      </pc:sldChg>
      <pc:sldChg chg="modSp">
        <pc:chgData name="Seymour, Patricia" userId="S::patricia.seymour@umassmed.edu::f0efe697-5f56-4e72-892a-f646107bde05" providerId="AD" clId="Web-{35A0B7F3-4247-4FE8-B8FA-54D7B45CE514}" dt="2020-09-21T18:28:50.984" v="33" actId="20577"/>
        <pc:sldMkLst>
          <pc:docMk/>
          <pc:sldMk cId="2487160368" sldId="269"/>
        </pc:sldMkLst>
        <pc:spChg chg="mod">
          <ac:chgData name="Seymour, Patricia" userId="S::patricia.seymour@umassmed.edu::f0efe697-5f56-4e72-892a-f646107bde05" providerId="AD" clId="Web-{35A0B7F3-4247-4FE8-B8FA-54D7B45CE514}" dt="2020-09-21T18:28:50.984" v="33" actId="20577"/>
          <ac:spMkLst>
            <pc:docMk/>
            <pc:sldMk cId="2487160368" sldId="269"/>
            <ac:spMk id="3" creationId="{CAC28BAB-9EA5-461E-B1B8-F19D21BF69CF}"/>
          </ac:spMkLst>
        </pc:spChg>
      </pc:sldChg>
    </pc:docChg>
  </pc:docChgLst>
  <pc:docChgLst>
    <pc:chgData name="Seymour, Patricia" userId="S::patricia.seymour@umassmed.edu::f0efe697-5f56-4e72-892a-f646107bde05" providerId="AD" clId="Web-{D04A3211-5324-43AA-9767-C03C797B01F7}"/>
    <pc:docChg chg="addSld modSld">
      <pc:chgData name="Seymour, Patricia" userId="S::patricia.seymour@umassmed.edu::f0efe697-5f56-4e72-892a-f646107bde05" providerId="AD" clId="Web-{D04A3211-5324-43AA-9767-C03C797B01F7}" dt="2020-09-18T05:52:08.143" v="522" actId="20577"/>
      <pc:docMkLst>
        <pc:docMk/>
      </pc:docMkLst>
      <pc:sldChg chg="addSp modSp">
        <pc:chgData name="Seymour, Patricia" userId="S::patricia.seymour@umassmed.edu::f0efe697-5f56-4e72-892a-f646107bde05" providerId="AD" clId="Web-{D04A3211-5324-43AA-9767-C03C797B01F7}" dt="2020-09-18T05:21:12.305" v="33" actId="14100"/>
        <pc:sldMkLst>
          <pc:docMk/>
          <pc:sldMk cId="805272176" sldId="267"/>
        </pc:sldMkLst>
        <pc:spChg chg="mod">
          <ac:chgData name="Seymour, Patricia" userId="S::patricia.seymour@umassmed.edu::f0efe697-5f56-4e72-892a-f646107bde05" providerId="AD" clId="Web-{D04A3211-5324-43AA-9767-C03C797B01F7}" dt="2020-09-18T05:20:04.944" v="25" actId="1076"/>
          <ac:spMkLst>
            <pc:docMk/>
            <pc:sldMk cId="805272176" sldId="267"/>
            <ac:spMk id="2" creationId="{73AEB962-3288-4D9F-A356-A062ADD0BDA2}"/>
          </ac:spMkLst>
        </pc:spChg>
        <pc:graphicFrameChg chg="mod modGraphic">
          <ac:chgData name="Seymour, Patricia" userId="S::patricia.seymour@umassmed.edu::f0efe697-5f56-4e72-892a-f646107bde05" providerId="AD" clId="Web-{D04A3211-5324-43AA-9767-C03C797B01F7}" dt="2020-09-18T05:20:44.663" v="28" actId="1076"/>
          <ac:graphicFrameMkLst>
            <pc:docMk/>
            <pc:sldMk cId="805272176" sldId="267"/>
            <ac:graphicFrameMk id="6" creationId="{1217D264-56FC-4E3E-B74D-42CFEAA633C7}"/>
          </ac:graphicFrameMkLst>
        </pc:graphicFrameChg>
        <pc:picChg chg="add mod">
          <ac:chgData name="Seymour, Patricia" userId="S::patricia.seymour@umassmed.edu::f0efe697-5f56-4e72-892a-f646107bde05" providerId="AD" clId="Web-{D04A3211-5324-43AA-9767-C03C797B01F7}" dt="2020-09-18T05:21:12.305" v="33" actId="14100"/>
          <ac:picMkLst>
            <pc:docMk/>
            <pc:sldMk cId="805272176" sldId="267"/>
            <ac:picMk id="48" creationId="{BD3E10D2-8AAA-452A-AC5D-05EC08388653}"/>
          </ac:picMkLst>
        </pc:picChg>
      </pc:sldChg>
      <pc:sldChg chg="addSp delSp modSp">
        <pc:chgData name="Seymour, Patricia" userId="S::patricia.seymour@umassmed.edu::f0efe697-5f56-4e72-892a-f646107bde05" providerId="AD" clId="Web-{D04A3211-5324-43AA-9767-C03C797B01F7}" dt="2020-09-18T05:52:08.143" v="521" actId="20577"/>
        <pc:sldMkLst>
          <pc:docMk/>
          <pc:sldMk cId="3727113908" sldId="272"/>
        </pc:sldMkLst>
        <pc:spChg chg="mod">
          <ac:chgData name="Seymour, Patricia" userId="S::patricia.seymour@umassmed.edu::f0efe697-5f56-4e72-892a-f646107bde05" providerId="AD" clId="Web-{D04A3211-5324-43AA-9767-C03C797B01F7}" dt="2020-09-18T05:28:23.364" v="462"/>
          <ac:spMkLst>
            <pc:docMk/>
            <pc:sldMk cId="3727113908" sldId="272"/>
            <ac:spMk id="2" creationId="{E92D4936-3686-4C6C-B43B-F29765D2D3AD}"/>
          </ac:spMkLst>
        </pc:spChg>
        <pc:spChg chg="mod">
          <ac:chgData name="Seymour, Patricia" userId="S::patricia.seymour@umassmed.edu::f0efe697-5f56-4e72-892a-f646107bde05" providerId="AD" clId="Web-{D04A3211-5324-43AA-9767-C03C797B01F7}" dt="2020-09-18T05:52:08.143" v="521" actId="20577"/>
          <ac:spMkLst>
            <pc:docMk/>
            <pc:sldMk cId="3727113908" sldId="272"/>
            <ac:spMk id="3" creationId="{5E1BB109-82FA-40F2-A007-85971D3088B1}"/>
          </ac:spMkLst>
        </pc:spChg>
        <pc:spChg chg="add mod">
          <ac:chgData name="Seymour, Patricia" userId="S::patricia.seymour@umassmed.edu::f0efe697-5f56-4e72-892a-f646107bde05" providerId="AD" clId="Web-{D04A3211-5324-43AA-9767-C03C797B01F7}" dt="2020-09-18T05:50:30.718" v="514" actId="20577"/>
          <ac:spMkLst>
            <pc:docMk/>
            <pc:sldMk cId="3727113908" sldId="272"/>
            <ac:spMk id="4" creationId="{A279B7E6-6E52-40B7-BBAD-93FBD754226B}"/>
          </ac:spMkLst>
        </pc:spChg>
        <pc:spChg chg="add">
          <ac:chgData name="Seymour, Patricia" userId="S::patricia.seymour@umassmed.edu::f0efe697-5f56-4e72-892a-f646107bde05" providerId="AD" clId="Web-{D04A3211-5324-43AA-9767-C03C797B01F7}" dt="2020-09-18T05:28:23.364" v="462"/>
          <ac:spMkLst>
            <pc:docMk/>
            <pc:sldMk cId="3727113908" sldId="272"/>
            <ac:spMk id="14" creationId="{8FC9BE17-9A7B-462D-AE50-3D8777387304}"/>
          </ac:spMkLst>
        </pc:spChg>
        <pc:spChg chg="add">
          <ac:chgData name="Seymour, Patricia" userId="S::patricia.seymour@umassmed.edu::f0efe697-5f56-4e72-892a-f646107bde05" providerId="AD" clId="Web-{D04A3211-5324-43AA-9767-C03C797B01F7}" dt="2020-09-18T05:28:23.364" v="462"/>
          <ac:spMkLst>
            <pc:docMk/>
            <pc:sldMk cId="3727113908" sldId="272"/>
            <ac:spMk id="16" creationId="{3EBE8569-6AEC-4B8C-8D53-2DE337CDBA65}"/>
          </ac:spMkLst>
        </pc:spChg>
        <pc:spChg chg="add">
          <ac:chgData name="Seymour, Patricia" userId="S::patricia.seymour@umassmed.edu::f0efe697-5f56-4e72-892a-f646107bde05" providerId="AD" clId="Web-{D04A3211-5324-43AA-9767-C03C797B01F7}" dt="2020-09-18T05:28:23.364" v="462"/>
          <ac:spMkLst>
            <pc:docMk/>
            <pc:sldMk cId="3727113908" sldId="272"/>
            <ac:spMk id="18" creationId="{55D4142C-5077-457F-A6AD-3FECFDB39685}"/>
          </ac:spMkLst>
        </pc:spChg>
        <pc:spChg chg="add">
          <ac:chgData name="Seymour, Patricia" userId="S::patricia.seymour@umassmed.edu::f0efe697-5f56-4e72-892a-f646107bde05" providerId="AD" clId="Web-{D04A3211-5324-43AA-9767-C03C797B01F7}" dt="2020-09-18T05:28:23.364" v="462"/>
          <ac:spMkLst>
            <pc:docMk/>
            <pc:sldMk cId="3727113908" sldId="272"/>
            <ac:spMk id="20" creationId="{7A5F0580-5EE9-419F-96EE-B6529EF6E7D0}"/>
          </ac:spMkLst>
        </pc:spChg>
        <pc:picChg chg="mod ord">
          <ac:chgData name="Seymour, Patricia" userId="S::patricia.seymour@umassmed.edu::f0efe697-5f56-4e72-892a-f646107bde05" providerId="AD" clId="Web-{D04A3211-5324-43AA-9767-C03C797B01F7}" dt="2020-09-18T05:28:23.364" v="462"/>
          <ac:picMkLst>
            <pc:docMk/>
            <pc:sldMk cId="3727113908" sldId="272"/>
            <ac:picMk id="5" creationId="{EC19AEAC-2907-4486-A798-F4A72E2790DB}"/>
          </ac:picMkLst>
        </pc:picChg>
        <pc:cxnChg chg="del">
          <ac:chgData name="Seymour, Patricia" userId="S::patricia.seymour@umassmed.edu::f0efe697-5f56-4e72-892a-f646107bde05" providerId="AD" clId="Web-{D04A3211-5324-43AA-9767-C03C797B01F7}" dt="2020-09-18T05:28:23.364" v="462"/>
          <ac:cxnSpMkLst>
            <pc:docMk/>
            <pc:sldMk cId="3727113908" sldId="272"/>
            <ac:cxnSpMk id="9" creationId="{A7F400EE-A8A5-48AF-B4D6-291B52C6F0B0}"/>
          </ac:cxnSpMkLst>
        </pc:cxnChg>
      </pc:sldChg>
      <pc:sldChg chg="modSp new">
        <pc:chgData name="Seymour, Patricia" userId="S::patricia.seymour@umassmed.edu::f0efe697-5f56-4e72-892a-f646107bde05" providerId="AD" clId="Web-{D04A3211-5324-43AA-9767-C03C797B01F7}" dt="2020-09-18T05:17:24.783" v="17" actId="20577"/>
        <pc:sldMkLst>
          <pc:docMk/>
          <pc:sldMk cId="3471877276" sldId="276"/>
        </pc:sldMkLst>
        <pc:spChg chg="mod">
          <ac:chgData name="Seymour, Patricia" userId="S::patricia.seymour@umassmed.edu::f0efe697-5f56-4e72-892a-f646107bde05" providerId="AD" clId="Web-{D04A3211-5324-43AA-9767-C03C797B01F7}" dt="2020-09-18T05:17:24.783" v="17" actId="20577"/>
          <ac:spMkLst>
            <pc:docMk/>
            <pc:sldMk cId="3471877276" sldId="276"/>
            <ac:spMk id="2" creationId="{7EA06D30-A981-4250-A42A-7569EB8FAB69}"/>
          </ac:spMkLst>
        </pc:spChg>
      </pc:sldChg>
      <pc:sldChg chg="modSp new">
        <pc:chgData name="Seymour, Patricia" userId="S::patricia.seymour@umassmed.edu::f0efe697-5f56-4e72-892a-f646107bde05" providerId="AD" clId="Web-{D04A3211-5324-43AA-9767-C03C797B01F7}" dt="2020-09-18T05:27:09.658" v="400" actId="20577"/>
        <pc:sldMkLst>
          <pc:docMk/>
          <pc:sldMk cId="1087385544" sldId="277"/>
        </pc:sldMkLst>
        <pc:spChg chg="mod">
          <ac:chgData name="Seymour, Patricia" userId="S::patricia.seymour@umassmed.edu::f0efe697-5f56-4e72-892a-f646107bde05" providerId="AD" clId="Web-{D04A3211-5324-43AA-9767-C03C797B01F7}" dt="2020-09-18T05:26:19.313" v="327" actId="20577"/>
          <ac:spMkLst>
            <pc:docMk/>
            <pc:sldMk cId="1087385544" sldId="277"/>
            <ac:spMk id="2" creationId="{731DFCDC-AAD3-4FEB-991C-1C184EAB95C8}"/>
          </ac:spMkLst>
        </pc:spChg>
        <pc:spChg chg="mod">
          <ac:chgData name="Seymour, Patricia" userId="S::patricia.seymour@umassmed.edu::f0efe697-5f56-4e72-892a-f646107bde05" providerId="AD" clId="Web-{D04A3211-5324-43AA-9767-C03C797B01F7}" dt="2020-09-18T05:27:09.658" v="400" actId="20577"/>
          <ac:spMkLst>
            <pc:docMk/>
            <pc:sldMk cId="1087385544" sldId="277"/>
            <ac:spMk id="3" creationId="{6515DB82-616E-4242-B81C-D971F889D974}"/>
          </ac:spMkLst>
        </pc:spChg>
      </pc:sldChg>
    </pc:docChg>
  </pc:docChgLst>
  <pc:docChgLst>
    <pc:chgData name="Fischer, Melissa" userId="S::melissa.fischer@umassmed.edu::d718ed05-9876-47ff-a395-c2dad8208a5c" providerId="AD" clId="Web-{28B2701F-FE81-47A7-855E-B471E7229DBE}"/>
    <pc:docChg chg="addSld delSld modSld sldOrd">
      <pc:chgData name="Fischer, Melissa" userId="S::melissa.fischer@umassmed.edu::d718ed05-9876-47ff-a395-c2dad8208a5c" providerId="AD" clId="Web-{28B2701F-FE81-47A7-855E-B471E7229DBE}" dt="2020-09-22T01:19:29.115" v="511" actId="20577"/>
      <pc:docMkLst>
        <pc:docMk/>
      </pc:docMkLst>
      <pc:sldChg chg="modSp">
        <pc:chgData name="Fischer, Melissa" userId="S::melissa.fischer@umassmed.edu::d718ed05-9876-47ff-a395-c2dad8208a5c" providerId="AD" clId="Web-{28B2701F-FE81-47A7-855E-B471E7229DBE}" dt="2020-09-22T00:40:50.233" v="15" actId="20577"/>
        <pc:sldMkLst>
          <pc:docMk/>
          <pc:sldMk cId="1863552011" sldId="256"/>
        </pc:sldMkLst>
        <pc:spChg chg="mod">
          <ac:chgData name="Fischer, Melissa" userId="S::melissa.fischer@umassmed.edu::d718ed05-9876-47ff-a395-c2dad8208a5c" providerId="AD" clId="Web-{28B2701F-FE81-47A7-855E-B471E7229DBE}" dt="2020-09-22T00:40:33.654" v="8" actId="20577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Fischer, Melissa" userId="S::melissa.fischer@umassmed.edu::d718ed05-9876-47ff-a395-c2dad8208a5c" providerId="AD" clId="Web-{28B2701F-FE81-47A7-855E-B471E7229DBE}" dt="2020-09-22T00:40:50.233" v="15" actId="20577"/>
          <ac:spMkLst>
            <pc:docMk/>
            <pc:sldMk cId="1863552011" sldId="256"/>
            <ac:spMk id="3" creationId="{00000000-0000-0000-0000-000000000000}"/>
          </ac:spMkLst>
        </pc:spChg>
        <pc:picChg chg="mod">
          <ac:chgData name="Fischer, Melissa" userId="S::melissa.fischer@umassmed.edu::d718ed05-9876-47ff-a395-c2dad8208a5c" providerId="AD" clId="Web-{28B2701F-FE81-47A7-855E-B471E7229DBE}" dt="2020-09-22T00:40:24.701" v="1" actId="1076"/>
          <ac:picMkLst>
            <pc:docMk/>
            <pc:sldMk cId="1863552011" sldId="256"/>
            <ac:picMk id="4" creationId="{FE14E6C1-0080-400D-A39C-676A64F971F3}"/>
          </ac:picMkLst>
        </pc:picChg>
      </pc:sldChg>
      <pc:sldChg chg="del">
        <pc:chgData name="Fischer, Melissa" userId="S::melissa.fischer@umassmed.edu::d718ed05-9876-47ff-a395-c2dad8208a5c" providerId="AD" clId="Web-{28B2701F-FE81-47A7-855E-B471E7229DBE}" dt="2020-09-22T00:42:55.954" v="66"/>
        <pc:sldMkLst>
          <pc:docMk/>
          <pc:sldMk cId="3716346388" sldId="257"/>
        </pc:sldMkLst>
      </pc:sldChg>
      <pc:sldChg chg="del">
        <pc:chgData name="Fischer, Melissa" userId="S::melissa.fischer@umassmed.edu::d718ed05-9876-47ff-a395-c2dad8208a5c" providerId="AD" clId="Web-{28B2701F-FE81-47A7-855E-B471E7229DBE}" dt="2020-09-22T00:42:58.986" v="68"/>
        <pc:sldMkLst>
          <pc:docMk/>
          <pc:sldMk cId="330529645" sldId="258"/>
        </pc:sldMkLst>
      </pc:sldChg>
      <pc:sldChg chg="addSp delSp modSp">
        <pc:chgData name="Fischer, Melissa" userId="S::melissa.fischer@umassmed.edu::d718ed05-9876-47ff-a395-c2dad8208a5c" providerId="AD" clId="Web-{28B2701F-FE81-47A7-855E-B471E7229DBE}" dt="2020-09-22T01:12:54.653" v="481"/>
        <pc:sldMkLst>
          <pc:docMk/>
          <pc:sldMk cId="1142806093" sldId="259"/>
        </pc:sldMkLst>
        <pc:spChg chg="mod">
          <ac:chgData name="Fischer, Melissa" userId="S::melissa.fischer@umassmed.edu::d718ed05-9876-47ff-a395-c2dad8208a5c" providerId="AD" clId="Web-{28B2701F-FE81-47A7-855E-B471E7229DBE}" dt="2020-09-22T01:12:54.653" v="481"/>
          <ac:spMkLst>
            <pc:docMk/>
            <pc:sldMk cId="1142806093" sldId="259"/>
            <ac:spMk id="2" creationId="{73A4B7E6-27E4-4A0F-A3F8-6EA5C7E17FE3}"/>
          </ac:spMkLst>
        </pc:spChg>
        <pc:spChg chg="add del">
          <ac:chgData name="Fischer, Melissa" userId="S::melissa.fischer@umassmed.edu::d718ed05-9876-47ff-a395-c2dad8208a5c" providerId="AD" clId="Web-{28B2701F-FE81-47A7-855E-B471E7229DBE}" dt="2020-09-22T01:12:54.653" v="481"/>
          <ac:spMkLst>
            <pc:docMk/>
            <pc:sldMk cId="1142806093" sldId="259"/>
            <ac:spMk id="14" creationId="{42285737-90EE-47DC-AC80-8AE156B11969}"/>
          </ac:spMkLst>
        </pc:spChg>
        <pc:spChg chg="add">
          <ac:chgData name="Fischer, Melissa" userId="S::melissa.fischer@umassmed.edu::d718ed05-9876-47ff-a395-c2dad8208a5c" providerId="AD" clId="Web-{28B2701F-FE81-47A7-855E-B471E7229DBE}" dt="2020-09-22T01:12:54.653" v="481"/>
          <ac:spMkLst>
            <pc:docMk/>
            <pc:sldMk cId="1142806093" sldId="259"/>
            <ac:spMk id="27" creationId="{D55CD764-972B-4CA5-A885-53E55C63E174}"/>
          </ac:spMkLst>
        </pc:spChg>
        <pc:spChg chg="add del">
          <ac:chgData name="Fischer, Melissa" userId="S::melissa.fischer@umassmed.edu::d718ed05-9876-47ff-a395-c2dad8208a5c" providerId="AD" clId="Web-{28B2701F-FE81-47A7-855E-B471E7229DBE}" dt="2020-09-22T01:12:54.575" v="480"/>
          <ac:spMkLst>
            <pc:docMk/>
            <pc:sldMk cId="1142806093" sldId="259"/>
            <ac:spMk id="28" creationId="{460B0EFB-53ED-4F35-B05D-F658EA021C65}"/>
          </ac:spMkLst>
        </pc:spChg>
        <pc:spChg chg="add">
          <ac:chgData name="Fischer, Melissa" userId="S::melissa.fischer@umassmed.edu::d718ed05-9876-47ff-a395-c2dad8208a5c" providerId="AD" clId="Web-{28B2701F-FE81-47A7-855E-B471E7229DBE}" dt="2020-09-22T01:12:54.653" v="481"/>
          <ac:spMkLst>
            <pc:docMk/>
            <pc:sldMk cId="1142806093" sldId="259"/>
            <ac:spMk id="29" creationId="{34165AB3-7006-4430-BCE3-25476BE13322}"/>
          </ac:spMkLst>
        </pc:spChg>
        <pc:spChg chg="add del">
          <ac:chgData name="Fischer, Melissa" userId="S::melissa.fischer@umassmed.edu::d718ed05-9876-47ff-a395-c2dad8208a5c" providerId="AD" clId="Web-{28B2701F-FE81-47A7-855E-B471E7229DBE}" dt="2020-09-22T01:12:54.575" v="480"/>
          <ac:spMkLst>
            <pc:docMk/>
            <pc:sldMk cId="1142806093" sldId="259"/>
            <ac:spMk id="30" creationId="{835EF3DD-7D43-4A27-8967-A92FD8CC9365}"/>
          </ac:spMkLst>
        </pc:spChg>
        <pc:spChg chg="add">
          <ac:chgData name="Fischer, Melissa" userId="S::melissa.fischer@umassmed.edu::d718ed05-9876-47ff-a395-c2dad8208a5c" providerId="AD" clId="Web-{28B2701F-FE81-47A7-855E-B471E7229DBE}" dt="2020-09-22T01:12:54.653" v="481"/>
          <ac:spMkLst>
            <pc:docMk/>
            <pc:sldMk cId="1142806093" sldId="259"/>
            <ac:spMk id="53" creationId="{E3E51905-F374-4E1A-97CF-B741584B74D5}"/>
          </ac:spMkLst>
        </pc:spChg>
        <pc:grpChg chg="add del">
          <ac:chgData name="Fischer, Melissa" userId="S::melissa.fischer@umassmed.edu::d718ed05-9876-47ff-a395-c2dad8208a5c" providerId="AD" clId="Web-{28B2701F-FE81-47A7-855E-B471E7229DBE}" dt="2020-09-22T01:12:54.653" v="481"/>
          <ac:grpSpMkLst>
            <pc:docMk/>
            <pc:sldMk cId="1142806093" sldId="259"/>
            <ac:grpSpMk id="16" creationId="{B57BDC17-F1B3-455F-BBF1-680AA1F25C06}"/>
          </ac:grpSpMkLst>
        </pc:grpChg>
        <pc:grpChg chg="add">
          <ac:chgData name="Fischer, Melissa" userId="S::melissa.fischer@umassmed.edu::d718ed05-9876-47ff-a395-c2dad8208a5c" providerId="AD" clId="Web-{28B2701F-FE81-47A7-855E-B471E7229DBE}" dt="2020-09-22T01:12:54.653" v="481"/>
          <ac:grpSpMkLst>
            <pc:docMk/>
            <pc:sldMk cId="1142806093" sldId="259"/>
            <ac:grpSpMk id="31" creationId="{22725F33-435F-480E-996D-205671CDC409}"/>
          </ac:grpSpMkLst>
        </pc:grpChg>
        <pc:graphicFrameChg chg="mod modGraphic">
          <ac:chgData name="Fischer, Melissa" userId="S::melissa.fischer@umassmed.edu::d718ed05-9876-47ff-a395-c2dad8208a5c" providerId="AD" clId="Web-{28B2701F-FE81-47A7-855E-B471E7229DBE}" dt="2020-09-22T01:12:54.653" v="481"/>
          <ac:graphicFrameMkLst>
            <pc:docMk/>
            <pc:sldMk cId="1142806093" sldId="259"/>
            <ac:graphicFrameMk id="5" creationId="{F0160FD0-3ABE-4B43-926F-8CF793378759}"/>
          </ac:graphicFrameMkLst>
        </pc:graphicFrameChg>
        <pc:picChg chg="add del">
          <ac:chgData name="Fischer, Melissa" userId="S::melissa.fischer@umassmed.edu::d718ed05-9876-47ff-a395-c2dad8208a5c" providerId="AD" clId="Web-{28B2701F-FE81-47A7-855E-B471E7229DBE}" dt="2020-09-22T01:12:54.575" v="480"/>
          <ac:picMkLst>
            <pc:docMk/>
            <pc:sldMk cId="1142806093" sldId="259"/>
            <ac:picMk id="24" creationId="{24ACFA95-6CEB-40C2-AD75-F921041693A3}"/>
          </ac:picMkLst>
        </pc:picChg>
      </pc:sldChg>
      <pc:sldChg chg="addSp modSp">
        <pc:chgData name="Fischer, Melissa" userId="S::melissa.fischer@umassmed.edu::d718ed05-9876-47ff-a395-c2dad8208a5c" providerId="AD" clId="Web-{28B2701F-FE81-47A7-855E-B471E7229DBE}" dt="2020-09-22T00:45:02.723" v="82" actId="20577"/>
        <pc:sldMkLst>
          <pc:docMk/>
          <pc:sldMk cId="3053887816" sldId="260"/>
        </pc:sldMkLst>
        <pc:spChg chg="add mod">
          <ac:chgData name="Fischer, Melissa" userId="S::melissa.fischer@umassmed.edu::d718ed05-9876-47ff-a395-c2dad8208a5c" providerId="AD" clId="Web-{28B2701F-FE81-47A7-855E-B471E7229DBE}" dt="2020-09-22T00:45:02.723" v="82" actId="20577"/>
          <ac:spMkLst>
            <pc:docMk/>
            <pc:sldMk cId="3053887816" sldId="260"/>
            <ac:spMk id="3" creationId="{2A8A025F-CE4F-44F7-B237-DBC1B37A4042}"/>
          </ac:spMkLst>
        </pc:spChg>
      </pc:sldChg>
      <pc:sldChg chg="ord">
        <pc:chgData name="Fischer, Melissa" userId="S::melissa.fischer@umassmed.edu::d718ed05-9876-47ff-a395-c2dad8208a5c" providerId="AD" clId="Web-{28B2701F-FE81-47A7-855E-B471E7229DBE}" dt="2020-09-22T01:17:01.659" v="495"/>
        <pc:sldMkLst>
          <pc:docMk/>
          <pc:sldMk cId="243264605" sldId="261"/>
        </pc:sldMkLst>
      </pc:sldChg>
      <pc:sldChg chg="ord">
        <pc:chgData name="Fischer, Melissa" userId="S::melissa.fischer@umassmed.edu::d718ed05-9876-47ff-a395-c2dad8208a5c" providerId="AD" clId="Web-{28B2701F-FE81-47A7-855E-B471E7229DBE}" dt="2020-09-22T00:54:02.173" v="438"/>
        <pc:sldMkLst>
          <pc:docMk/>
          <pc:sldMk cId="3987650650" sldId="266"/>
        </pc:sldMkLst>
      </pc:sldChg>
      <pc:sldChg chg="ord">
        <pc:chgData name="Fischer, Melissa" userId="S::melissa.fischer@umassmed.edu::d718ed05-9876-47ff-a395-c2dad8208a5c" providerId="AD" clId="Web-{28B2701F-FE81-47A7-855E-B471E7229DBE}" dt="2020-09-22T00:54:46.331" v="439"/>
        <pc:sldMkLst>
          <pc:docMk/>
          <pc:sldMk cId="805272176" sldId="267"/>
        </pc:sldMkLst>
      </pc:sldChg>
      <pc:sldChg chg="ord">
        <pc:chgData name="Fischer, Melissa" userId="S::melissa.fischer@umassmed.edu::d718ed05-9876-47ff-a395-c2dad8208a5c" providerId="AD" clId="Web-{28B2701F-FE81-47A7-855E-B471E7229DBE}" dt="2020-09-22T00:55:12.909" v="442"/>
        <pc:sldMkLst>
          <pc:docMk/>
          <pc:sldMk cId="2487160368" sldId="269"/>
        </pc:sldMkLst>
      </pc:sldChg>
      <pc:sldChg chg="ord">
        <pc:chgData name="Fischer, Melissa" userId="S::melissa.fischer@umassmed.edu::d718ed05-9876-47ff-a395-c2dad8208a5c" providerId="AD" clId="Web-{28B2701F-FE81-47A7-855E-B471E7229DBE}" dt="2020-09-22T00:55:00.003" v="441"/>
        <pc:sldMkLst>
          <pc:docMk/>
          <pc:sldMk cId="3212264" sldId="270"/>
        </pc:sldMkLst>
      </pc:sldChg>
      <pc:sldChg chg="ord">
        <pc:chgData name="Fischer, Melissa" userId="S::melissa.fischer@umassmed.edu::d718ed05-9876-47ff-a395-c2dad8208a5c" providerId="AD" clId="Web-{28B2701F-FE81-47A7-855E-B471E7229DBE}" dt="2020-09-22T01:19:12.349" v="506"/>
        <pc:sldMkLst>
          <pc:docMk/>
          <pc:sldMk cId="3727113908" sldId="272"/>
        </pc:sldMkLst>
      </pc:sldChg>
      <pc:sldChg chg="del">
        <pc:chgData name="Fischer, Melissa" userId="S::melissa.fischer@umassmed.edu::d718ed05-9876-47ff-a395-c2dad8208a5c" providerId="AD" clId="Web-{28B2701F-FE81-47A7-855E-B471E7229DBE}" dt="2020-09-22T00:54:54.831" v="440"/>
        <pc:sldMkLst>
          <pc:docMk/>
          <pc:sldMk cId="2653895174" sldId="273"/>
        </pc:sldMkLst>
      </pc:sldChg>
      <pc:sldChg chg="del">
        <pc:chgData name="Fischer, Melissa" userId="S::melissa.fischer@umassmed.edu::d718ed05-9876-47ff-a395-c2dad8208a5c" providerId="AD" clId="Web-{28B2701F-FE81-47A7-855E-B471E7229DBE}" dt="2020-09-22T00:43:00.001" v="69"/>
        <pc:sldMkLst>
          <pc:docMk/>
          <pc:sldMk cId="3901875180" sldId="274"/>
        </pc:sldMkLst>
      </pc:sldChg>
      <pc:sldChg chg="del">
        <pc:chgData name="Fischer, Melissa" userId="S::melissa.fischer@umassmed.edu::d718ed05-9876-47ff-a395-c2dad8208a5c" providerId="AD" clId="Web-{28B2701F-FE81-47A7-855E-B471E7229DBE}" dt="2020-09-22T00:42:57.611" v="67"/>
        <pc:sldMkLst>
          <pc:docMk/>
          <pc:sldMk cId="1466619207" sldId="275"/>
        </pc:sldMkLst>
      </pc:sldChg>
      <pc:sldChg chg="ord">
        <pc:chgData name="Fischer, Melissa" userId="S::melissa.fischer@umassmed.edu::d718ed05-9876-47ff-a395-c2dad8208a5c" providerId="AD" clId="Web-{28B2701F-FE81-47A7-855E-B471E7229DBE}" dt="2020-09-22T00:42:50.064" v="65"/>
        <pc:sldMkLst>
          <pc:docMk/>
          <pc:sldMk cId="3912410423" sldId="276"/>
        </pc:sldMkLst>
      </pc:sldChg>
      <pc:sldChg chg="modSp">
        <pc:chgData name="Fischer, Melissa" userId="S::melissa.fischer@umassmed.edu::d718ed05-9876-47ff-a395-c2dad8208a5c" providerId="AD" clId="Web-{28B2701F-FE81-47A7-855E-B471E7229DBE}" dt="2020-09-22T01:15:16.391" v="490" actId="20577"/>
        <pc:sldMkLst>
          <pc:docMk/>
          <pc:sldMk cId="3173378465" sldId="277"/>
        </pc:sldMkLst>
        <pc:spChg chg="mod">
          <ac:chgData name="Fischer, Melissa" userId="S::melissa.fischer@umassmed.edu::d718ed05-9876-47ff-a395-c2dad8208a5c" providerId="AD" clId="Web-{28B2701F-FE81-47A7-855E-B471E7229DBE}" dt="2020-09-22T01:15:16.391" v="490" actId="20577"/>
          <ac:spMkLst>
            <pc:docMk/>
            <pc:sldMk cId="3173378465" sldId="277"/>
            <ac:spMk id="2" creationId="{32940916-16F8-499B-AA27-C99652F3B3EA}"/>
          </ac:spMkLst>
        </pc:spChg>
      </pc:sldChg>
      <pc:sldChg chg="ord">
        <pc:chgData name="Fischer, Melissa" userId="S::melissa.fischer@umassmed.edu::d718ed05-9876-47ff-a395-c2dad8208a5c" providerId="AD" clId="Web-{28B2701F-FE81-47A7-855E-B471E7229DBE}" dt="2020-09-22T00:53:33.782" v="437"/>
        <pc:sldMkLst>
          <pc:docMk/>
          <pc:sldMk cId="1351778714" sldId="278"/>
        </pc:sldMkLst>
      </pc:sldChg>
      <pc:sldChg chg="addSp delSp modSp mod setBg">
        <pc:chgData name="Fischer, Melissa" userId="S::melissa.fischer@umassmed.edu::d718ed05-9876-47ff-a395-c2dad8208a5c" providerId="AD" clId="Web-{28B2701F-FE81-47A7-855E-B471E7229DBE}" dt="2020-09-22T01:19:00.927" v="505" actId="20577"/>
        <pc:sldMkLst>
          <pc:docMk/>
          <pc:sldMk cId="1224150625" sldId="279"/>
        </pc:sldMkLst>
        <pc:spChg chg="mod">
          <ac:chgData name="Fischer, Melissa" userId="S::melissa.fischer@umassmed.edu::d718ed05-9876-47ff-a395-c2dad8208a5c" providerId="AD" clId="Web-{28B2701F-FE81-47A7-855E-B471E7229DBE}" dt="2020-09-22T01:18:10.192" v="496"/>
          <ac:spMkLst>
            <pc:docMk/>
            <pc:sldMk cId="1224150625" sldId="279"/>
            <ac:spMk id="2" creationId="{664EF203-8178-48C3-900D-AD0D8D5B128C}"/>
          </ac:spMkLst>
        </pc:spChg>
        <pc:spChg chg="del mod">
          <ac:chgData name="Fischer, Melissa" userId="S::melissa.fischer@umassmed.edu::d718ed05-9876-47ff-a395-c2dad8208a5c" providerId="AD" clId="Web-{28B2701F-FE81-47A7-855E-B471E7229DBE}" dt="2020-09-22T01:18:10.192" v="496"/>
          <ac:spMkLst>
            <pc:docMk/>
            <pc:sldMk cId="1224150625" sldId="279"/>
            <ac:spMk id="3" creationId="{588BFB59-4FA3-42DD-95A3-C58B32E0E23B}"/>
          </ac:spMkLst>
        </pc:spChg>
        <pc:spChg chg="add">
          <ac:chgData name="Fischer, Melissa" userId="S::melissa.fischer@umassmed.edu::d718ed05-9876-47ff-a395-c2dad8208a5c" providerId="AD" clId="Web-{28B2701F-FE81-47A7-855E-B471E7229DBE}" dt="2020-09-22T01:18:10.192" v="496"/>
          <ac:spMkLst>
            <pc:docMk/>
            <pc:sldMk cId="1224150625" sldId="279"/>
            <ac:spMk id="9" creationId="{3A5B4632-C963-4296-86F0-79AA9EA5AE98}"/>
          </ac:spMkLst>
        </pc:spChg>
        <pc:graphicFrameChg chg="add modGraphic">
          <ac:chgData name="Fischer, Melissa" userId="S::melissa.fischer@umassmed.edu::d718ed05-9876-47ff-a395-c2dad8208a5c" providerId="AD" clId="Web-{28B2701F-FE81-47A7-855E-B471E7229DBE}" dt="2020-09-22T01:19:00.927" v="505" actId="20577"/>
          <ac:graphicFrameMkLst>
            <pc:docMk/>
            <pc:sldMk cId="1224150625" sldId="279"/>
            <ac:graphicFrameMk id="5" creationId="{2442A3F4-AE92-4567-9CFD-AC64D78DEEC4}"/>
          </ac:graphicFrameMkLst>
        </pc:graphicFrameChg>
      </pc:sldChg>
      <pc:sldChg chg="addSp delSp modSp new mod ord setBg">
        <pc:chgData name="Fischer, Melissa" userId="S::melissa.fischer@umassmed.edu::d718ed05-9876-47ff-a395-c2dad8208a5c" providerId="AD" clId="Web-{28B2701F-FE81-47A7-855E-B471E7229DBE}" dt="2020-09-22T01:16:50.643" v="494"/>
        <pc:sldMkLst>
          <pc:docMk/>
          <pc:sldMk cId="2173517774" sldId="281"/>
        </pc:sldMkLst>
        <pc:spChg chg="add del">
          <ac:chgData name="Fischer, Melissa" userId="S::melissa.fischer@umassmed.edu::d718ed05-9876-47ff-a395-c2dad8208a5c" providerId="AD" clId="Web-{28B2701F-FE81-47A7-855E-B471E7229DBE}" dt="2020-09-22T00:57:00.990" v="447"/>
          <ac:spMkLst>
            <pc:docMk/>
            <pc:sldMk cId="2173517774" sldId="281"/>
            <ac:spMk id="2" creationId="{942BBBC4-FC87-4407-BD3C-BB3C52FBB0D5}"/>
          </ac:spMkLst>
        </pc:spChg>
        <pc:spChg chg="del">
          <ac:chgData name="Fischer, Melissa" userId="S::melissa.fischer@umassmed.edu::d718ed05-9876-47ff-a395-c2dad8208a5c" providerId="AD" clId="Web-{28B2701F-FE81-47A7-855E-B471E7229DBE}" dt="2020-09-22T00:56:01.973" v="444"/>
          <ac:spMkLst>
            <pc:docMk/>
            <pc:sldMk cId="2173517774" sldId="281"/>
            <ac:spMk id="3" creationId="{0CC911CE-B0A1-4F5E-A2F7-378C860A1312}"/>
          </ac:spMkLst>
        </pc:spChg>
        <pc:spChg chg="add del">
          <ac:chgData name="Fischer, Melissa" userId="S::melissa.fischer@umassmed.edu::d718ed05-9876-47ff-a395-c2dad8208a5c" providerId="AD" clId="Web-{28B2701F-FE81-47A7-855E-B471E7229DBE}" dt="2020-09-22T00:56:43.630" v="446"/>
          <ac:spMkLst>
            <pc:docMk/>
            <pc:sldMk cId="2173517774" sldId="281"/>
            <ac:spMk id="9" creationId="{42A4FC2C-047E-45A5-965D-8E1E3BF09BC6}"/>
          </ac:spMkLst>
        </pc:spChg>
        <pc:picChg chg="add mod ord">
          <ac:chgData name="Fischer, Melissa" userId="S::melissa.fischer@umassmed.edu::d718ed05-9876-47ff-a395-c2dad8208a5c" providerId="AD" clId="Web-{28B2701F-FE81-47A7-855E-B471E7229DBE}" dt="2020-09-22T00:57:16.772" v="450" actId="1076"/>
          <ac:picMkLst>
            <pc:docMk/>
            <pc:sldMk cId="2173517774" sldId="281"/>
            <ac:picMk id="4" creationId="{4E58991E-9E41-473C-A589-F8E59830A61A}"/>
          </ac:picMkLst>
        </pc:picChg>
      </pc:sldChg>
      <pc:sldChg chg="addSp delSp modSp new mod setBg">
        <pc:chgData name="Fischer, Melissa" userId="S::melissa.fischer@umassmed.edu::d718ed05-9876-47ff-a395-c2dad8208a5c" providerId="AD" clId="Web-{28B2701F-FE81-47A7-855E-B471E7229DBE}" dt="2020-09-22T01:13:59.170" v="484" actId="1076"/>
        <pc:sldMkLst>
          <pc:docMk/>
          <pc:sldMk cId="497102010" sldId="282"/>
        </pc:sldMkLst>
        <pc:spChg chg="mod">
          <ac:chgData name="Fischer, Melissa" userId="S::melissa.fischer@umassmed.edu::d718ed05-9876-47ff-a395-c2dad8208a5c" providerId="AD" clId="Web-{28B2701F-FE81-47A7-855E-B471E7229DBE}" dt="2020-09-22T01:13:43.576" v="482"/>
          <ac:spMkLst>
            <pc:docMk/>
            <pc:sldMk cId="497102010" sldId="282"/>
            <ac:spMk id="2" creationId="{545A176A-71EC-4C9D-902D-3C8D98CD396E}"/>
          </ac:spMkLst>
        </pc:spChg>
        <pc:spChg chg="del">
          <ac:chgData name="Fischer, Melissa" userId="S::melissa.fischer@umassmed.edu::d718ed05-9876-47ff-a395-c2dad8208a5c" providerId="AD" clId="Web-{28B2701F-FE81-47A7-855E-B471E7229DBE}" dt="2020-09-22T00:58:40.383" v="459"/>
          <ac:spMkLst>
            <pc:docMk/>
            <pc:sldMk cId="497102010" sldId="282"/>
            <ac:spMk id="3" creationId="{5E46E671-9857-4FD5-BF24-B8997DFA72F8}"/>
          </ac:spMkLst>
        </pc:spChg>
        <pc:spChg chg="add del">
          <ac:chgData name="Fischer, Melissa" userId="S::melissa.fischer@umassmed.edu::d718ed05-9876-47ff-a395-c2dad8208a5c" providerId="AD" clId="Web-{28B2701F-FE81-47A7-855E-B471E7229DBE}" dt="2020-09-22T01:13:43.576" v="482"/>
          <ac:spMkLst>
            <pc:docMk/>
            <pc:sldMk cId="497102010" sldId="282"/>
            <ac:spMk id="10" creationId="{1707FC24-6981-43D9-B525-C7832BA22463}"/>
          </ac:spMkLst>
        </pc:spChg>
        <pc:spChg chg="add">
          <ac:chgData name="Fischer, Melissa" userId="S::melissa.fischer@umassmed.edu::d718ed05-9876-47ff-a395-c2dad8208a5c" providerId="AD" clId="Web-{28B2701F-FE81-47A7-855E-B471E7229DBE}" dt="2020-09-22T01:13:43.576" v="482"/>
          <ac:spMkLst>
            <pc:docMk/>
            <pc:sldMk cId="497102010" sldId="282"/>
            <ac:spMk id="15" creationId="{53F29798-D584-4792-9B62-3F5F5C36D619}"/>
          </ac:spMkLst>
        </pc:spChg>
        <pc:picChg chg="add mod modCrop">
          <ac:chgData name="Fischer, Melissa" userId="S::melissa.fischer@umassmed.edu::d718ed05-9876-47ff-a395-c2dad8208a5c" providerId="AD" clId="Web-{28B2701F-FE81-47A7-855E-B471E7229DBE}" dt="2020-09-22T01:13:59.170" v="484" actId="1076"/>
          <ac:picMkLst>
            <pc:docMk/>
            <pc:sldMk cId="497102010" sldId="282"/>
            <ac:picMk id="5" creationId="{0F43069C-1522-4772-A349-57BFD9CEA824}"/>
          </ac:picMkLst>
        </pc:picChg>
      </pc:sldChg>
      <pc:sldChg chg="modSp new">
        <pc:chgData name="Fischer, Melissa" userId="S::melissa.fischer@umassmed.edu::d718ed05-9876-47ff-a395-c2dad8208a5c" providerId="AD" clId="Web-{28B2701F-FE81-47A7-855E-B471E7229DBE}" dt="2020-09-22T01:19:29.115" v="510" actId="20577"/>
        <pc:sldMkLst>
          <pc:docMk/>
          <pc:sldMk cId="3863752492" sldId="283"/>
        </pc:sldMkLst>
        <pc:spChg chg="mod">
          <ac:chgData name="Fischer, Melissa" userId="S::melissa.fischer@umassmed.edu::d718ed05-9876-47ff-a395-c2dad8208a5c" providerId="AD" clId="Web-{28B2701F-FE81-47A7-855E-B471E7229DBE}" dt="2020-09-22T01:19:29.115" v="510" actId="20577"/>
          <ac:spMkLst>
            <pc:docMk/>
            <pc:sldMk cId="3863752492" sldId="283"/>
            <ac:spMk id="2" creationId="{92636C30-542D-4DCF-B052-3353785FC219}"/>
          </ac:spMkLst>
        </pc:spChg>
      </pc:sldChg>
    </pc:docChg>
  </pc:docChgLst>
  <pc:docChgLst>
    <pc:chgData name="Seymour, Patricia" userId="S::patricia.seymour@umassmed.edu::f0efe697-5f56-4e72-892a-f646107bde05" providerId="AD" clId="Web-{3E6191D3-BF91-47EA-2C13-0E3520FC7A4E}"/>
    <pc:docChg chg="addSld modSld">
      <pc:chgData name="Seymour, Patricia" userId="S::patricia.seymour@umassmed.edu::f0efe697-5f56-4e72-892a-f646107bde05" providerId="AD" clId="Web-{3E6191D3-BF91-47EA-2C13-0E3520FC7A4E}" dt="2020-09-08T00:42:18.788" v="173" actId="20577"/>
      <pc:docMkLst>
        <pc:docMk/>
      </pc:docMkLst>
      <pc:sldChg chg="modSp">
        <pc:chgData name="Seymour, Patricia" userId="S::patricia.seymour@umassmed.edu::f0efe697-5f56-4e72-892a-f646107bde05" providerId="AD" clId="Web-{3E6191D3-BF91-47EA-2C13-0E3520FC7A4E}" dt="2020-09-08T00:42:18.788" v="173" actId="20577"/>
        <pc:sldMkLst>
          <pc:docMk/>
          <pc:sldMk cId="1142806093" sldId="259"/>
        </pc:sldMkLst>
        <pc:graphicFrameChg chg="modGraphic">
          <ac:chgData name="Seymour, Patricia" userId="S::patricia.seymour@umassmed.edu::f0efe697-5f56-4e72-892a-f646107bde05" providerId="AD" clId="Web-{3E6191D3-BF91-47EA-2C13-0E3520FC7A4E}" dt="2020-09-08T00:42:18.788" v="173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addSp delSp modSp">
        <pc:chgData name="Seymour, Patricia" userId="S::patricia.seymour@umassmed.edu::f0efe697-5f56-4e72-892a-f646107bde05" providerId="AD" clId="Web-{3E6191D3-BF91-47EA-2C13-0E3520FC7A4E}" dt="2020-09-08T00:37:40.724" v="0"/>
        <pc:sldMkLst>
          <pc:docMk/>
          <pc:sldMk cId="425861428" sldId="264"/>
        </pc:sldMkLst>
        <pc:spChg chg="del">
          <ac:chgData name="Seymour, Patricia" userId="S::patricia.seymour@umassmed.edu::f0efe697-5f56-4e72-892a-f646107bde05" providerId="AD" clId="Web-{3E6191D3-BF91-47EA-2C13-0E3520FC7A4E}" dt="2020-09-08T00:37:40.724" v="0"/>
          <ac:spMkLst>
            <pc:docMk/>
            <pc:sldMk cId="425861428" sldId="264"/>
            <ac:spMk id="3" creationId="{CC39C9D6-A5BB-4FD3-A270-64C98B046CC9}"/>
          </ac:spMkLst>
        </pc:spChg>
        <pc:picChg chg="add mod ord">
          <ac:chgData name="Seymour, Patricia" userId="S::patricia.seymour@umassmed.edu::f0efe697-5f56-4e72-892a-f646107bde05" providerId="AD" clId="Web-{3E6191D3-BF91-47EA-2C13-0E3520FC7A4E}" dt="2020-09-08T00:37:40.724" v="0"/>
          <ac:picMkLst>
            <pc:docMk/>
            <pc:sldMk cId="425861428" sldId="264"/>
            <ac:picMk id="4" creationId="{8905661F-7D99-460B-B0C5-D21345D865BF}"/>
          </ac:picMkLst>
        </pc:picChg>
      </pc:sldChg>
      <pc:sldChg chg="modSp new">
        <pc:chgData name="Seymour, Patricia" userId="S::patricia.seymour@umassmed.edu::f0efe697-5f56-4e72-892a-f646107bde05" providerId="AD" clId="Web-{3E6191D3-BF91-47EA-2C13-0E3520FC7A4E}" dt="2020-09-08T00:41:54.163" v="168" actId="20577"/>
        <pc:sldMkLst>
          <pc:docMk/>
          <pc:sldMk cId="3727113908" sldId="272"/>
        </pc:sldMkLst>
        <pc:spChg chg="mod">
          <ac:chgData name="Seymour, Patricia" userId="S::patricia.seymour@umassmed.edu::f0efe697-5f56-4e72-892a-f646107bde05" providerId="AD" clId="Web-{3E6191D3-BF91-47EA-2C13-0E3520FC7A4E}" dt="2020-09-08T00:38:55.052" v="22" actId="20577"/>
          <ac:spMkLst>
            <pc:docMk/>
            <pc:sldMk cId="3727113908" sldId="272"/>
            <ac:spMk id="2" creationId="{E92D4936-3686-4C6C-B43B-F29765D2D3AD}"/>
          </ac:spMkLst>
        </pc:spChg>
        <pc:spChg chg="mod">
          <ac:chgData name="Seymour, Patricia" userId="S::patricia.seymour@umassmed.edu::f0efe697-5f56-4e72-892a-f646107bde05" providerId="AD" clId="Web-{3E6191D3-BF91-47EA-2C13-0E3520FC7A4E}" dt="2020-09-08T00:41:54.163" v="168" actId="20577"/>
          <ac:spMkLst>
            <pc:docMk/>
            <pc:sldMk cId="3727113908" sldId="272"/>
            <ac:spMk id="3" creationId="{5E1BB109-82FA-40F2-A007-85971D3088B1}"/>
          </ac:spMkLst>
        </pc:spChg>
      </pc:sldChg>
    </pc:docChg>
  </pc:docChgLst>
  <pc:docChgLst>
    <pc:chgData name="Fischer, Melissa" userId="S::melissa.fischer@umassmed.edu::d718ed05-9876-47ff-a395-c2dad8208a5c" providerId="AD" clId="Web-{D11DAC24-CD60-43FE-B763-58D4C0269BFF}"/>
    <pc:docChg chg="addSld delSld modSld sldOrd">
      <pc:chgData name="Fischer, Melissa" userId="S::melissa.fischer@umassmed.edu::d718ed05-9876-47ff-a395-c2dad8208a5c" providerId="AD" clId="Web-{D11DAC24-CD60-43FE-B763-58D4C0269BFF}" dt="2020-09-22T12:27:43.295" v="176"/>
      <pc:docMkLst>
        <pc:docMk/>
      </pc:docMkLst>
      <pc:sldChg chg="modSp new del">
        <pc:chgData name="Fischer, Melissa" userId="S::melissa.fischer@umassmed.edu::d718ed05-9876-47ff-a395-c2dad8208a5c" providerId="AD" clId="Web-{D11DAC24-CD60-43FE-B763-58D4C0269BFF}" dt="2020-09-22T12:24:26.587" v="47"/>
        <pc:sldMkLst>
          <pc:docMk/>
          <pc:sldMk cId="380589571" sldId="292"/>
        </pc:sldMkLst>
        <pc:spChg chg="mod">
          <ac:chgData name="Fischer, Melissa" userId="S::melissa.fischer@umassmed.edu::d718ed05-9876-47ff-a395-c2dad8208a5c" providerId="AD" clId="Web-{D11DAC24-CD60-43FE-B763-58D4C0269BFF}" dt="2020-09-22T12:24:13.024" v="18" actId="20577"/>
          <ac:spMkLst>
            <pc:docMk/>
            <pc:sldMk cId="380589571" sldId="292"/>
            <ac:spMk id="2" creationId="{9898A246-1B65-4835-AAC5-4D50C4B6AD17}"/>
          </ac:spMkLst>
        </pc:spChg>
      </pc:sldChg>
      <pc:sldChg chg="addSp modSp new mod ord setBg">
        <pc:chgData name="Fischer, Melissa" userId="S::melissa.fischer@umassmed.edu::d718ed05-9876-47ff-a395-c2dad8208a5c" providerId="AD" clId="Web-{D11DAC24-CD60-43FE-B763-58D4C0269BFF}" dt="2020-09-22T12:27:43.295" v="176"/>
        <pc:sldMkLst>
          <pc:docMk/>
          <pc:sldMk cId="3832919095" sldId="293"/>
        </pc:sldMkLst>
        <pc:spChg chg="mod">
          <ac:chgData name="Fischer, Melissa" userId="S::melissa.fischer@umassmed.edu::d718ed05-9876-47ff-a395-c2dad8208a5c" providerId="AD" clId="Web-{D11DAC24-CD60-43FE-B763-58D4C0269BFF}" dt="2020-09-22T12:27:20.372" v="174" actId="14100"/>
          <ac:spMkLst>
            <pc:docMk/>
            <pc:sldMk cId="3832919095" sldId="293"/>
            <ac:spMk id="2" creationId="{47545B40-2FF2-407F-B7F4-4BD886346549}"/>
          </ac:spMkLst>
        </pc:spChg>
        <pc:spChg chg="mod">
          <ac:chgData name="Fischer, Melissa" userId="S::melissa.fischer@umassmed.edu::d718ed05-9876-47ff-a395-c2dad8208a5c" providerId="AD" clId="Web-{D11DAC24-CD60-43FE-B763-58D4C0269BFF}" dt="2020-09-22T12:27:27.560" v="175" actId="1076"/>
          <ac:spMkLst>
            <pc:docMk/>
            <pc:sldMk cId="3832919095" sldId="293"/>
            <ac:spMk id="3" creationId="{85917747-6758-496A-B58C-82FF1F53F657}"/>
          </ac:spMkLst>
        </pc:spChg>
        <pc:spChg chg="mod">
          <ac:chgData name="Fischer, Melissa" userId="S::melissa.fischer@umassmed.edu::d718ed05-9876-47ff-a395-c2dad8208a5c" providerId="AD" clId="Web-{D11DAC24-CD60-43FE-B763-58D4C0269BFF}" dt="2020-09-22T12:26:59.872" v="168" actId="20577"/>
          <ac:spMkLst>
            <pc:docMk/>
            <pc:sldMk cId="3832919095" sldId="293"/>
            <ac:spMk id="4" creationId="{1BBC642F-13A5-4379-BB8F-CE6A711D4D03}"/>
          </ac:spMkLst>
        </pc:spChg>
        <pc:spChg chg="add">
          <ac:chgData name="Fischer, Melissa" userId="S::melissa.fischer@umassmed.edu::d718ed05-9876-47ff-a395-c2dad8208a5c" providerId="AD" clId="Web-{D11DAC24-CD60-43FE-B763-58D4C0269BFF}" dt="2020-09-22T12:26:11.777" v="156"/>
          <ac:spMkLst>
            <pc:docMk/>
            <pc:sldMk cId="3832919095" sldId="293"/>
            <ac:spMk id="9" creationId="{9F7D788E-2C1B-4EF4-8719-12613771FF98}"/>
          </ac:spMkLst>
        </pc:spChg>
        <pc:spChg chg="add">
          <ac:chgData name="Fischer, Melissa" userId="S::melissa.fischer@umassmed.edu::d718ed05-9876-47ff-a395-c2dad8208a5c" providerId="AD" clId="Web-{D11DAC24-CD60-43FE-B763-58D4C0269BFF}" dt="2020-09-22T12:26:11.777" v="156"/>
          <ac:spMkLst>
            <pc:docMk/>
            <pc:sldMk cId="3832919095" sldId="293"/>
            <ac:spMk id="11" creationId="{58DEA6A1-FC5C-4E6E-BBBF-7E472949B394}"/>
          </ac:spMkLst>
        </pc:spChg>
        <pc:spChg chg="add">
          <ac:chgData name="Fischer, Melissa" userId="S::melissa.fischer@umassmed.edu::d718ed05-9876-47ff-a395-c2dad8208a5c" providerId="AD" clId="Web-{D11DAC24-CD60-43FE-B763-58D4C0269BFF}" dt="2020-09-22T12:26:11.777" v="156"/>
          <ac:spMkLst>
            <pc:docMk/>
            <pc:sldMk cId="3832919095" sldId="293"/>
            <ac:spMk id="13" creationId="{A5AD6500-BB62-4AAC-9D2F-C10DDC90CBB1}"/>
          </ac:spMkLst>
        </pc:spChg>
        <pc:spChg chg="add">
          <ac:chgData name="Fischer, Melissa" userId="S::melissa.fischer@umassmed.edu::d718ed05-9876-47ff-a395-c2dad8208a5c" providerId="AD" clId="Web-{D11DAC24-CD60-43FE-B763-58D4C0269BFF}" dt="2020-09-22T12:26:11.777" v="156"/>
          <ac:spMkLst>
            <pc:docMk/>
            <pc:sldMk cId="3832919095" sldId="293"/>
            <ac:spMk id="15" creationId="{7C54E824-C0F4-480B-BC88-689F50C45FBD}"/>
          </ac:spMkLst>
        </pc:spChg>
        <pc:spChg chg="add">
          <ac:chgData name="Fischer, Melissa" userId="S::melissa.fischer@umassmed.edu::d718ed05-9876-47ff-a395-c2dad8208a5c" providerId="AD" clId="Web-{D11DAC24-CD60-43FE-B763-58D4C0269BFF}" dt="2020-09-22T12:26:11.777" v="156"/>
          <ac:spMkLst>
            <pc:docMk/>
            <pc:sldMk cId="3832919095" sldId="293"/>
            <ac:spMk id="17" creationId="{96AAAC3B-1954-46B7-BBAC-27DFF5B5295F}"/>
          </ac:spMkLst>
        </pc:spChg>
      </pc:sldChg>
    </pc:docChg>
  </pc:docChgLst>
  <pc:docChgLst>
    <pc:chgData name="Fischer, Melissa" userId="S::melissa.fischer@umassmed.edu::d718ed05-9876-47ff-a395-c2dad8208a5c" providerId="AD" clId="Web-{B52353C9-7C39-4ADA-9A72-9E2C594FD5B4}"/>
    <pc:docChg chg="modSld">
      <pc:chgData name="Fischer, Melissa" userId="S::melissa.fischer@umassmed.edu::d718ed05-9876-47ff-a395-c2dad8208a5c" providerId="AD" clId="Web-{B52353C9-7C39-4ADA-9A72-9E2C594FD5B4}" dt="2020-10-19T01:10:43.495" v="121" actId="1076"/>
      <pc:docMkLst>
        <pc:docMk/>
      </pc:docMkLst>
      <pc:sldChg chg="modSp">
        <pc:chgData name="Fischer, Melissa" userId="S::melissa.fischer@umassmed.edu::d718ed05-9876-47ff-a395-c2dad8208a5c" providerId="AD" clId="Web-{B52353C9-7C39-4ADA-9A72-9E2C594FD5B4}" dt="2020-10-19T01:10:43.495" v="121" actId="1076"/>
        <pc:sldMkLst>
          <pc:docMk/>
          <pc:sldMk cId="2276742587" sldId="291"/>
        </pc:sldMkLst>
        <pc:spChg chg="mod">
          <ac:chgData name="Fischer, Melissa" userId="S::melissa.fischer@umassmed.edu::d718ed05-9876-47ff-a395-c2dad8208a5c" providerId="AD" clId="Web-{B52353C9-7C39-4ADA-9A72-9E2C594FD5B4}" dt="2020-10-19T01:10:43.495" v="121" actId="1076"/>
          <ac:spMkLst>
            <pc:docMk/>
            <pc:sldMk cId="2276742587" sldId="291"/>
            <ac:spMk id="3" creationId="{08D8D4E0-8A8F-453F-9270-739067F4E344}"/>
          </ac:spMkLst>
        </pc:spChg>
        <pc:picChg chg="mod">
          <ac:chgData name="Fischer, Melissa" userId="S::melissa.fischer@umassmed.edu::d718ed05-9876-47ff-a395-c2dad8208a5c" providerId="AD" clId="Web-{B52353C9-7C39-4ADA-9A72-9E2C594FD5B4}" dt="2020-10-19T01:09:50.432" v="44" actId="14100"/>
          <ac:picMkLst>
            <pc:docMk/>
            <pc:sldMk cId="2276742587" sldId="291"/>
            <ac:picMk id="5" creationId="{C6711E28-1D76-4FD0-AB4F-ECA30CFE771D}"/>
          </ac:picMkLst>
        </pc:picChg>
      </pc:sldChg>
      <pc:sldChg chg="modSp">
        <pc:chgData name="Fischer, Melissa" userId="S::melissa.fischer@umassmed.edu::d718ed05-9876-47ff-a395-c2dad8208a5c" providerId="AD" clId="Web-{B52353C9-7C39-4ADA-9A72-9E2C594FD5B4}" dt="2020-10-19T01:09:31.058" v="43" actId="20577"/>
        <pc:sldMkLst>
          <pc:docMk/>
          <pc:sldMk cId="3832919095" sldId="293"/>
        </pc:sldMkLst>
        <pc:spChg chg="mod">
          <ac:chgData name="Fischer, Melissa" userId="S::melissa.fischer@umassmed.edu::d718ed05-9876-47ff-a395-c2dad8208a5c" providerId="AD" clId="Web-{B52353C9-7C39-4ADA-9A72-9E2C594FD5B4}" dt="2020-10-19T01:09:31.058" v="43" actId="20577"/>
          <ac:spMkLst>
            <pc:docMk/>
            <pc:sldMk cId="3832919095" sldId="293"/>
            <ac:spMk id="4" creationId="{1BBC642F-13A5-4379-BB8F-CE6A711D4D03}"/>
          </ac:spMkLst>
        </pc:spChg>
      </pc:sldChg>
    </pc:docChg>
  </pc:docChgLst>
  <pc:docChgLst>
    <pc:chgData name="Seymour, Patricia" userId="S::patricia.seymour@umassmed.edu::f0efe697-5f56-4e72-892a-f646107bde05" providerId="AD" clId="Web-{6B6E9DAD-FED3-4FEE-510C-E8F5568998B0}"/>
    <pc:docChg chg="addSld modSld sldOrd">
      <pc:chgData name="Seymour, Patricia" userId="S::patricia.seymour@umassmed.edu::f0efe697-5f56-4e72-892a-f646107bde05" providerId="AD" clId="Web-{6B6E9DAD-FED3-4FEE-510C-E8F5568998B0}" dt="2020-09-10T19:14:31.879" v="408" actId="1076"/>
      <pc:docMkLst>
        <pc:docMk/>
      </pc:docMkLst>
      <pc:sldChg chg="modSp mod setBg modNotes">
        <pc:chgData name="Seymour, Patricia" userId="S::patricia.seymour@umassmed.edu::f0efe697-5f56-4e72-892a-f646107bde05" providerId="AD" clId="Web-{6B6E9DAD-FED3-4FEE-510C-E8F5568998B0}" dt="2020-09-10T19:14:18.863" v="405" actId="1076"/>
        <pc:sldMkLst>
          <pc:docMk/>
          <pc:sldMk cId="3716346388" sldId="257"/>
        </pc:sldMkLst>
        <pc:picChg chg="mod">
          <ac:chgData name="Seymour, Patricia" userId="S::patricia.seymour@umassmed.edu::f0efe697-5f56-4e72-892a-f646107bde05" providerId="AD" clId="Web-{6B6E9DAD-FED3-4FEE-510C-E8F5568998B0}" dt="2020-09-10T19:14:18.863" v="405" actId="1076"/>
          <ac:picMkLst>
            <pc:docMk/>
            <pc:sldMk cId="3716346388" sldId="257"/>
            <ac:picMk id="4" creationId="{00000000-0000-0000-0000-000000000000}"/>
          </ac:picMkLst>
        </pc:picChg>
      </pc:sldChg>
      <pc:sldChg chg="modSp mod setBg">
        <pc:chgData name="Seymour, Patricia" userId="S::patricia.seymour@umassmed.edu::f0efe697-5f56-4e72-892a-f646107bde05" providerId="AD" clId="Web-{6B6E9DAD-FED3-4FEE-510C-E8F5568998B0}" dt="2020-09-10T19:14:28.613" v="407" actId="1076"/>
        <pc:sldMkLst>
          <pc:docMk/>
          <pc:sldMk cId="330529645" sldId="258"/>
        </pc:sldMkLst>
        <pc:picChg chg="mod">
          <ac:chgData name="Seymour, Patricia" userId="S::patricia.seymour@umassmed.edu::f0efe697-5f56-4e72-892a-f646107bde05" providerId="AD" clId="Web-{6B6E9DAD-FED3-4FEE-510C-E8F5568998B0}" dt="2020-09-10T19:14:28.613" v="407" actId="1076"/>
          <ac:picMkLst>
            <pc:docMk/>
            <pc:sldMk cId="330529645" sldId="258"/>
            <ac:picMk id="4" creationId="{00000000-0000-0000-0000-000000000000}"/>
          </ac:picMkLst>
        </pc:picChg>
      </pc:sldChg>
      <pc:sldChg chg="modSp">
        <pc:chgData name="Seymour, Patricia" userId="S::patricia.seymour@umassmed.edu::f0efe697-5f56-4e72-892a-f646107bde05" providerId="AD" clId="Web-{6B6E9DAD-FED3-4FEE-510C-E8F5568998B0}" dt="2020-09-10T18:44:42.524" v="215" actId="20577"/>
        <pc:sldMkLst>
          <pc:docMk/>
          <pc:sldMk cId="805272176" sldId="267"/>
        </pc:sldMkLst>
        <pc:graphicFrameChg chg="modGraphic">
          <ac:chgData name="Seymour, Patricia" userId="S::patricia.seymour@umassmed.edu::f0efe697-5f56-4e72-892a-f646107bde05" providerId="AD" clId="Web-{6B6E9DAD-FED3-4FEE-510C-E8F5568998B0}" dt="2020-09-10T18:44:42.524" v="215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</pc:sldChg>
      <pc:sldChg chg="addSp modSp mod setBg">
        <pc:chgData name="Seymour, Patricia" userId="S::patricia.seymour@umassmed.edu::f0efe697-5f56-4e72-892a-f646107bde05" providerId="AD" clId="Web-{6B6E9DAD-FED3-4FEE-510C-E8F5568998B0}" dt="2020-09-10T18:58:51.435" v="374"/>
        <pc:sldMkLst>
          <pc:docMk/>
          <pc:sldMk cId="3727113908" sldId="272"/>
        </pc:sldMkLst>
        <pc:spChg chg="mod">
          <ac:chgData name="Seymour, Patricia" userId="S::patricia.seymour@umassmed.edu::f0efe697-5f56-4e72-892a-f646107bde05" providerId="AD" clId="Web-{6B6E9DAD-FED3-4FEE-510C-E8F5568998B0}" dt="2020-09-10T18:58:51.435" v="374"/>
          <ac:spMkLst>
            <pc:docMk/>
            <pc:sldMk cId="3727113908" sldId="272"/>
            <ac:spMk id="2" creationId="{E92D4936-3686-4C6C-B43B-F29765D2D3AD}"/>
          </ac:spMkLst>
        </pc:spChg>
        <pc:spChg chg="mod">
          <ac:chgData name="Seymour, Patricia" userId="S::patricia.seymour@umassmed.edu::f0efe697-5f56-4e72-892a-f646107bde05" providerId="AD" clId="Web-{6B6E9DAD-FED3-4FEE-510C-E8F5568998B0}" dt="2020-09-10T18:58:51.435" v="374"/>
          <ac:spMkLst>
            <pc:docMk/>
            <pc:sldMk cId="3727113908" sldId="272"/>
            <ac:spMk id="3" creationId="{5E1BB109-82FA-40F2-A007-85971D3088B1}"/>
          </ac:spMkLst>
        </pc:spChg>
        <pc:picChg chg="add">
          <ac:chgData name="Seymour, Patricia" userId="S::patricia.seymour@umassmed.edu::f0efe697-5f56-4e72-892a-f646107bde05" providerId="AD" clId="Web-{6B6E9DAD-FED3-4FEE-510C-E8F5568998B0}" dt="2020-09-10T18:58:51.435" v="374"/>
          <ac:picMkLst>
            <pc:docMk/>
            <pc:sldMk cId="3727113908" sldId="272"/>
            <ac:picMk id="5" creationId="{EC19AEAC-2907-4486-A798-F4A72E2790DB}"/>
          </ac:picMkLst>
        </pc:picChg>
        <pc:cxnChg chg="add">
          <ac:chgData name="Seymour, Patricia" userId="S::patricia.seymour@umassmed.edu::f0efe697-5f56-4e72-892a-f646107bde05" providerId="AD" clId="Web-{6B6E9DAD-FED3-4FEE-510C-E8F5568998B0}" dt="2020-09-10T18:58:51.435" v="374"/>
          <ac:cxnSpMkLst>
            <pc:docMk/>
            <pc:sldMk cId="3727113908" sldId="272"/>
            <ac:cxnSpMk id="9" creationId="{A7F400EE-A8A5-48AF-B4D6-291B52C6F0B0}"/>
          </ac:cxnSpMkLst>
        </pc:cxnChg>
      </pc:sldChg>
      <pc:sldChg chg="addSp delSp modSp new ord">
        <pc:chgData name="Seymour, Patricia" userId="S::patricia.seymour@umassmed.edu::f0efe697-5f56-4e72-892a-f646107bde05" providerId="AD" clId="Web-{6B6E9DAD-FED3-4FEE-510C-E8F5568998B0}" dt="2020-09-10T18:43:05.850" v="186" actId="20577"/>
        <pc:sldMkLst>
          <pc:docMk/>
          <pc:sldMk cId="2653895174" sldId="273"/>
        </pc:sldMkLst>
        <pc:spChg chg="mod">
          <ac:chgData name="Seymour, Patricia" userId="S::patricia.seymour@umassmed.edu::f0efe697-5f56-4e72-892a-f646107bde05" providerId="AD" clId="Web-{6B6E9DAD-FED3-4FEE-510C-E8F5568998B0}" dt="2020-09-10T18:43:05.850" v="186" actId="20577"/>
          <ac:spMkLst>
            <pc:docMk/>
            <pc:sldMk cId="2653895174" sldId="273"/>
            <ac:spMk id="2" creationId="{6ACF51A6-7E80-4BB8-8093-E7A15A56EAD5}"/>
          </ac:spMkLst>
        </pc:spChg>
        <pc:spChg chg="del">
          <ac:chgData name="Seymour, Patricia" userId="S::patricia.seymour@umassmed.edu::f0efe697-5f56-4e72-892a-f646107bde05" providerId="AD" clId="Web-{6B6E9DAD-FED3-4FEE-510C-E8F5568998B0}" dt="2020-09-10T18:39:17.126" v="2"/>
          <ac:spMkLst>
            <pc:docMk/>
            <pc:sldMk cId="2653895174" sldId="273"/>
            <ac:spMk id="3" creationId="{243D7412-B929-4CAD-B03D-712240287615}"/>
          </ac:spMkLst>
        </pc:spChg>
        <pc:graphicFrameChg chg="add mod ord modGraphic">
          <ac:chgData name="Seymour, Patricia" userId="S::patricia.seymour@umassmed.edu::f0efe697-5f56-4e72-892a-f646107bde05" providerId="AD" clId="Web-{6B6E9DAD-FED3-4FEE-510C-E8F5568998B0}" dt="2020-09-10T18:42:22.239" v="167"/>
          <ac:graphicFrameMkLst>
            <pc:docMk/>
            <pc:sldMk cId="2653895174" sldId="273"/>
            <ac:graphicFrameMk id="4" creationId="{AAA1872E-ACE0-4DFA-B3D2-97033864E285}"/>
          </ac:graphicFrameMkLst>
        </pc:graphicFrameChg>
      </pc:sldChg>
      <pc:sldChg chg="addSp delSp modSp new mod ord setBg">
        <pc:chgData name="Seymour, Patricia" userId="S::patricia.seymour@umassmed.edu::f0efe697-5f56-4e72-892a-f646107bde05" providerId="AD" clId="Web-{6B6E9DAD-FED3-4FEE-510C-E8F5568998B0}" dt="2020-09-10T19:14:31.879" v="408" actId="1076"/>
        <pc:sldMkLst>
          <pc:docMk/>
          <pc:sldMk cId="3901875180" sldId="274"/>
        </pc:sldMkLst>
        <pc:spChg chg="del">
          <ac:chgData name="Seymour, Patricia" userId="S::patricia.seymour@umassmed.edu::f0efe697-5f56-4e72-892a-f646107bde05" providerId="AD" clId="Web-{6B6E9DAD-FED3-4FEE-510C-E8F5568998B0}" dt="2020-09-10T19:12:08.250" v="390"/>
          <ac:spMkLst>
            <pc:docMk/>
            <pc:sldMk cId="3901875180" sldId="274"/>
            <ac:spMk id="2" creationId="{661694ED-07E7-40D1-96AE-571E462B3DA9}"/>
          </ac:spMkLst>
        </pc:spChg>
        <pc:spChg chg="del">
          <ac:chgData name="Seymour, Patricia" userId="S::patricia.seymour@umassmed.edu::f0efe697-5f56-4e72-892a-f646107bde05" providerId="AD" clId="Web-{6B6E9DAD-FED3-4FEE-510C-E8F5568998B0}" dt="2020-09-10T19:11:59.188" v="389"/>
          <ac:spMkLst>
            <pc:docMk/>
            <pc:sldMk cId="3901875180" sldId="274"/>
            <ac:spMk id="3" creationId="{C37D9878-11E9-45EC-B671-552DCCA3D483}"/>
          </ac:spMkLst>
        </pc:spChg>
        <pc:picChg chg="add mod ord">
          <ac:chgData name="Seymour, Patricia" userId="S::patricia.seymour@umassmed.edu::f0efe697-5f56-4e72-892a-f646107bde05" providerId="AD" clId="Web-{6B6E9DAD-FED3-4FEE-510C-E8F5568998B0}" dt="2020-09-10T19:14:31.879" v="408" actId="1076"/>
          <ac:picMkLst>
            <pc:docMk/>
            <pc:sldMk cId="3901875180" sldId="274"/>
            <ac:picMk id="4" creationId="{15F50F73-DAAB-43F7-967D-C17AAD1586B3}"/>
          </ac:picMkLst>
        </pc:picChg>
      </pc:sldChg>
      <pc:sldChg chg="addSp delSp modSp new mod ord setBg">
        <pc:chgData name="Seymour, Patricia" userId="S::patricia.seymour@umassmed.edu::f0efe697-5f56-4e72-892a-f646107bde05" providerId="AD" clId="Web-{6B6E9DAD-FED3-4FEE-510C-E8F5568998B0}" dt="2020-09-10T19:14:23.441" v="406" actId="1076"/>
        <pc:sldMkLst>
          <pc:docMk/>
          <pc:sldMk cId="1466619207" sldId="275"/>
        </pc:sldMkLst>
        <pc:spChg chg="del">
          <ac:chgData name="Seymour, Patricia" userId="S::patricia.seymour@umassmed.edu::f0efe697-5f56-4e72-892a-f646107bde05" providerId="AD" clId="Web-{6B6E9DAD-FED3-4FEE-510C-E8F5568998B0}" dt="2020-09-10T19:13:16.174" v="395"/>
          <ac:spMkLst>
            <pc:docMk/>
            <pc:sldMk cId="1466619207" sldId="275"/>
            <ac:spMk id="2" creationId="{C853BB99-DEA7-430D-8833-83D0E3F3E714}"/>
          </ac:spMkLst>
        </pc:spChg>
        <pc:spChg chg="del">
          <ac:chgData name="Seymour, Patricia" userId="S::patricia.seymour@umassmed.edu::f0efe697-5f56-4e72-892a-f646107bde05" providerId="AD" clId="Web-{6B6E9DAD-FED3-4FEE-510C-E8F5568998B0}" dt="2020-09-10T19:13:23.487" v="396"/>
          <ac:spMkLst>
            <pc:docMk/>
            <pc:sldMk cId="1466619207" sldId="275"/>
            <ac:spMk id="3" creationId="{DA17E2F8-87D7-4FA5-B759-2205FAAD6F0D}"/>
          </ac:spMkLst>
        </pc:spChg>
        <pc:picChg chg="add mod ord">
          <ac:chgData name="Seymour, Patricia" userId="S::patricia.seymour@umassmed.edu::f0efe697-5f56-4e72-892a-f646107bde05" providerId="AD" clId="Web-{6B6E9DAD-FED3-4FEE-510C-E8F5568998B0}" dt="2020-09-10T19:14:23.441" v="406" actId="1076"/>
          <ac:picMkLst>
            <pc:docMk/>
            <pc:sldMk cId="1466619207" sldId="275"/>
            <ac:picMk id="4" creationId="{EBCD006E-30EB-4D17-A504-936703A325AC}"/>
          </ac:picMkLst>
        </pc:picChg>
      </pc:sldChg>
    </pc:docChg>
  </pc:docChgLst>
  <pc:docChgLst>
    <pc:chgData name="Seymour, Patricia" userId="S::patricia.seymour@umassmed.edu::f0efe697-5f56-4e72-892a-f646107bde05" providerId="AD" clId="Web-{A3E54672-1274-4D31-A26E-4001A7E987A8}"/>
    <pc:docChg chg="addSld modSld sldOrd">
      <pc:chgData name="Seymour, Patricia" userId="S::patricia.seymour@umassmed.edu::f0efe697-5f56-4e72-892a-f646107bde05" providerId="AD" clId="Web-{A3E54672-1274-4D31-A26E-4001A7E987A8}" dt="2020-09-21T12:41:17.007" v="19"/>
      <pc:docMkLst>
        <pc:docMk/>
      </pc:docMkLst>
      <pc:sldChg chg="modSp">
        <pc:chgData name="Seymour, Patricia" userId="S::patricia.seymour@umassmed.edu::f0efe697-5f56-4e72-892a-f646107bde05" providerId="AD" clId="Web-{A3E54672-1274-4D31-A26E-4001A7E987A8}" dt="2020-09-21T12:40:56.741" v="17" actId="20577"/>
        <pc:sldMkLst>
          <pc:docMk/>
          <pc:sldMk cId="1142806093" sldId="259"/>
        </pc:sldMkLst>
        <pc:graphicFrameChg chg="modGraphic">
          <ac:chgData name="Seymour, Patricia" userId="S::patricia.seymour@umassmed.edu::f0efe697-5f56-4e72-892a-f646107bde05" providerId="AD" clId="Web-{A3E54672-1274-4D31-A26E-4001A7E987A8}" dt="2020-09-21T12:40:56.741" v="17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add ord replId">
        <pc:chgData name="Seymour, Patricia" userId="S::patricia.seymour@umassmed.edu::f0efe697-5f56-4e72-892a-f646107bde05" providerId="AD" clId="Web-{A3E54672-1274-4D31-A26E-4001A7E987A8}" dt="2020-09-21T12:41:17.007" v="19"/>
        <pc:sldMkLst>
          <pc:docMk/>
          <pc:sldMk cId="3912410423" sldId="276"/>
        </pc:sldMkLst>
      </pc:sldChg>
    </pc:docChg>
  </pc:docChgLst>
  <pc:docChgLst>
    <pc:chgData name="Seymour, Patricia" userId="S::patricia.seymour@umassmed.edu::f0efe697-5f56-4e72-892a-f646107bde05" providerId="AD" clId="Web-{716159E4-ACBD-4942-23BA-95627FB754BE}"/>
    <pc:docChg chg="modSld sldOrd">
      <pc:chgData name="Seymour, Patricia" userId="S::patricia.seymour@umassmed.edu::f0efe697-5f56-4e72-892a-f646107bde05" providerId="AD" clId="Web-{716159E4-ACBD-4942-23BA-95627FB754BE}" dt="2020-09-07T23:51:42.355" v="108"/>
      <pc:docMkLst>
        <pc:docMk/>
      </pc:docMkLst>
      <pc:sldChg chg="ord modNotes">
        <pc:chgData name="Seymour, Patricia" userId="S::patricia.seymour@umassmed.edu::f0efe697-5f56-4e72-892a-f646107bde05" providerId="AD" clId="Web-{716159E4-ACBD-4942-23BA-95627FB754BE}" dt="2020-09-07T23:51:32.652" v="95"/>
        <pc:sldMkLst>
          <pc:docMk/>
          <pc:sldMk cId="3716346388" sldId="257"/>
        </pc:sldMkLst>
      </pc:sldChg>
      <pc:sldChg chg="ord modNotes">
        <pc:chgData name="Seymour, Patricia" userId="S::patricia.seymour@umassmed.edu::f0efe697-5f56-4e72-892a-f646107bde05" providerId="AD" clId="Web-{716159E4-ACBD-4942-23BA-95627FB754BE}" dt="2020-09-07T23:51:42.355" v="108"/>
        <pc:sldMkLst>
          <pc:docMk/>
          <pc:sldMk cId="330529645" sldId="258"/>
        </pc:sldMkLst>
      </pc:sldChg>
      <pc:sldChg chg="modSp modNotes">
        <pc:chgData name="Seymour, Patricia" userId="S::patricia.seymour@umassmed.edu::f0efe697-5f56-4e72-892a-f646107bde05" providerId="AD" clId="Web-{716159E4-ACBD-4942-23BA-95627FB754BE}" dt="2020-09-07T23:50:39.496" v="86" actId="20577"/>
        <pc:sldMkLst>
          <pc:docMk/>
          <pc:sldMk cId="649359105" sldId="268"/>
        </pc:sldMkLst>
        <pc:spChg chg="mod">
          <ac:chgData name="Seymour, Patricia" userId="S::patricia.seymour@umassmed.edu::f0efe697-5f56-4e72-892a-f646107bde05" providerId="AD" clId="Web-{716159E4-ACBD-4942-23BA-95627FB754BE}" dt="2020-09-07T23:50:39.496" v="86" actId="20577"/>
          <ac:spMkLst>
            <pc:docMk/>
            <pc:sldMk cId="649359105" sldId="268"/>
            <ac:spMk id="3" creationId="{588BFB59-4FA3-42DD-95A3-C58B32E0E23B}"/>
          </ac:spMkLst>
        </pc:spChg>
      </pc:sldChg>
    </pc:docChg>
  </pc:docChgLst>
  <pc:docChgLst>
    <pc:chgData name="Fischer, Melissa" userId="S::melissa.fischer@umassmed.edu::d718ed05-9876-47ff-a395-c2dad8208a5c" providerId="AD" clId="Web-{D99B5793-20E4-491B-9242-2A86CDCA26C4}"/>
    <pc:docChg chg="addSld modSld sldOrd">
      <pc:chgData name="Fischer, Melissa" userId="S::melissa.fischer@umassmed.edu::d718ed05-9876-47ff-a395-c2dad8208a5c" providerId="AD" clId="Web-{D99B5793-20E4-491B-9242-2A86CDCA26C4}" dt="2020-09-22T12:21:28.901" v="46"/>
      <pc:docMkLst>
        <pc:docMk/>
      </pc:docMkLst>
      <pc:sldChg chg="addSp modSp new mod ord setBg">
        <pc:chgData name="Fischer, Melissa" userId="S::melissa.fischer@umassmed.edu::d718ed05-9876-47ff-a395-c2dad8208a5c" providerId="AD" clId="Web-{D99B5793-20E4-491B-9242-2A86CDCA26C4}" dt="2020-09-22T12:21:28.901" v="46"/>
        <pc:sldMkLst>
          <pc:docMk/>
          <pc:sldMk cId="2276742587" sldId="291"/>
        </pc:sldMkLst>
        <pc:spChg chg="mod">
          <ac:chgData name="Fischer, Melissa" userId="S::melissa.fischer@umassmed.edu::d718ed05-9876-47ff-a395-c2dad8208a5c" providerId="AD" clId="Web-{D99B5793-20E4-491B-9242-2A86CDCA26C4}" dt="2020-09-22T12:20:26.493" v="43" actId="1076"/>
          <ac:spMkLst>
            <pc:docMk/>
            <pc:sldMk cId="2276742587" sldId="291"/>
            <ac:spMk id="2" creationId="{BF93EFC8-3F17-46FC-9B69-01F373507AAE}"/>
          </ac:spMkLst>
        </pc:spChg>
        <pc:spChg chg="mod">
          <ac:chgData name="Fischer, Melissa" userId="S::melissa.fischer@umassmed.edu::d718ed05-9876-47ff-a395-c2dad8208a5c" providerId="AD" clId="Web-{D99B5793-20E4-491B-9242-2A86CDCA26C4}" dt="2020-09-22T12:20:58.931" v="45" actId="20577"/>
          <ac:spMkLst>
            <pc:docMk/>
            <pc:sldMk cId="2276742587" sldId="291"/>
            <ac:spMk id="3" creationId="{08D8D4E0-8A8F-453F-9270-739067F4E344}"/>
          </ac:spMkLst>
        </pc:spChg>
        <pc:spChg chg="add">
          <ac:chgData name="Fischer, Melissa" userId="S::melissa.fischer@umassmed.edu::d718ed05-9876-47ff-a395-c2dad8208a5c" providerId="AD" clId="Web-{D99B5793-20E4-491B-9242-2A86CDCA26C4}" dt="2020-09-22T12:19:30.523" v="30"/>
          <ac:spMkLst>
            <pc:docMk/>
            <pc:sldMk cId="2276742587" sldId="291"/>
            <ac:spMk id="9" creationId="{2B566528-1B12-4246-9431-5C2D7D081168}"/>
          </ac:spMkLst>
        </pc:spChg>
        <pc:spChg chg="add">
          <ac:chgData name="Fischer, Melissa" userId="S::melissa.fischer@umassmed.edu::d718ed05-9876-47ff-a395-c2dad8208a5c" providerId="AD" clId="Web-{D99B5793-20E4-491B-9242-2A86CDCA26C4}" dt="2020-09-22T12:19:30.523" v="30"/>
          <ac:spMkLst>
            <pc:docMk/>
            <pc:sldMk cId="2276742587" sldId="291"/>
            <ac:spMk id="15" creationId="{D3F51FEB-38FB-4F6C-9F7B-2F2AFAB65463}"/>
          </ac:spMkLst>
        </pc:spChg>
        <pc:spChg chg="add">
          <ac:chgData name="Fischer, Melissa" userId="S::melissa.fischer@umassmed.edu::d718ed05-9876-47ff-a395-c2dad8208a5c" providerId="AD" clId="Web-{D99B5793-20E4-491B-9242-2A86CDCA26C4}" dt="2020-09-22T12:19:30.523" v="30"/>
          <ac:spMkLst>
            <pc:docMk/>
            <pc:sldMk cId="2276742587" sldId="291"/>
            <ac:spMk id="17" creationId="{1E547BA6-BAE0-43BB-A7CA-60F69CE252F0}"/>
          </ac:spMkLst>
        </pc:spChg>
        <pc:grpChg chg="add">
          <ac:chgData name="Fischer, Melissa" userId="S::melissa.fischer@umassmed.edu::d718ed05-9876-47ff-a395-c2dad8208a5c" providerId="AD" clId="Web-{D99B5793-20E4-491B-9242-2A86CDCA26C4}" dt="2020-09-22T12:19:30.523" v="30"/>
          <ac:grpSpMkLst>
            <pc:docMk/>
            <pc:sldMk cId="2276742587" sldId="291"/>
            <ac:grpSpMk id="11" creationId="{07EAA094-9CF6-4695-958A-33D9BCAA9474}"/>
          </ac:grpSpMkLst>
        </pc:grpChg>
        <pc:picChg chg="add mod">
          <ac:chgData name="Fischer, Melissa" userId="S::melissa.fischer@umassmed.edu::d718ed05-9876-47ff-a395-c2dad8208a5c" providerId="AD" clId="Web-{D99B5793-20E4-491B-9242-2A86CDCA26C4}" dt="2020-09-22T12:19:43.695" v="32" actId="14100"/>
          <ac:picMkLst>
            <pc:docMk/>
            <pc:sldMk cId="2276742587" sldId="291"/>
            <ac:picMk id="5" creationId="{C6711E28-1D76-4FD0-AB4F-ECA30CFE771D}"/>
          </ac:picMkLst>
        </pc:picChg>
      </pc:sldChg>
    </pc:docChg>
  </pc:docChgLst>
  <pc:docChgLst>
    <pc:chgData name="Seymour, Patricia" userId="S::patricia.seymour@umassmed.edu::f0efe697-5f56-4e72-892a-f646107bde05" providerId="AD" clId="Web-{DFDDC793-3402-4ED6-1D94-8480A9165CC5}"/>
    <pc:docChg chg="modSld">
      <pc:chgData name="Seymour, Patricia" userId="S::patricia.seymour@umassmed.edu::f0efe697-5f56-4e72-892a-f646107bde05" providerId="AD" clId="Web-{DFDDC793-3402-4ED6-1D94-8480A9165CC5}" dt="2020-09-11T12:56:56.638" v="44" actId="20577"/>
      <pc:docMkLst>
        <pc:docMk/>
      </pc:docMkLst>
      <pc:sldChg chg="modSp">
        <pc:chgData name="Seymour, Patricia" userId="S::patricia.seymour@umassmed.edu::f0efe697-5f56-4e72-892a-f646107bde05" providerId="AD" clId="Web-{DFDDC793-3402-4ED6-1D94-8480A9165CC5}" dt="2020-09-11T12:56:56.638" v="44" actId="20577"/>
        <pc:sldMkLst>
          <pc:docMk/>
          <pc:sldMk cId="805272176" sldId="267"/>
        </pc:sldMkLst>
        <pc:spChg chg="mod">
          <ac:chgData name="Seymour, Patricia" userId="S::patricia.seymour@umassmed.edu::f0efe697-5f56-4e72-892a-f646107bde05" providerId="AD" clId="Web-{DFDDC793-3402-4ED6-1D94-8480A9165CC5}" dt="2020-09-11T12:52:59.281" v="38" actId="20577"/>
          <ac:spMkLst>
            <pc:docMk/>
            <pc:sldMk cId="805272176" sldId="267"/>
            <ac:spMk id="2" creationId="{73AEB962-3288-4D9F-A356-A062ADD0BDA2}"/>
          </ac:spMkLst>
        </pc:spChg>
        <pc:graphicFrameChg chg="modGraphic">
          <ac:chgData name="Seymour, Patricia" userId="S::patricia.seymour@umassmed.edu::f0efe697-5f56-4e72-892a-f646107bde05" providerId="AD" clId="Web-{DFDDC793-3402-4ED6-1D94-8480A9165CC5}" dt="2020-09-11T12:56:56.638" v="44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</pc:sldChg>
    </pc:docChg>
  </pc:docChgLst>
  <pc:docChgLst>
    <pc:chgData name="Seymour, Patricia" userId="S::patricia.seymour@umassmed.edu::f0efe697-5f56-4e72-892a-f646107bde05" providerId="AD" clId="Web-{C5DC0419-E502-4BE3-46A0-87FCCDD4EBB9}"/>
    <pc:docChg chg="addSld modSld">
      <pc:chgData name="Seymour, Patricia" userId="S::patricia.seymour@umassmed.edu::f0efe697-5f56-4e72-892a-f646107bde05" providerId="AD" clId="Web-{C5DC0419-E502-4BE3-46A0-87FCCDD4EBB9}" dt="2020-09-07T20:31:11.665" v="60"/>
      <pc:docMkLst>
        <pc:docMk/>
      </pc:docMkLst>
      <pc:sldChg chg="modSp modNotes">
        <pc:chgData name="Seymour, Patricia" userId="S::patricia.seymour@umassmed.edu::f0efe697-5f56-4e72-892a-f646107bde05" providerId="AD" clId="Web-{C5DC0419-E502-4BE3-46A0-87FCCDD4EBB9}" dt="2020-09-07T20:29:56.848" v="56" actId="20577"/>
        <pc:sldMkLst>
          <pc:docMk/>
          <pc:sldMk cId="1142806093" sldId="259"/>
        </pc:sldMkLst>
        <pc:graphicFrameChg chg="modGraphic">
          <ac:chgData name="Seymour, Patricia" userId="S::patricia.seymour@umassmed.edu::f0efe697-5f56-4e72-892a-f646107bde05" providerId="AD" clId="Web-{C5DC0419-E502-4BE3-46A0-87FCCDD4EBB9}" dt="2020-09-07T20:29:56.848" v="56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new">
        <pc:chgData name="Seymour, Patricia" userId="S::patricia.seymour@umassmed.edu::f0efe697-5f56-4e72-892a-f646107bde05" providerId="AD" clId="Web-{C5DC0419-E502-4BE3-46A0-87FCCDD4EBB9}" dt="2020-09-07T20:31:01.883" v="57"/>
        <pc:sldMkLst>
          <pc:docMk/>
          <pc:sldMk cId="3053887816" sldId="260"/>
        </pc:sldMkLst>
      </pc:sldChg>
      <pc:sldChg chg="new">
        <pc:chgData name="Seymour, Patricia" userId="S::patricia.seymour@umassmed.edu::f0efe697-5f56-4e72-892a-f646107bde05" providerId="AD" clId="Web-{C5DC0419-E502-4BE3-46A0-87FCCDD4EBB9}" dt="2020-09-07T20:31:06.196" v="58"/>
        <pc:sldMkLst>
          <pc:docMk/>
          <pc:sldMk cId="243264605" sldId="261"/>
        </pc:sldMkLst>
      </pc:sldChg>
      <pc:sldChg chg="new">
        <pc:chgData name="Seymour, Patricia" userId="S::patricia.seymour@umassmed.edu::f0efe697-5f56-4e72-892a-f646107bde05" providerId="AD" clId="Web-{C5DC0419-E502-4BE3-46A0-87FCCDD4EBB9}" dt="2020-09-07T20:31:08.477" v="59"/>
        <pc:sldMkLst>
          <pc:docMk/>
          <pc:sldMk cId="163169887" sldId="262"/>
        </pc:sldMkLst>
      </pc:sldChg>
      <pc:sldChg chg="new">
        <pc:chgData name="Seymour, Patricia" userId="S::patricia.seymour@umassmed.edu::f0efe697-5f56-4e72-892a-f646107bde05" providerId="AD" clId="Web-{C5DC0419-E502-4BE3-46A0-87FCCDD4EBB9}" dt="2020-09-07T20:31:11.665" v="60"/>
        <pc:sldMkLst>
          <pc:docMk/>
          <pc:sldMk cId="22118462" sldId="263"/>
        </pc:sldMkLst>
      </pc:sldChg>
    </pc:docChg>
  </pc:docChgLst>
  <pc:docChgLst>
    <pc:chgData clId="Web-{EBC6F860-0769-471F-BF94-1575317ED5F5}"/>
    <pc:docChg chg="modSld">
      <pc:chgData name="" userId="" providerId="" clId="Web-{EBC6F860-0769-471F-BF94-1575317ED5F5}" dt="2020-09-22T01:27:19.180" v="3" actId="20577"/>
      <pc:docMkLst>
        <pc:docMk/>
      </pc:docMkLst>
      <pc:sldChg chg="modSp">
        <pc:chgData name="" userId="" providerId="" clId="Web-{EBC6F860-0769-471F-BF94-1575317ED5F5}" dt="2020-09-22T01:27:19.180" v="2" actId="20577"/>
        <pc:sldMkLst>
          <pc:docMk/>
          <pc:sldMk cId="1863552011" sldId="256"/>
        </pc:sldMkLst>
        <pc:spChg chg="mod">
          <ac:chgData name="" userId="" providerId="" clId="Web-{EBC6F860-0769-471F-BF94-1575317ED5F5}" dt="2020-09-22T01:27:19.180" v="2" actId="20577"/>
          <ac:spMkLst>
            <pc:docMk/>
            <pc:sldMk cId="1863552011" sldId="256"/>
            <ac:spMk id="2" creationId="{00000000-0000-0000-0000-000000000000}"/>
          </ac:spMkLst>
        </pc:spChg>
      </pc:sldChg>
    </pc:docChg>
  </pc:docChgLst>
  <pc:docChgLst>
    <pc:chgData name="Seymour, Patricia" userId="S::patricia.seymour@umassmed.edu::f0efe697-5f56-4e72-892a-f646107bde05" providerId="AD" clId="Web-{3EE90F79-A13D-449C-AFA0-88E46D7FB337}"/>
    <pc:docChg chg="modSld">
      <pc:chgData name="Seymour, Patricia" userId="S::patricia.seymour@umassmed.edu::f0efe697-5f56-4e72-892a-f646107bde05" providerId="AD" clId="Web-{3EE90F79-A13D-449C-AFA0-88E46D7FB337}" dt="2020-09-20T18:46:25.745" v="54" actId="20577"/>
      <pc:docMkLst>
        <pc:docMk/>
      </pc:docMkLst>
      <pc:sldChg chg="modSp">
        <pc:chgData name="Seymour, Patricia" userId="S::patricia.seymour@umassmed.edu::f0efe697-5f56-4e72-892a-f646107bde05" providerId="AD" clId="Web-{3EE90F79-A13D-449C-AFA0-88E46D7FB337}" dt="2020-09-20T18:46:25.745" v="53" actId="20577"/>
        <pc:sldMkLst>
          <pc:docMk/>
          <pc:sldMk cId="3727113908" sldId="272"/>
        </pc:sldMkLst>
        <pc:spChg chg="mod">
          <ac:chgData name="Seymour, Patricia" userId="S::patricia.seymour@umassmed.edu::f0efe697-5f56-4e72-892a-f646107bde05" providerId="AD" clId="Web-{3EE90F79-A13D-449C-AFA0-88E46D7FB337}" dt="2020-09-20T18:46:25.745" v="53" actId="20577"/>
          <ac:spMkLst>
            <pc:docMk/>
            <pc:sldMk cId="3727113908" sldId="272"/>
            <ac:spMk id="4" creationId="{A279B7E6-6E52-40B7-BBAD-93FBD754226B}"/>
          </ac:spMkLst>
        </pc:spChg>
      </pc:sldChg>
    </pc:docChg>
  </pc:docChgLst>
  <pc:docChgLst>
    <pc:chgData name="Seymour, Patricia" userId="S::patricia.seymour@umassmed.edu::f0efe697-5f56-4e72-892a-f646107bde05" providerId="AD" clId="Web-{053CCA95-4219-4CAB-97EB-FE73D3D73108}"/>
    <pc:docChg chg="addSld modSld">
      <pc:chgData name="Seymour, Patricia" userId="S::patricia.seymour@umassmed.edu::f0efe697-5f56-4e72-892a-f646107bde05" providerId="AD" clId="Web-{053CCA95-4219-4CAB-97EB-FE73D3D73108}" dt="2020-09-08T00:11:53.371" v="31" actId="20577"/>
      <pc:docMkLst>
        <pc:docMk/>
      </pc:docMkLst>
      <pc:sldChg chg="modSp modNotes">
        <pc:chgData name="Seymour, Patricia" userId="S::patricia.seymour@umassmed.edu::f0efe697-5f56-4e72-892a-f646107bde05" providerId="AD" clId="Web-{053CCA95-4219-4CAB-97EB-FE73D3D73108}" dt="2020-09-08T00:11:53.371" v="30" actId="20577"/>
        <pc:sldMkLst>
          <pc:docMk/>
          <pc:sldMk cId="3053887816" sldId="260"/>
        </pc:sldMkLst>
        <pc:spChg chg="mod">
          <ac:chgData name="Seymour, Patricia" userId="S::patricia.seymour@umassmed.edu::f0efe697-5f56-4e72-892a-f646107bde05" providerId="AD" clId="Web-{053CCA95-4219-4CAB-97EB-FE73D3D73108}" dt="2020-09-08T00:11:53.371" v="30" actId="20577"/>
          <ac:spMkLst>
            <pc:docMk/>
            <pc:sldMk cId="3053887816" sldId="260"/>
            <ac:spMk id="2" creationId="{767B9095-8991-4067-B0A3-87B1E5349953}"/>
          </ac:spMkLst>
        </pc:spChg>
      </pc:sldChg>
      <pc:sldChg chg="addSp delSp modSp new mod setBg">
        <pc:chgData name="Seymour, Patricia" userId="S::patricia.seymour@umassmed.edu::f0efe697-5f56-4e72-892a-f646107bde05" providerId="AD" clId="Web-{053CCA95-4219-4CAB-97EB-FE73D3D73108}" dt="2020-09-08T00:10:17.321" v="25"/>
        <pc:sldMkLst>
          <pc:docMk/>
          <pc:sldMk cId="3212264" sldId="270"/>
        </pc:sldMkLst>
        <pc:spChg chg="mod">
          <ac:chgData name="Seymour, Patricia" userId="S::patricia.seymour@umassmed.edu::f0efe697-5f56-4e72-892a-f646107bde05" providerId="AD" clId="Web-{053CCA95-4219-4CAB-97EB-FE73D3D73108}" dt="2020-09-08T00:10:17.321" v="25"/>
          <ac:spMkLst>
            <pc:docMk/>
            <pc:sldMk cId="3212264" sldId="270"/>
            <ac:spMk id="2" creationId="{AD04222F-8839-4538-8E27-CA829A619E29}"/>
          </ac:spMkLst>
        </pc:spChg>
        <pc:spChg chg="del">
          <ac:chgData name="Seymour, Patricia" userId="S::patricia.seymour@umassmed.edu::f0efe697-5f56-4e72-892a-f646107bde05" providerId="AD" clId="Web-{053CCA95-4219-4CAB-97EB-FE73D3D73108}" dt="2020-09-08T00:09:41.399" v="1"/>
          <ac:spMkLst>
            <pc:docMk/>
            <pc:sldMk cId="3212264" sldId="270"/>
            <ac:spMk id="3" creationId="{238042FD-3FC2-4AD4-B989-95FFAB4A6CB1}"/>
          </ac:spMkLst>
        </pc:spChg>
        <pc:spChg chg="add del">
          <ac:chgData name="Seymour, Patricia" userId="S::patricia.seymour@umassmed.edu::f0efe697-5f56-4e72-892a-f646107bde05" providerId="AD" clId="Web-{053CCA95-4219-4CAB-97EB-FE73D3D73108}" dt="2020-09-08T00:10:17.321" v="25"/>
          <ac:spMkLst>
            <pc:docMk/>
            <pc:sldMk cId="3212264" sldId="270"/>
            <ac:spMk id="9" creationId="{86295E7F-EA66-480B-B001-C8BE7CD61903}"/>
          </ac:spMkLst>
        </pc:spChg>
        <pc:picChg chg="add mod ord">
          <ac:chgData name="Seymour, Patricia" userId="S::patricia.seymour@umassmed.edu::f0efe697-5f56-4e72-892a-f646107bde05" providerId="AD" clId="Web-{053CCA95-4219-4CAB-97EB-FE73D3D73108}" dt="2020-09-08T00:10:17.321" v="25"/>
          <ac:picMkLst>
            <pc:docMk/>
            <pc:sldMk cId="3212264" sldId="270"/>
            <ac:picMk id="4" creationId="{2FD3AE31-3F9B-4E14-9BD4-D9D7CCD514F9}"/>
          </ac:picMkLst>
        </pc:picChg>
        <pc:cxnChg chg="add del">
          <ac:chgData name="Seymour, Patricia" userId="S::patricia.seymour@umassmed.edu::f0efe697-5f56-4e72-892a-f646107bde05" providerId="AD" clId="Web-{053CCA95-4219-4CAB-97EB-FE73D3D73108}" dt="2020-09-08T00:10:17.321" v="25"/>
          <ac:cxnSpMkLst>
            <pc:docMk/>
            <pc:sldMk cId="3212264" sldId="270"/>
            <ac:cxnSpMk id="11" creationId="{E126E481-B945-4179-BD79-05E96E9B29E1}"/>
          </ac:cxnSpMkLst>
        </pc:cxnChg>
      </pc:sldChg>
    </pc:docChg>
  </pc:docChgLst>
  <pc:docChgLst>
    <pc:chgData name="Fischer, Melissa" userId="S::melissa.fischer@umassmed.edu::d718ed05-9876-47ff-a395-c2dad8208a5c" providerId="AD" clId="Web-{8EE781E6-9EAE-48C5-9FF5-314115879EF7}"/>
    <pc:docChg chg="modSld">
      <pc:chgData name="Fischer, Melissa" userId="S::melissa.fischer@umassmed.edu::d718ed05-9876-47ff-a395-c2dad8208a5c" providerId="AD" clId="Web-{8EE781E6-9EAE-48C5-9FF5-314115879EF7}" dt="2020-09-22T01:23:00.454" v="67" actId="20577"/>
      <pc:docMkLst>
        <pc:docMk/>
      </pc:docMkLst>
      <pc:sldChg chg="modSp">
        <pc:chgData name="Fischer, Melissa" userId="S::melissa.fischer@umassmed.edu::d718ed05-9876-47ff-a395-c2dad8208a5c" providerId="AD" clId="Web-{8EE781E6-9EAE-48C5-9FF5-314115879EF7}" dt="2020-09-22T01:22:30.734" v="17" actId="20577"/>
        <pc:sldMkLst>
          <pc:docMk/>
          <pc:sldMk cId="1224150625" sldId="279"/>
        </pc:sldMkLst>
        <pc:graphicFrameChg chg="modGraphic">
          <ac:chgData name="Fischer, Melissa" userId="S::melissa.fischer@umassmed.edu::d718ed05-9876-47ff-a395-c2dad8208a5c" providerId="AD" clId="Web-{8EE781E6-9EAE-48C5-9FF5-314115879EF7}" dt="2020-09-22T01:22:30.734" v="17" actId="20577"/>
          <ac:graphicFrameMkLst>
            <pc:docMk/>
            <pc:sldMk cId="1224150625" sldId="279"/>
            <ac:graphicFrameMk id="5" creationId="{2442A3F4-AE92-4567-9CFD-AC64D78DEEC4}"/>
          </ac:graphicFrameMkLst>
        </pc:graphicFrameChg>
      </pc:sldChg>
      <pc:sldChg chg="modSp">
        <pc:chgData name="Fischer, Melissa" userId="S::melissa.fischer@umassmed.edu::d718ed05-9876-47ff-a395-c2dad8208a5c" providerId="AD" clId="Web-{8EE781E6-9EAE-48C5-9FF5-314115879EF7}" dt="2020-09-22T01:22:58.579" v="65" actId="20577"/>
        <pc:sldMkLst>
          <pc:docMk/>
          <pc:sldMk cId="3863752492" sldId="283"/>
        </pc:sldMkLst>
        <pc:spChg chg="mod">
          <ac:chgData name="Fischer, Melissa" userId="S::melissa.fischer@umassmed.edu::d718ed05-9876-47ff-a395-c2dad8208a5c" providerId="AD" clId="Web-{8EE781E6-9EAE-48C5-9FF5-314115879EF7}" dt="2020-09-22T01:22:58.579" v="65" actId="20577"/>
          <ac:spMkLst>
            <pc:docMk/>
            <pc:sldMk cId="3863752492" sldId="283"/>
            <ac:spMk id="3" creationId="{A7FF3291-000F-46A0-8952-5A43FA3ADC9A}"/>
          </ac:spMkLst>
        </pc:spChg>
      </pc:sldChg>
    </pc:docChg>
  </pc:docChgLst>
  <pc:docChgLst>
    <pc:chgData name="Fischer, Melissa" userId="S::melissa.fischer@umassmed.edu::d718ed05-9876-47ff-a395-c2dad8208a5c" providerId="AD" clId="Web-{372D1557-CE2E-4290-BB04-005A0693BAF7}"/>
    <pc:docChg chg="addSld delSld modSld sldOrd">
      <pc:chgData name="Fischer, Melissa" userId="S::melissa.fischer@umassmed.edu::d718ed05-9876-47ff-a395-c2dad8208a5c" providerId="AD" clId="Web-{372D1557-CE2E-4290-BB04-005A0693BAF7}" dt="2020-10-19T01:05:10.576" v="258" actId="20577"/>
      <pc:docMkLst>
        <pc:docMk/>
      </pc:docMkLst>
      <pc:sldChg chg="modSp">
        <pc:chgData name="Fischer, Melissa" userId="S::melissa.fischer@umassmed.edu::d718ed05-9876-47ff-a395-c2dad8208a5c" providerId="AD" clId="Web-{372D1557-CE2E-4290-BB04-005A0693BAF7}" dt="2020-10-19T00:57:17.986" v="23" actId="20577"/>
        <pc:sldMkLst>
          <pc:docMk/>
          <pc:sldMk cId="1863552011" sldId="256"/>
        </pc:sldMkLst>
        <pc:spChg chg="mod">
          <ac:chgData name="Fischer, Melissa" userId="S::melissa.fischer@umassmed.edu::d718ed05-9876-47ff-a395-c2dad8208a5c" providerId="AD" clId="Web-{372D1557-CE2E-4290-BB04-005A0693BAF7}" dt="2020-10-19T00:57:11.658" v="15" actId="20577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Fischer, Melissa" userId="S::melissa.fischer@umassmed.edu::d718ed05-9876-47ff-a395-c2dad8208a5c" providerId="AD" clId="Web-{372D1557-CE2E-4290-BB04-005A0693BAF7}" dt="2020-10-19T00:57:17.986" v="23" actId="20577"/>
          <ac:spMkLst>
            <pc:docMk/>
            <pc:sldMk cId="1863552011" sldId="256"/>
            <ac:spMk id="3" creationId="{00000000-0000-0000-0000-000000000000}"/>
          </ac:spMkLst>
        </pc:spChg>
      </pc:sldChg>
      <pc:sldChg chg="addSp delSp modSp ord">
        <pc:chgData name="Fischer, Melissa" userId="S::melissa.fischer@umassmed.edu::d718ed05-9876-47ff-a395-c2dad8208a5c" providerId="AD" clId="Web-{372D1557-CE2E-4290-BB04-005A0693BAF7}" dt="2020-10-19T01:04:01.983" v="250"/>
        <pc:sldMkLst>
          <pc:docMk/>
          <pc:sldMk cId="1142806093" sldId="259"/>
        </pc:sldMkLst>
        <pc:spChg chg="add del mod">
          <ac:chgData name="Fischer, Melissa" userId="S::melissa.fischer@umassmed.edu::d718ed05-9876-47ff-a395-c2dad8208a5c" providerId="AD" clId="Web-{372D1557-CE2E-4290-BB04-005A0693BAF7}" dt="2020-10-19T00:58:10.626" v="69"/>
          <ac:spMkLst>
            <pc:docMk/>
            <pc:sldMk cId="1142806093" sldId="259"/>
            <ac:spMk id="604" creationId="{3E2F862E-A073-4C9C-BCC2-4C02836E7F92}"/>
          </ac:spMkLst>
        </pc:spChg>
        <pc:graphicFrameChg chg="add del modGraphic">
          <ac:chgData name="Fischer, Melissa" userId="S::melissa.fischer@umassmed.edu::d718ed05-9876-47ff-a395-c2dad8208a5c" providerId="AD" clId="Web-{372D1557-CE2E-4290-BB04-005A0693BAF7}" dt="2020-10-19T00:58:20.454" v="73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del">
        <pc:chgData name="Fischer, Melissa" userId="S::melissa.fischer@umassmed.edu::d718ed05-9876-47ff-a395-c2dad8208a5c" providerId="AD" clId="Web-{372D1557-CE2E-4290-BB04-005A0693BAF7}" dt="2020-10-19T00:58:27.360" v="77"/>
        <pc:sldMkLst>
          <pc:docMk/>
          <pc:sldMk cId="3053887816" sldId="260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8:28.798" v="79"/>
        <pc:sldMkLst>
          <pc:docMk/>
          <pc:sldMk cId="243264605" sldId="261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8:24.392" v="74"/>
        <pc:sldMkLst>
          <pc:docMk/>
          <pc:sldMk cId="163169887" sldId="262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8:25.298" v="75"/>
        <pc:sldMkLst>
          <pc:docMk/>
          <pc:sldMk cId="22118462" sldId="263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8:32.688" v="81"/>
        <pc:sldMkLst>
          <pc:docMk/>
          <pc:sldMk cId="425861428" sldId="264"/>
        </pc:sldMkLst>
      </pc:sldChg>
      <pc:sldChg chg="del">
        <pc:chgData name="Fischer, Melissa" userId="S::melissa.fischer@umassmed.edu::d718ed05-9876-47ff-a395-c2dad8208a5c" providerId="AD" clId="Web-{372D1557-CE2E-4290-BB04-005A0693BAF7}" dt="2020-10-19T01:03:23.858" v="243"/>
        <pc:sldMkLst>
          <pc:docMk/>
          <pc:sldMk cId="3987650650" sldId="266"/>
        </pc:sldMkLst>
      </pc:sldChg>
      <pc:sldChg chg="modSp">
        <pc:chgData name="Fischer, Melissa" userId="S::melissa.fischer@umassmed.edu::d718ed05-9876-47ff-a395-c2dad8208a5c" providerId="AD" clId="Web-{372D1557-CE2E-4290-BB04-005A0693BAF7}" dt="2020-10-19T01:03:22.327" v="242" actId="20577"/>
        <pc:sldMkLst>
          <pc:docMk/>
          <pc:sldMk cId="805272176" sldId="267"/>
        </pc:sldMkLst>
        <pc:spChg chg="mod">
          <ac:chgData name="Fischer, Melissa" userId="S::melissa.fischer@umassmed.edu::d718ed05-9876-47ff-a395-c2dad8208a5c" providerId="AD" clId="Web-{372D1557-CE2E-4290-BB04-005A0693BAF7}" dt="2020-10-19T01:02:50.530" v="233" actId="20577"/>
          <ac:spMkLst>
            <pc:docMk/>
            <pc:sldMk cId="805272176" sldId="267"/>
            <ac:spMk id="2" creationId="{73AEB962-3288-4D9F-A356-A062ADD0BDA2}"/>
          </ac:spMkLst>
        </pc:spChg>
        <pc:graphicFrameChg chg="modGraphic">
          <ac:chgData name="Fischer, Melissa" userId="S::melissa.fischer@umassmed.edu::d718ed05-9876-47ff-a395-c2dad8208a5c" providerId="AD" clId="Web-{372D1557-CE2E-4290-BB04-005A0693BAF7}" dt="2020-10-19T01:03:22.327" v="242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</pc:sldChg>
      <pc:sldChg chg="del">
        <pc:chgData name="Fischer, Melissa" userId="S::melissa.fischer@umassmed.edu::d718ed05-9876-47ff-a395-c2dad8208a5c" providerId="AD" clId="Web-{372D1557-CE2E-4290-BB04-005A0693BAF7}" dt="2020-10-19T01:03:33.545" v="246"/>
        <pc:sldMkLst>
          <pc:docMk/>
          <pc:sldMk cId="2487160368" sldId="269"/>
        </pc:sldMkLst>
      </pc:sldChg>
      <pc:sldChg chg="del">
        <pc:chgData name="Fischer, Melissa" userId="S::melissa.fischer@umassmed.edu::d718ed05-9876-47ff-a395-c2dad8208a5c" providerId="AD" clId="Web-{372D1557-CE2E-4290-BB04-005A0693BAF7}" dt="2020-10-19T01:03:27.811" v="245"/>
        <pc:sldMkLst>
          <pc:docMk/>
          <pc:sldMk cId="3212264" sldId="270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9:15.563" v="89"/>
        <pc:sldMkLst>
          <pc:docMk/>
          <pc:sldMk cId="3173378465" sldId="277"/>
        </pc:sldMkLst>
      </pc:sldChg>
      <pc:sldChg chg="del">
        <pc:chgData name="Fischer, Melissa" userId="S::melissa.fischer@umassmed.edu::d718ed05-9876-47ff-a395-c2dad8208a5c" providerId="AD" clId="Web-{372D1557-CE2E-4290-BB04-005A0693BAF7}" dt="2020-10-19T01:03:25.389" v="244"/>
        <pc:sldMkLst>
          <pc:docMk/>
          <pc:sldMk cId="1351778714" sldId="278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8:28.079" v="78"/>
        <pc:sldMkLst>
          <pc:docMk/>
          <pc:sldMk cId="1224150625" sldId="279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8:26.423" v="76"/>
        <pc:sldMkLst>
          <pc:docMk/>
          <pc:sldMk cId="497102010" sldId="282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8:48.798" v="84"/>
        <pc:sldMkLst>
          <pc:docMk/>
          <pc:sldMk cId="3863752492" sldId="283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8:31.532" v="80"/>
        <pc:sldMkLst>
          <pc:docMk/>
          <pc:sldMk cId="1115874189" sldId="284"/>
        </pc:sldMkLst>
      </pc:sldChg>
      <pc:sldChg chg="del ord">
        <pc:chgData name="Fischer, Melissa" userId="S::melissa.fischer@umassmed.edu::d718ed05-9876-47ff-a395-c2dad8208a5c" providerId="AD" clId="Web-{372D1557-CE2E-4290-BB04-005A0693BAF7}" dt="2020-10-19T01:03:38.420" v="247"/>
        <pc:sldMkLst>
          <pc:docMk/>
          <pc:sldMk cId="2765501743" sldId="285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8:43.891" v="82"/>
        <pc:sldMkLst>
          <pc:docMk/>
          <pc:sldMk cId="1625769009" sldId="286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9:14.329" v="88"/>
        <pc:sldMkLst>
          <pc:docMk/>
          <pc:sldMk cId="2113222510" sldId="287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9:12.719" v="87"/>
        <pc:sldMkLst>
          <pc:docMk/>
          <pc:sldMk cId="2373277344" sldId="288"/>
        </pc:sldMkLst>
      </pc:sldChg>
      <pc:sldChg chg="del">
        <pc:chgData name="Fischer, Melissa" userId="S::melissa.fischer@umassmed.edu::d718ed05-9876-47ff-a395-c2dad8208a5c" providerId="AD" clId="Web-{372D1557-CE2E-4290-BB04-005A0693BAF7}" dt="2020-10-19T00:58:46.251" v="83"/>
        <pc:sldMkLst>
          <pc:docMk/>
          <pc:sldMk cId="3711574441" sldId="289"/>
        </pc:sldMkLst>
      </pc:sldChg>
      <pc:sldChg chg="ord">
        <pc:chgData name="Fischer, Melissa" userId="S::melissa.fischer@umassmed.edu::d718ed05-9876-47ff-a395-c2dad8208a5c" providerId="AD" clId="Web-{372D1557-CE2E-4290-BB04-005A0693BAF7}" dt="2020-10-19T01:03:57.920" v="249"/>
        <pc:sldMkLst>
          <pc:docMk/>
          <pc:sldMk cId="2276742587" sldId="291"/>
        </pc:sldMkLst>
      </pc:sldChg>
      <pc:sldChg chg="modSp ord">
        <pc:chgData name="Fischer, Melissa" userId="S::melissa.fischer@umassmed.edu::d718ed05-9876-47ff-a395-c2dad8208a5c" providerId="AD" clId="Web-{372D1557-CE2E-4290-BB04-005A0693BAF7}" dt="2020-10-19T01:05:10.576" v="258" actId="20577"/>
        <pc:sldMkLst>
          <pc:docMk/>
          <pc:sldMk cId="3832919095" sldId="293"/>
        </pc:sldMkLst>
        <pc:spChg chg="mod">
          <ac:chgData name="Fischer, Melissa" userId="S::melissa.fischer@umassmed.edu::d718ed05-9876-47ff-a395-c2dad8208a5c" providerId="AD" clId="Web-{372D1557-CE2E-4290-BB04-005A0693BAF7}" dt="2020-10-19T01:05:10.576" v="258" actId="20577"/>
          <ac:spMkLst>
            <pc:docMk/>
            <pc:sldMk cId="3832919095" sldId="293"/>
            <ac:spMk id="4" creationId="{1BBC642F-13A5-4379-BB8F-CE6A711D4D03}"/>
          </ac:spMkLst>
        </pc:spChg>
      </pc:sldChg>
      <pc:sldChg chg="new del ord">
        <pc:chgData name="Fischer, Melissa" userId="S::melissa.fischer@umassmed.edu::d718ed05-9876-47ff-a395-c2dad8208a5c" providerId="AD" clId="Web-{372D1557-CE2E-4290-BB04-005A0693BAF7}" dt="2020-10-19T01:04:32.029" v="253"/>
        <pc:sldMkLst>
          <pc:docMk/>
          <pc:sldMk cId="1771237314" sldId="294"/>
        </pc:sldMkLst>
      </pc:sldChg>
    </pc:docChg>
  </pc:docChgLst>
  <pc:docChgLst>
    <pc:chgData name="Seymour, Patricia" userId="S::patricia.seymour@umassmed.edu::f0efe697-5f56-4e72-892a-f646107bde05" providerId="AD" clId="Web-{1C9EA99C-ADD0-4EF3-0D16-F926B739B57E}"/>
    <pc:docChg chg="addSld modSld sldOrd">
      <pc:chgData name="Seymour, Patricia" userId="S::patricia.seymour@umassmed.edu::f0efe697-5f56-4e72-892a-f646107bde05" providerId="AD" clId="Web-{1C9EA99C-ADD0-4EF3-0D16-F926B739B57E}" dt="2020-09-07T20:28:01.074" v="133" actId="20577"/>
      <pc:docMkLst>
        <pc:docMk/>
      </pc:docMkLst>
      <pc:sldChg chg="addSp modSp mod setBg">
        <pc:chgData name="Seymour, Patricia" userId="S::patricia.seymour@umassmed.edu::f0efe697-5f56-4e72-892a-f646107bde05" providerId="AD" clId="Web-{1C9EA99C-ADD0-4EF3-0D16-F926B739B57E}" dt="2020-09-07T20:26:51.979" v="1"/>
        <pc:sldMkLst>
          <pc:docMk/>
          <pc:sldMk cId="1863552011" sldId="256"/>
        </pc:sldMkLst>
        <pc:spChg chg="mod">
          <ac:chgData name="Seymour, Patricia" userId="S::patricia.seymour@umassmed.edu::f0efe697-5f56-4e72-892a-f646107bde05" providerId="AD" clId="Web-{1C9EA99C-ADD0-4EF3-0D16-F926B739B57E}" dt="2020-09-07T20:26:51.979" v="1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Seymour, Patricia" userId="S::patricia.seymour@umassmed.edu::f0efe697-5f56-4e72-892a-f646107bde05" providerId="AD" clId="Web-{1C9EA99C-ADD0-4EF3-0D16-F926B739B57E}" dt="2020-09-07T20:26:51.979" v="1"/>
          <ac:spMkLst>
            <pc:docMk/>
            <pc:sldMk cId="1863552011" sldId="256"/>
            <ac:spMk id="3" creationId="{00000000-0000-0000-0000-000000000000}"/>
          </ac:spMkLst>
        </pc:spChg>
        <pc:spChg chg="add">
          <ac:chgData name="Seymour, Patricia" userId="S::patricia.seymour@umassmed.edu::f0efe697-5f56-4e72-892a-f646107bde05" providerId="AD" clId="Web-{1C9EA99C-ADD0-4EF3-0D16-F926B739B57E}" dt="2020-09-07T20:26:51.979" v="1"/>
          <ac:spMkLst>
            <pc:docMk/>
            <pc:sldMk cId="1863552011" sldId="256"/>
            <ac:spMk id="9" creationId="{E91DC736-0EF8-4F87-9146-EBF1D2EE4D3D}"/>
          </ac:spMkLst>
        </pc:spChg>
        <pc:spChg chg="add">
          <ac:chgData name="Seymour, Patricia" userId="S::patricia.seymour@umassmed.edu::f0efe697-5f56-4e72-892a-f646107bde05" providerId="AD" clId="Web-{1C9EA99C-ADD0-4EF3-0D16-F926B739B57E}" dt="2020-09-07T20:26:51.979" v="1"/>
          <ac:spMkLst>
            <pc:docMk/>
            <pc:sldMk cId="1863552011" sldId="256"/>
            <ac:spMk id="11" creationId="{097CD68E-23E3-4007-8847-CD0944C4F7BE}"/>
          </ac:spMkLst>
        </pc:spChg>
        <pc:spChg chg="add">
          <ac:chgData name="Seymour, Patricia" userId="S::patricia.seymour@umassmed.edu::f0efe697-5f56-4e72-892a-f646107bde05" providerId="AD" clId="Web-{1C9EA99C-ADD0-4EF3-0D16-F926B739B57E}" dt="2020-09-07T20:26:51.979" v="1"/>
          <ac:spMkLst>
            <pc:docMk/>
            <pc:sldMk cId="1863552011" sldId="256"/>
            <ac:spMk id="13" creationId="{AF2F604E-43BE-4DC3-B983-E071523364F8}"/>
          </ac:spMkLst>
        </pc:spChg>
        <pc:spChg chg="add">
          <ac:chgData name="Seymour, Patricia" userId="S::patricia.seymour@umassmed.edu::f0efe697-5f56-4e72-892a-f646107bde05" providerId="AD" clId="Web-{1C9EA99C-ADD0-4EF3-0D16-F926B739B57E}" dt="2020-09-07T20:26:51.979" v="1"/>
          <ac:spMkLst>
            <pc:docMk/>
            <pc:sldMk cId="1863552011" sldId="256"/>
            <ac:spMk id="15" creationId="{08C9B587-E65E-4B52-B37C-ABEBB6E87928}"/>
          </ac:spMkLst>
        </pc:spChg>
        <pc:picChg chg="add mod ord">
          <ac:chgData name="Seymour, Patricia" userId="S::patricia.seymour@umassmed.edu::f0efe697-5f56-4e72-892a-f646107bde05" providerId="AD" clId="Web-{1C9EA99C-ADD0-4EF3-0D16-F926B739B57E}" dt="2020-09-07T20:26:51.979" v="1"/>
          <ac:picMkLst>
            <pc:docMk/>
            <pc:sldMk cId="1863552011" sldId="256"/>
            <ac:picMk id="4" creationId="{FE14E6C1-0080-400D-A39C-676A64F971F3}"/>
          </ac:picMkLst>
        </pc:picChg>
      </pc:sldChg>
      <pc:sldChg chg="addSp delSp modSp new mod ord setBg">
        <pc:chgData name="Seymour, Patricia" userId="S::patricia.seymour@umassmed.edu::f0efe697-5f56-4e72-892a-f646107bde05" providerId="AD" clId="Web-{1C9EA99C-ADD0-4EF3-0D16-F926B739B57E}" dt="2020-09-07T20:28:01.074" v="133" actId="20577"/>
        <pc:sldMkLst>
          <pc:docMk/>
          <pc:sldMk cId="1142806093" sldId="259"/>
        </pc:sldMkLst>
        <pc:spChg chg="mod">
          <ac:chgData name="Seymour, Patricia" userId="S::patricia.seymour@umassmed.edu::f0efe697-5f56-4e72-892a-f646107bde05" providerId="AD" clId="Web-{1C9EA99C-ADD0-4EF3-0D16-F926B739B57E}" dt="2020-09-07T20:27:48.839" v="118"/>
          <ac:spMkLst>
            <pc:docMk/>
            <pc:sldMk cId="1142806093" sldId="259"/>
            <ac:spMk id="2" creationId="{73A4B7E6-27E4-4A0F-A3F8-6EA5C7E17FE3}"/>
          </ac:spMkLst>
        </pc:spChg>
        <pc:spChg chg="del mod">
          <ac:chgData name="Seymour, Patricia" userId="S::patricia.seymour@umassmed.edu::f0efe697-5f56-4e72-892a-f646107bde05" providerId="AD" clId="Web-{1C9EA99C-ADD0-4EF3-0D16-F926B739B57E}" dt="2020-09-07T20:27:48.839" v="118"/>
          <ac:spMkLst>
            <pc:docMk/>
            <pc:sldMk cId="1142806093" sldId="259"/>
            <ac:spMk id="3" creationId="{504BEAC5-E9E9-4BCF-A8C8-3087A41D8869}"/>
          </ac:spMkLst>
        </pc:spChg>
        <pc:spChg chg="add">
          <ac:chgData name="Seymour, Patricia" userId="S::patricia.seymour@umassmed.edu::f0efe697-5f56-4e72-892a-f646107bde05" providerId="AD" clId="Web-{1C9EA99C-ADD0-4EF3-0D16-F926B739B57E}" dt="2020-09-07T20:27:48.839" v="118"/>
          <ac:spMkLst>
            <pc:docMk/>
            <pc:sldMk cId="1142806093" sldId="259"/>
            <ac:spMk id="9" creationId="{3A5B4632-C963-4296-86F0-79AA9EA5AE98}"/>
          </ac:spMkLst>
        </pc:spChg>
        <pc:graphicFrameChg chg="add modGraphic">
          <ac:chgData name="Seymour, Patricia" userId="S::patricia.seymour@umassmed.edu::f0efe697-5f56-4e72-892a-f646107bde05" providerId="AD" clId="Web-{1C9EA99C-ADD0-4EF3-0D16-F926B739B57E}" dt="2020-09-07T20:28:01.074" v="133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</pc:docChg>
  </pc:docChgLst>
  <pc:docChgLst>
    <pc:chgData name="Seymour, Patricia" userId="S::patricia.seymour@umassmed.edu::f0efe697-5f56-4e72-892a-f646107bde05" providerId="AD" clId="Web-{62977AC1-EC04-4E82-FA34-E21DF42B8279}"/>
    <pc:docChg chg="addSld modSld sldOrd addMainMaster">
      <pc:chgData name="Seymour, Patricia" userId="S::patricia.seymour@umassmed.edu::f0efe697-5f56-4e72-892a-f646107bde05" providerId="AD" clId="Web-{62977AC1-EC04-4E82-FA34-E21DF42B8279}" dt="2020-09-08T00:07:53.556" v="41" actId="20577"/>
      <pc:docMkLst>
        <pc:docMk/>
      </pc:docMkLst>
      <pc:sldChg chg="ord">
        <pc:chgData name="Seymour, Patricia" userId="S::patricia.seymour@umassmed.edu::f0efe697-5f56-4e72-892a-f646107bde05" providerId="AD" clId="Web-{62977AC1-EC04-4E82-FA34-E21DF42B8279}" dt="2020-09-08T00:06:22.352" v="1"/>
        <pc:sldMkLst>
          <pc:docMk/>
          <pc:sldMk cId="805272176" sldId="267"/>
        </pc:sldMkLst>
      </pc:sldChg>
      <pc:sldChg chg="addSp delSp modSp add mod setBg setClrOvrMap">
        <pc:chgData name="Seymour, Patricia" userId="S::patricia.seymour@umassmed.edu::f0efe697-5f56-4e72-892a-f646107bde05" providerId="AD" clId="Web-{62977AC1-EC04-4E82-FA34-E21DF42B8279}" dt="2020-09-08T00:07:52.946" v="39" actId="20577"/>
        <pc:sldMkLst>
          <pc:docMk/>
          <pc:sldMk cId="2487160368" sldId="269"/>
        </pc:sldMkLst>
        <pc:spChg chg="mod">
          <ac:chgData name="Seymour, Patricia" userId="S::patricia.seymour@umassmed.edu::f0efe697-5f56-4e72-892a-f646107bde05" providerId="AD" clId="Web-{62977AC1-EC04-4E82-FA34-E21DF42B8279}" dt="2020-09-08T00:07:52.946" v="39" actId="20577"/>
          <ac:spMkLst>
            <pc:docMk/>
            <pc:sldMk cId="2487160368" sldId="269"/>
            <ac:spMk id="2" creationId="{D813DA19-7081-438C-B841-2115AFA85934}"/>
          </ac:spMkLst>
        </pc:spChg>
        <pc:spChg chg="mod">
          <ac:chgData name="Seymour, Patricia" userId="S::patricia.seymour@umassmed.edu::f0efe697-5f56-4e72-892a-f646107bde05" providerId="AD" clId="Web-{62977AC1-EC04-4E82-FA34-E21DF42B8279}" dt="2020-09-08T00:07:37.493" v="36" actId="20577"/>
          <ac:spMkLst>
            <pc:docMk/>
            <pc:sldMk cId="2487160368" sldId="269"/>
            <ac:spMk id="3" creationId="{CAC28BAB-9EA5-461E-B1B8-F19D21BF69CF}"/>
          </ac:spMkLst>
        </pc:spChg>
        <pc:spChg chg="add del">
          <ac:chgData name="Seymour, Patricia" userId="S::patricia.seymour@umassmed.edu::f0efe697-5f56-4e72-892a-f646107bde05" providerId="AD" clId="Web-{62977AC1-EC04-4E82-FA34-E21DF42B8279}" dt="2020-09-08T00:07:22.806" v="33"/>
          <ac:spMkLst>
            <pc:docMk/>
            <pc:sldMk cId="2487160368" sldId="269"/>
            <ac:spMk id="8" creationId="{CB5DFCDA-694D-4637-8E9B-038575194349}"/>
          </ac:spMkLst>
        </pc:spChg>
        <pc:spChg chg="add del">
          <ac:chgData name="Seymour, Patricia" userId="S::patricia.seymour@umassmed.edu::f0efe697-5f56-4e72-892a-f646107bde05" providerId="AD" clId="Web-{62977AC1-EC04-4E82-FA34-E21DF42B8279}" dt="2020-09-08T00:07:22.806" v="33"/>
          <ac:spMkLst>
            <pc:docMk/>
            <pc:sldMk cId="2487160368" sldId="269"/>
            <ac:spMk id="10" creationId="{E4DB276E-BFF1-43F5-AB90-7ABA4B9A919A}"/>
          </ac:spMkLst>
        </pc:spChg>
        <pc:spChg chg="add">
          <ac:chgData name="Seymour, Patricia" userId="S::patricia.seymour@umassmed.edu::f0efe697-5f56-4e72-892a-f646107bde05" providerId="AD" clId="Web-{62977AC1-EC04-4E82-FA34-E21DF42B8279}" dt="2020-09-08T00:07:22.806" v="33"/>
          <ac:spMkLst>
            <pc:docMk/>
            <pc:sldMk cId="2487160368" sldId="269"/>
            <ac:spMk id="12" creationId="{70DFC902-7D23-471A-B557-B6B6917D7A0D}"/>
          </ac:spMkLst>
        </pc:spChg>
        <pc:spChg chg="add">
          <ac:chgData name="Seymour, Patricia" userId="S::patricia.seymour@umassmed.edu::f0efe697-5f56-4e72-892a-f646107bde05" providerId="AD" clId="Web-{62977AC1-EC04-4E82-FA34-E21DF42B8279}" dt="2020-09-08T00:07:22.806" v="33"/>
          <ac:spMkLst>
            <pc:docMk/>
            <pc:sldMk cId="2487160368" sldId="269"/>
            <ac:spMk id="13" creationId="{A55D5633-D557-4DCA-982C-FF36EB7A1C00}"/>
          </ac:spMkLst>
        </pc:spChg>
        <pc:spChg chg="add">
          <ac:chgData name="Seymour, Patricia" userId="S::patricia.seymour@umassmed.edu::f0efe697-5f56-4e72-892a-f646107bde05" providerId="AD" clId="Web-{62977AC1-EC04-4E82-FA34-E21DF42B8279}" dt="2020-09-08T00:07:22.806" v="33"/>
          <ac:spMkLst>
            <pc:docMk/>
            <pc:sldMk cId="2487160368" sldId="269"/>
            <ac:spMk id="14" creationId="{450D3AD2-FA80-415F-A9CE-54D884561CD7}"/>
          </ac:spMkLst>
        </pc:spChg>
        <pc:spChg chg="add del">
          <ac:chgData name="Seymour, Patricia" userId="S::patricia.seymour@umassmed.edu::f0efe697-5f56-4e72-892a-f646107bde05" providerId="AD" clId="Web-{62977AC1-EC04-4E82-FA34-E21DF42B8279}" dt="2020-09-08T00:07:22.806" v="32"/>
          <ac:spMkLst>
            <pc:docMk/>
            <pc:sldMk cId="2487160368" sldId="269"/>
            <ac:spMk id="15" creationId="{44D65982-4F00-4330-8DAA-DE6A9E4D6D23}"/>
          </ac:spMkLst>
        </pc:spChg>
        <pc:spChg chg="add del">
          <ac:chgData name="Seymour, Patricia" userId="S::patricia.seymour@umassmed.edu::f0efe697-5f56-4e72-892a-f646107bde05" providerId="AD" clId="Web-{62977AC1-EC04-4E82-FA34-E21DF42B8279}" dt="2020-09-08T00:07:22.806" v="32"/>
          <ac:spMkLst>
            <pc:docMk/>
            <pc:sldMk cId="2487160368" sldId="269"/>
            <ac:spMk id="17" creationId="{009115B9-5BFD-478D-9C87-29ADB3AF1721}"/>
          </ac:spMkLst>
        </pc:spChg>
        <pc:grpChg chg="add del">
          <ac:chgData name="Seymour, Patricia" userId="S::patricia.seymour@umassmed.edu::f0efe697-5f56-4e72-892a-f646107bde05" providerId="AD" clId="Web-{62977AC1-EC04-4E82-FA34-E21DF42B8279}" dt="2020-09-08T00:07:22.806" v="32"/>
          <ac:grpSpMkLst>
            <pc:docMk/>
            <pc:sldMk cId="2487160368" sldId="269"/>
            <ac:grpSpMk id="19" creationId="{8D57F946-2E03-4DE1-91F8-25BEDC663563}"/>
          </ac:grpSpMkLst>
        </pc:grpChg>
        <pc:grpChg chg="add del">
          <ac:chgData name="Seymour, Patricia" userId="S::patricia.seymour@umassmed.edu::f0efe697-5f56-4e72-892a-f646107bde05" providerId="AD" clId="Web-{62977AC1-EC04-4E82-FA34-E21DF42B8279}" dt="2020-09-08T00:07:22.806" v="32"/>
          <ac:grpSpMkLst>
            <pc:docMk/>
            <pc:sldMk cId="2487160368" sldId="269"/>
            <ac:grpSpMk id="23" creationId="{43F5E015-E085-4624-B431-B42414448684}"/>
          </ac:grpSpMkLst>
        </pc:grpChg>
      </pc:sldChg>
      <pc:sldMasterChg chg="add addSldLayout">
        <pc:chgData name="Seymour, Patricia" userId="S::patricia.seymour@umassmed.edu::f0efe697-5f56-4e72-892a-f646107bde05" providerId="AD" clId="Web-{62977AC1-EC04-4E82-FA34-E21DF42B8279}" dt="2020-09-08T00:06:18.962" v="0"/>
        <pc:sldMasterMkLst>
          <pc:docMk/>
          <pc:sldMasterMk cId="2460954070" sldId="2147483660"/>
        </pc:sldMasterMkLst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Seymour, Patricia" userId="S::patricia.seymour@umassmed.edu::f0efe697-5f56-4e72-892a-f646107bde05" providerId="AD" clId="Web-{B42E5D97-45F3-4971-F0EC-383CAAF2A075}"/>
    <pc:docChg chg="modSld">
      <pc:chgData name="Seymour, Patricia" userId="S::patricia.seymour@umassmed.edu::f0efe697-5f56-4e72-892a-f646107bde05" providerId="AD" clId="Web-{B42E5D97-45F3-4971-F0EC-383CAAF2A075}" dt="2020-09-08T00:34:10.211" v="116" actId="20577"/>
      <pc:docMkLst>
        <pc:docMk/>
      </pc:docMkLst>
      <pc:sldChg chg="modSp">
        <pc:chgData name="Seymour, Patricia" userId="S::patricia.seymour@umassmed.edu::f0efe697-5f56-4e72-892a-f646107bde05" providerId="AD" clId="Web-{B42E5D97-45F3-4971-F0EC-383CAAF2A075}" dt="2020-09-08T00:31:44.802" v="11" actId="14100"/>
        <pc:sldMkLst>
          <pc:docMk/>
          <pc:sldMk cId="1863552011" sldId="256"/>
        </pc:sldMkLst>
        <pc:spChg chg="mod">
          <ac:chgData name="Seymour, Patricia" userId="S::patricia.seymour@umassmed.edu::f0efe697-5f56-4e72-892a-f646107bde05" providerId="AD" clId="Web-{B42E5D97-45F3-4971-F0EC-383CAAF2A075}" dt="2020-09-08T00:31:44.802" v="11" actId="14100"/>
          <ac:spMkLst>
            <pc:docMk/>
            <pc:sldMk cId="1863552011" sldId="256"/>
            <ac:spMk id="2" creationId="{00000000-0000-0000-0000-000000000000}"/>
          </ac:spMkLst>
        </pc:spChg>
      </pc:sldChg>
      <pc:sldChg chg="modSp">
        <pc:chgData name="Seymour, Patricia" userId="S::patricia.seymour@umassmed.edu::f0efe697-5f56-4e72-892a-f646107bde05" providerId="AD" clId="Web-{B42E5D97-45F3-4971-F0EC-383CAAF2A075}" dt="2020-09-08T00:32:25.834" v="38" actId="20577"/>
        <pc:sldMkLst>
          <pc:docMk/>
          <pc:sldMk cId="1142806093" sldId="259"/>
        </pc:sldMkLst>
        <pc:graphicFrameChg chg="modGraphic">
          <ac:chgData name="Seymour, Patricia" userId="S::patricia.seymour@umassmed.edu::f0efe697-5f56-4e72-892a-f646107bde05" providerId="AD" clId="Web-{B42E5D97-45F3-4971-F0EC-383CAAF2A075}" dt="2020-09-08T00:32:25.834" v="38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modSp">
        <pc:chgData name="Seymour, Patricia" userId="S::patricia.seymour@umassmed.edu::f0efe697-5f56-4e72-892a-f646107bde05" providerId="AD" clId="Web-{B42E5D97-45F3-4971-F0EC-383CAAF2A075}" dt="2020-09-08T00:33:03.866" v="49" actId="20577"/>
        <pc:sldMkLst>
          <pc:docMk/>
          <pc:sldMk cId="649359105" sldId="268"/>
        </pc:sldMkLst>
        <pc:spChg chg="mod">
          <ac:chgData name="Seymour, Patricia" userId="S::patricia.seymour@umassmed.edu::f0efe697-5f56-4e72-892a-f646107bde05" providerId="AD" clId="Web-{B42E5D97-45F3-4971-F0EC-383CAAF2A075}" dt="2020-09-08T00:33:03.866" v="49" actId="20577"/>
          <ac:spMkLst>
            <pc:docMk/>
            <pc:sldMk cId="649359105" sldId="268"/>
            <ac:spMk id="2" creationId="{664EF203-8178-48C3-900D-AD0D8D5B128C}"/>
          </ac:spMkLst>
        </pc:spChg>
      </pc:sldChg>
      <pc:sldChg chg="modSp">
        <pc:chgData name="Seymour, Patricia" userId="S::patricia.seymour@umassmed.edu::f0efe697-5f56-4e72-892a-f646107bde05" providerId="AD" clId="Web-{B42E5D97-45F3-4971-F0EC-383CAAF2A075}" dt="2020-09-08T00:34:10.211" v="115" actId="20577"/>
        <pc:sldMkLst>
          <pc:docMk/>
          <pc:sldMk cId="2487160368" sldId="269"/>
        </pc:sldMkLst>
        <pc:spChg chg="mod">
          <ac:chgData name="Seymour, Patricia" userId="S::patricia.seymour@umassmed.edu::f0efe697-5f56-4e72-892a-f646107bde05" providerId="AD" clId="Web-{B42E5D97-45F3-4971-F0EC-383CAAF2A075}" dt="2020-09-08T00:34:10.211" v="115" actId="20577"/>
          <ac:spMkLst>
            <pc:docMk/>
            <pc:sldMk cId="2487160368" sldId="269"/>
            <ac:spMk id="3" creationId="{CAC28BAB-9EA5-461E-B1B8-F19D21BF69CF}"/>
          </ac:spMkLst>
        </pc:spChg>
      </pc:sldChg>
      <pc:sldChg chg="modSp">
        <pc:chgData name="Seymour, Patricia" userId="S::patricia.seymour@umassmed.edu::f0efe697-5f56-4e72-892a-f646107bde05" providerId="AD" clId="Web-{B42E5D97-45F3-4971-F0EC-383CAAF2A075}" dt="2020-09-08T00:32:54.757" v="46" actId="20577"/>
        <pc:sldMkLst>
          <pc:docMk/>
          <pc:sldMk cId="3331556942" sldId="271"/>
        </pc:sldMkLst>
        <pc:graphicFrameChg chg="modGraphic">
          <ac:chgData name="Seymour, Patricia" userId="S::patricia.seymour@umassmed.edu::f0efe697-5f56-4e72-892a-f646107bde05" providerId="AD" clId="Web-{B42E5D97-45F3-4971-F0EC-383CAAF2A075}" dt="2020-09-08T00:32:54.757" v="46" actId="20577"/>
          <ac:graphicFrameMkLst>
            <pc:docMk/>
            <pc:sldMk cId="3331556942" sldId="271"/>
            <ac:graphicFrameMk id="5" creationId="{F0160FD0-3ABE-4B43-926F-8CF793378759}"/>
          </ac:graphicFrameMkLst>
        </pc:graphicFrameChg>
      </pc:sldChg>
    </pc:docChg>
  </pc:docChgLst>
  <pc:docChgLst>
    <pc:chgData name="Seymour, Patricia" userId="S::patricia.seymour@umassmed.edu::f0efe697-5f56-4e72-892a-f646107bde05" providerId="AD" clId="Web-{41F0A40D-2744-4750-8A93-CD871967B100}"/>
    <pc:docChg chg="modSld">
      <pc:chgData name="Seymour, Patricia" userId="S::patricia.seymour@umassmed.edu::f0efe697-5f56-4e72-892a-f646107bde05" providerId="AD" clId="Web-{41F0A40D-2744-4750-8A93-CD871967B100}" dt="2020-09-18T13:02:03.726" v="290" actId="20577"/>
      <pc:docMkLst>
        <pc:docMk/>
      </pc:docMkLst>
      <pc:sldChg chg="modSp">
        <pc:chgData name="Seymour, Patricia" userId="S::patricia.seymour@umassmed.edu::f0efe697-5f56-4e72-892a-f646107bde05" providerId="AD" clId="Web-{41F0A40D-2744-4750-8A93-CD871967B100}" dt="2020-09-18T13:02:03.726" v="289" actId="20577"/>
        <pc:sldMkLst>
          <pc:docMk/>
          <pc:sldMk cId="3727113908" sldId="272"/>
        </pc:sldMkLst>
        <pc:spChg chg="mod">
          <ac:chgData name="Seymour, Patricia" userId="S::patricia.seymour@umassmed.edu::f0efe697-5f56-4e72-892a-f646107bde05" providerId="AD" clId="Web-{41F0A40D-2744-4750-8A93-CD871967B100}" dt="2020-09-18T12:45:11.556" v="75" actId="20577"/>
          <ac:spMkLst>
            <pc:docMk/>
            <pc:sldMk cId="3727113908" sldId="272"/>
            <ac:spMk id="3" creationId="{5E1BB109-82FA-40F2-A007-85971D3088B1}"/>
          </ac:spMkLst>
        </pc:spChg>
        <pc:spChg chg="mod">
          <ac:chgData name="Seymour, Patricia" userId="S::patricia.seymour@umassmed.edu::f0efe697-5f56-4e72-892a-f646107bde05" providerId="AD" clId="Web-{41F0A40D-2744-4750-8A93-CD871967B100}" dt="2020-09-18T13:02:03.726" v="289" actId="20577"/>
          <ac:spMkLst>
            <pc:docMk/>
            <pc:sldMk cId="3727113908" sldId="272"/>
            <ac:spMk id="4" creationId="{A279B7E6-6E52-40B7-BBAD-93FBD754226B}"/>
          </ac:spMkLst>
        </pc:spChg>
      </pc:sldChg>
    </pc:docChg>
  </pc:docChgLst>
  <pc:docChgLst>
    <pc:chgData name="Seymour, Patricia" userId="S::patricia.seymour@umassmed.edu::f0efe697-5f56-4e72-892a-f646107bde05" providerId="AD" clId="Web-{76A19F36-6E7B-4076-D1C2-CE7E92EE580E}"/>
    <pc:docChg chg="modSld">
      <pc:chgData name="Seymour, Patricia" userId="S::patricia.seymour@umassmed.edu::f0efe697-5f56-4e72-892a-f646107bde05" providerId="AD" clId="Web-{76A19F36-6E7B-4076-D1C2-CE7E92EE580E}" dt="2020-09-09T16:30:27.388" v="27" actId="20577"/>
      <pc:docMkLst>
        <pc:docMk/>
      </pc:docMkLst>
      <pc:sldChg chg="modSp">
        <pc:chgData name="Seymour, Patricia" userId="S::patricia.seymour@umassmed.edu::f0efe697-5f56-4e72-892a-f646107bde05" providerId="AD" clId="Web-{76A19F36-6E7B-4076-D1C2-CE7E92EE580E}" dt="2020-09-09T16:30:27.388" v="27" actId="20577"/>
        <pc:sldMkLst>
          <pc:docMk/>
          <pc:sldMk cId="805272176" sldId="267"/>
        </pc:sldMkLst>
        <pc:graphicFrameChg chg="modGraphic">
          <ac:chgData name="Seymour, Patricia" userId="S::patricia.seymour@umassmed.edu::f0efe697-5f56-4e72-892a-f646107bde05" providerId="AD" clId="Web-{76A19F36-6E7B-4076-D1C2-CE7E92EE580E}" dt="2020-09-09T16:30:27.388" v="27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</pc:sldChg>
    </pc:docChg>
  </pc:docChgLst>
  <pc:docChgLst>
    <pc:chgData name="Seymour, Patricia" userId="S::patricia.seymour@umassmed.edu::f0efe697-5f56-4e72-892a-f646107bde05" providerId="AD" clId="Web-{CAE06315-DEB6-4A32-D138-37A72ECA2E1C}"/>
    <pc:docChg chg="modSld">
      <pc:chgData name="Seymour, Patricia" userId="S::patricia.seymour@umassmed.edu::f0efe697-5f56-4e72-892a-f646107bde05" providerId="AD" clId="Web-{CAE06315-DEB6-4A32-D138-37A72ECA2E1C}" dt="2020-09-08T00:04:48.880" v="12"/>
      <pc:docMkLst>
        <pc:docMk/>
      </pc:docMkLst>
      <pc:sldChg chg="addSp delSp modSp mod setBg setClrOvrMap">
        <pc:chgData name="Seymour, Patricia" userId="S::patricia.seymour@umassmed.edu::f0efe697-5f56-4e72-892a-f646107bde05" providerId="AD" clId="Web-{CAE06315-DEB6-4A32-D138-37A72ECA2E1C}" dt="2020-09-08T00:04:48.880" v="12"/>
        <pc:sldMkLst>
          <pc:docMk/>
          <pc:sldMk cId="3987650650" sldId="266"/>
        </pc:sldMkLst>
        <pc:spChg chg="del">
          <ac:chgData name="Seymour, Patricia" userId="S::patricia.seymour@umassmed.edu::f0efe697-5f56-4e72-892a-f646107bde05" providerId="AD" clId="Web-{CAE06315-DEB6-4A32-D138-37A72ECA2E1C}" dt="2020-09-08T00:03:48.363" v="1"/>
          <ac:spMkLst>
            <pc:docMk/>
            <pc:sldMk cId="3987650650" sldId="266"/>
            <ac:spMk id="2" creationId="{04FA260A-2718-4715-9903-9B5FE11FD571}"/>
          </ac:spMkLst>
        </pc:spChg>
        <pc:spChg chg="del">
          <ac:chgData name="Seymour, Patricia" userId="S::patricia.seymour@umassmed.edu::f0efe697-5f56-4e72-892a-f646107bde05" providerId="AD" clId="Web-{CAE06315-DEB6-4A32-D138-37A72ECA2E1C}" dt="2020-09-08T00:03:42.753" v="0"/>
          <ac:spMkLst>
            <pc:docMk/>
            <pc:sldMk cId="3987650650" sldId="266"/>
            <ac:spMk id="3" creationId="{59D07E84-7400-42ED-A90F-4433ACC11E6E}"/>
          </ac:spMkLst>
        </pc:spChg>
        <pc:spChg chg="add del mod">
          <ac:chgData name="Seymour, Patricia" userId="S::patricia.seymour@umassmed.edu::f0efe697-5f56-4e72-892a-f646107bde05" providerId="AD" clId="Web-{CAE06315-DEB6-4A32-D138-37A72ECA2E1C}" dt="2020-09-08T00:03:51.050" v="2"/>
          <ac:spMkLst>
            <pc:docMk/>
            <pc:sldMk cId="3987650650" sldId="266"/>
            <ac:spMk id="6" creationId="{49387C79-A4FF-4E2B-8AB5-74424C8BC6C6}"/>
          </ac:spMkLst>
        </pc:spChg>
        <pc:spChg chg="add del">
          <ac:chgData name="Seymour, Patricia" userId="S::patricia.seymour@umassmed.edu::f0efe697-5f56-4e72-892a-f646107bde05" providerId="AD" clId="Web-{CAE06315-DEB6-4A32-D138-37A72ECA2E1C}" dt="2020-09-08T00:04:36.411" v="9"/>
          <ac:spMkLst>
            <pc:docMk/>
            <pc:sldMk cId="3987650650" sldId="266"/>
            <ac:spMk id="9" creationId="{3DAD86CA-8235-409B-982B-5E7A033E2392}"/>
          </ac:spMkLst>
        </pc:spChg>
        <pc:spChg chg="add del">
          <ac:chgData name="Seymour, Patricia" userId="S::patricia.seymour@umassmed.edu::f0efe697-5f56-4e72-892a-f646107bde05" providerId="AD" clId="Web-{CAE06315-DEB6-4A32-D138-37A72ECA2E1C}" dt="2020-09-08T00:04:36.411" v="9"/>
          <ac:spMkLst>
            <pc:docMk/>
            <pc:sldMk cId="3987650650" sldId="266"/>
            <ac:spMk id="11" creationId="{9F234FBA-3501-47B4-AE0C-AA4AFBC8F603}"/>
          </ac:spMkLst>
        </pc:spChg>
        <pc:spChg chg="add del">
          <ac:chgData name="Seymour, Patricia" userId="S::patricia.seymour@umassmed.edu::f0efe697-5f56-4e72-892a-f646107bde05" providerId="AD" clId="Web-{CAE06315-DEB6-4A32-D138-37A72ECA2E1C}" dt="2020-09-08T00:04:36.411" v="9"/>
          <ac:spMkLst>
            <pc:docMk/>
            <pc:sldMk cId="3987650650" sldId="266"/>
            <ac:spMk id="13" creationId="{B5EF893B-0491-416E-9D33-BADE9600792A}"/>
          </ac:spMkLst>
        </pc:spChg>
        <pc:picChg chg="add mod ord">
          <ac:chgData name="Seymour, Patricia" userId="S::patricia.seymour@umassmed.edu::f0efe697-5f56-4e72-892a-f646107bde05" providerId="AD" clId="Web-{CAE06315-DEB6-4A32-D138-37A72ECA2E1C}" dt="2020-09-08T00:04:48.880" v="12"/>
          <ac:picMkLst>
            <pc:docMk/>
            <pc:sldMk cId="3987650650" sldId="266"/>
            <ac:picMk id="4" creationId="{956DF214-84E3-4AD9-81C7-3C0DE1697DA1}"/>
          </ac:picMkLst>
        </pc:picChg>
        <pc:cxnChg chg="add del">
          <ac:chgData name="Seymour, Patricia" userId="S::patricia.seymour@umassmed.edu::f0efe697-5f56-4e72-892a-f646107bde05" providerId="AD" clId="Web-{CAE06315-DEB6-4A32-D138-37A72ECA2E1C}" dt="2020-09-08T00:04:36.411" v="9"/>
          <ac:cxnSpMkLst>
            <pc:docMk/>
            <pc:sldMk cId="3987650650" sldId="266"/>
            <ac:cxnSpMk id="15" creationId="{469F4FF8-F8B0-4630-BA1B-0D8B324CD5FF}"/>
          </ac:cxnSpMkLst>
        </pc:cxnChg>
      </pc:sldChg>
    </pc:docChg>
  </pc:docChgLst>
  <pc:docChgLst>
    <pc:chgData name="Seymour, Patricia" userId="S::patricia.seymour@umassmed.edu::f0efe697-5f56-4e72-892a-f646107bde05" providerId="AD" clId="Web-{52CA2D4A-43A8-48B1-8F05-A94D57623A0B}"/>
    <pc:docChg chg="delSld modSld">
      <pc:chgData name="Seymour, Patricia" userId="S::patricia.seymour@umassmed.edu::f0efe697-5f56-4e72-892a-f646107bde05" providerId="AD" clId="Web-{52CA2D4A-43A8-48B1-8F05-A94D57623A0B}" dt="2020-09-20T19:55:37.961" v="30"/>
      <pc:docMkLst>
        <pc:docMk/>
      </pc:docMkLst>
      <pc:sldChg chg="modSp">
        <pc:chgData name="Seymour, Patricia" userId="S::patricia.seymour@umassmed.edu::f0efe697-5f56-4e72-892a-f646107bde05" providerId="AD" clId="Web-{52CA2D4A-43A8-48B1-8F05-A94D57623A0B}" dt="2020-09-20T19:54:55.976" v="29" actId="14100"/>
        <pc:sldMkLst>
          <pc:docMk/>
          <pc:sldMk cId="3727113908" sldId="272"/>
        </pc:sldMkLst>
        <pc:spChg chg="mod">
          <ac:chgData name="Seymour, Patricia" userId="S::patricia.seymour@umassmed.edu::f0efe697-5f56-4e72-892a-f646107bde05" providerId="AD" clId="Web-{52CA2D4A-43A8-48B1-8F05-A94D57623A0B}" dt="2020-09-20T19:54:55.976" v="29" actId="14100"/>
          <ac:spMkLst>
            <pc:docMk/>
            <pc:sldMk cId="3727113908" sldId="272"/>
            <ac:spMk id="2" creationId="{E92D4936-3686-4C6C-B43B-F29765D2D3AD}"/>
          </ac:spMkLst>
        </pc:spChg>
      </pc:sldChg>
      <pc:sldChg chg="del">
        <pc:chgData name="Seymour, Patricia" userId="S::patricia.seymour@umassmed.edu::f0efe697-5f56-4e72-892a-f646107bde05" providerId="AD" clId="Web-{52CA2D4A-43A8-48B1-8F05-A94D57623A0B}" dt="2020-09-20T19:55:37.961" v="30"/>
        <pc:sldMkLst>
          <pc:docMk/>
          <pc:sldMk cId="1087385544" sldId="277"/>
        </pc:sldMkLst>
      </pc:sldChg>
    </pc:docChg>
  </pc:docChgLst>
  <pc:docChgLst>
    <pc:chgData name="Seymour, Patricia" userId="S::patricia.seymour@umassmed.edu::f0efe697-5f56-4e72-892a-f646107bde05" providerId="AD" clId="Web-{05A595E1-D2A7-4407-9C7B-6B11405DBD71}"/>
    <pc:docChg chg="addSld delSld modSld">
      <pc:chgData name="Seymour, Patricia" userId="S::patricia.seymour@umassmed.edu::f0efe697-5f56-4e72-892a-f646107bde05" providerId="AD" clId="Web-{05A595E1-D2A7-4407-9C7B-6B11405DBD71}" dt="2020-09-21T13:19:44.753" v="53"/>
      <pc:docMkLst>
        <pc:docMk/>
      </pc:docMkLst>
      <pc:sldChg chg="del">
        <pc:chgData name="Seymour, Patricia" userId="S::patricia.seymour@umassmed.edu::f0efe697-5f56-4e72-892a-f646107bde05" providerId="AD" clId="Web-{05A595E1-D2A7-4407-9C7B-6B11405DBD71}" dt="2020-09-21T12:56:20.920" v="2"/>
        <pc:sldMkLst>
          <pc:docMk/>
          <pc:sldMk cId="649359105" sldId="268"/>
        </pc:sldMkLst>
      </pc:sldChg>
      <pc:sldChg chg="add">
        <pc:chgData name="Seymour, Patricia" userId="S::patricia.seymour@umassmed.edu::f0efe697-5f56-4e72-892a-f646107bde05" providerId="AD" clId="Web-{05A595E1-D2A7-4407-9C7B-6B11405DBD71}" dt="2020-09-21T12:56:15.966" v="0"/>
        <pc:sldMkLst>
          <pc:docMk/>
          <pc:sldMk cId="1351778714" sldId="278"/>
        </pc:sldMkLst>
      </pc:sldChg>
      <pc:sldChg chg="add">
        <pc:chgData name="Seymour, Patricia" userId="S::patricia.seymour@umassmed.edu::f0efe697-5f56-4e72-892a-f646107bde05" providerId="AD" clId="Web-{05A595E1-D2A7-4407-9C7B-6B11405DBD71}" dt="2020-09-21T12:56:16.013" v="1"/>
        <pc:sldMkLst>
          <pc:docMk/>
          <pc:sldMk cId="1224150625" sldId="279"/>
        </pc:sldMkLst>
      </pc:sldChg>
      <pc:sldChg chg="addSp delSp modSp new mod setBg">
        <pc:chgData name="Seymour, Patricia" userId="S::patricia.seymour@umassmed.edu::f0efe697-5f56-4e72-892a-f646107bde05" providerId="AD" clId="Web-{05A595E1-D2A7-4407-9C7B-6B11405DBD71}" dt="2020-09-21T13:19:44.753" v="53"/>
        <pc:sldMkLst>
          <pc:docMk/>
          <pc:sldMk cId="3735568274" sldId="280"/>
        </pc:sldMkLst>
        <pc:spChg chg="mod">
          <ac:chgData name="Seymour, Patricia" userId="S::patricia.seymour@umassmed.edu::f0efe697-5f56-4e72-892a-f646107bde05" providerId="AD" clId="Web-{05A595E1-D2A7-4407-9C7B-6B11405DBD71}" dt="2020-09-21T13:19:44.753" v="53"/>
          <ac:spMkLst>
            <pc:docMk/>
            <pc:sldMk cId="3735568274" sldId="280"/>
            <ac:spMk id="2" creationId="{84A3422A-B131-48BC-A9F1-B8B705F0C2EA}"/>
          </ac:spMkLst>
        </pc:spChg>
        <pc:spChg chg="del">
          <ac:chgData name="Seymour, Patricia" userId="S::patricia.seymour@umassmed.edu::f0efe697-5f56-4e72-892a-f646107bde05" providerId="AD" clId="Web-{05A595E1-D2A7-4407-9C7B-6B11405DBD71}" dt="2020-09-21T13:18:42.519" v="39"/>
          <ac:spMkLst>
            <pc:docMk/>
            <pc:sldMk cId="3735568274" sldId="280"/>
            <ac:spMk id="3" creationId="{81D8DF0C-FCB9-4547-BD8C-DE642F1C966E}"/>
          </ac:spMkLst>
        </pc:spChg>
        <pc:spChg chg="add">
          <ac:chgData name="Seymour, Patricia" userId="S::patricia.seymour@umassmed.edu::f0efe697-5f56-4e72-892a-f646107bde05" providerId="AD" clId="Web-{05A595E1-D2A7-4407-9C7B-6B11405DBD71}" dt="2020-09-21T13:19:44.753" v="53"/>
          <ac:spMkLst>
            <pc:docMk/>
            <pc:sldMk cId="3735568274" sldId="280"/>
            <ac:spMk id="10" creationId="{823AC064-BC96-4F32-8AE1-B2FD38754823}"/>
          </ac:spMkLst>
        </pc:spChg>
        <pc:picChg chg="add mod ord">
          <ac:chgData name="Seymour, Patricia" userId="S::patricia.seymour@umassmed.edu::f0efe697-5f56-4e72-892a-f646107bde05" providerId="AD" clId="Web-{05A595E1-D2A7-4407-9C7B-6B11405DBD71}" dt="2020-09-21T13:19:44.753" v="53"/>
          <ac:picMkLst>
            <pc:docMk/>
            <pc:sldMk cId="3735568274" sldId="280"/>
            <ac:picMk id="4" creationId="{A90703B5-E444-4861-9DAF-13291B15CB63}"/>
          </ac:picMkLst>
        </pc:picChg>
        <pc:picChg chg="add mod">
          <ac:chgData name="Seymour, Patricia" userId="S::patricia.seymour@umassmed.edu::f0efe697-5f56-4e72-892a-f646107bde05" providerId="AD" clId="Web-{05A595E1-D2A7-4407-9C7B-6B11405DBD71}" dt="2020-09-21T13:19:44.753" v="53"/>
          <ac:picMkLst>
            <pc:docMk/>
            <pc:sldMk cId="3735568274" sldId="280"/>
            <ac:picMk id="5" creationId="{36236B7B-DF3F-4DF5-A56D-017305748D53}"/>
          </ac:picMkLst>
        </pc:picChg>
        <pc:cxnChg chg="add">
          <ac:chgData name="Seymour, Patricia" userId="S::patricia.seymour@umassmed.edu::f0efe697-5f56-4e72-892a-f646107bde05" providerId="AD" clId="Web-{05A595E1-D2A7-4407-9C7B-6B11405DBD71}" dt="2020-09-21T13:19:44.753" v="53"/>
          <ac:cxnSpMkLst>
            <pc:docMk/>
            <pc:sldMk cId="3735568274" sldId="280"/>
            <ac:cxnSpMk id="12" creationId="{7E7C77BC-7138-40B1-A15B-20F57A494629}"/>
          </ac:cxnSpMkLst>
        </pc:cxnChg>
        <pc:cxnChg chg="add">
          <ac:chgData name="Seymour, Patricia" userId="S::patricia.seymour@umassmed.edu::f0efe697-5f56-4e72-892a-f646107bde05" providerId="AD" clId="Web-{05A595E1-D2A7-4407-9C7B-6B11405DBD71}" dt="2020-09-21T13:19:44.753" v="53"/>
          <ac:cxnSpMkLst>
            <pc:docMk/>
            <pc:sldMk cId="3735568274" sldId="280"/>
            <ac:cxnSpMk id="14" creationId="{DB146403-F3D6-484B-B2ED-97F9565D0370}"/>
          </ac:cxnSpMkLst>
        </pc:cxnChg>
      </pc:sldChg>
    </pc:docChg>
  </pc:docChgLst>
  <pc:docChgLst>
    <pc:chgData name="Fischer, Melissa" userId="S::melissa.fischer@umassmed.edu::d718ed05-9876-47ff-a395-c2dad8208a5c" providerId="AD" clId="Web-{1455CDBD-F943-4D02-9A9A-0D836D1E1897}"/>
    <pc:docChg chg="delSld modSld sldOrd">
      <pc:chgData name="Fischer, Melissa" userId="S::melissa.fischer@umassmed.edu::d718ed05-9876-47ff-a395-c2dad8208a5c" providerId="AD" clId="Web-{1455CDBD-F943-4D02-9A9A-0D836D1E1897}" dt="2020-09-22T12:12:25.524" v="547"/>
      <pc:docMkLst>
        <pc:docMk/>
      </pc:docMkLst>
      <pc:sldChg chg="modSp">
        <pc:chgData name="Fischer, Melissa" userId="S::melissa.fischer@umassmed.edu::d718ed05-9876-47ff-a395-c2dad8208a5c" providerId="AD" clId="Web-{1455CDBD-F943-4D02-9A9A-0D836D1E1897}" dt="2020-09-22T11:36:03.356" v="18" actId="20577"/>
        <pc:sldMkLst>
          <pc:docMk/>
          <pc:sldMk cId="1863552011" sldId="256"/>
        </pc:sldMkLst>
        <pc:spChg chg="mod">
          <ac:chgData name="Fischer, Melissa" userId="S::melissa.fischer@umassmed.edu::d718ed05-9876-47ff-a395-c2dad8208a5c" providerId="AD" clId="Web-{1455CDBD-F943-4D02-9A9A-0D836D1E1897}" dt="2020-09-22T11:36:03.356" v="18" actId="20577"/>
          <ac:spMkLst>
            <pc:docMk/>
            <pc:sldMk cId="1863552011" sldId="256"/>
            <ac:spMk id="3" creationId="{00000000-0000-0000-0000-000000000000}"/>
          </ac:spMkLst>
        </pc:spChg>
      </pc:sldChg>
      <pc:sldChg chg="addSp delSp modSp">
        <pc:chgData name="Fischer, Melissa" userId="S::melissa.fischer@umassmed.edu::d718ed05-9876-47ff-a395-c2dad8208a5c" providerId="AD" clId="Web-{1455CDBD-F943-4D02-9A9A-0D836D1E1897}" dt="2020-09-22T11:37:04.497" v="25"/>
        <pc:sldMkLst>
          <pc:docMk/>
          <pc:sldMk cId="1142806093" sldId="259"/>
        </pc:sldMkLst>
        <pc:spChg chg="mod">
          <ac:chgData name="Fischer, Melissa" userId="S::melissa.fischer@umassmed.edu::d718ed05-9876-47ff-a395-c2dad8208a5c" providerId="AD" clId="Web-{1455CDBD-F943-4D02-9A9A-0D836D1E1897}" dt="2020-09-22T11:37:04.497" v="25"/>
          <ac:spMkLst>
            <pc:docMk/>
            <pc:sldMk cId="1142806093" sldId="259"/>
            <ac:spMk id="2" creationId="{73A4B7E6-27E4-4A0F-A3F8-6EA5C7E17FE3}"/>
          </ac:spMkLst>
        </pc:spChg>
        <pc:spChg chg="del">
          <ac:chgData name="Fischer, Melissa" userId="S::melissa.fischer@umassmed.edu::d718ed05-9876-47ff-a395-c2dad8208a5c" providerId="AD" clId="Web-{1455CDBD-F943-4D02-9A9A-0D836D1E1897}" dt="2020-09-22T11:37:04.497" v="25"/>
          <ac:spMkLst>
            <pc:docMk/>
            <pc:sldMk cId="1142806093" sldId="259"/>
            <ac:spMk id="27" creationId="{D55CD764-972B-4CA5-A885-53E55C63E174}"/>
          </ac:spMkLst>
        </pc:spChg>
        <pc:spChg chg="del">
          <ac:chgData name="Fischer, Melissa" userId="S::melissa.fischer@umassmed.edu::d718ed05-9876-47ff-a395-c2dad8208a5c" providerId="AD" clId="Web-{1455CDBD-F943-4D02-9A9A-0D836D1E1897}" dt="2020-09-22T11:37:04.497" v="25"/>
          <ac:spMkLst>
            <pc:docMk/>
            <pc:sldMk cId="1142806093" sldId="259"/>
            <ac:spMk id="29" creationId="{34165AB3-7006-4430-BCE3-25476BE13322}"/>
          </ac:spMkLst>
        </pc:spChg>
        <pc:spChg chg="del">
          <ac:chgData name="Fischer, Melissa" userId="S::melissa.fischer@umassmed.edu::d718ed05-9876-47ff-a395-c2dad8208a5c" providerId="AD" clId="Web-{1455CDBD-F943-4D02-9A9A-0D836D1E1897}" dt="2020-09-22T11:37:04.497" v="25"/>
          <ac:spMkLst>
            <pc:docMk/>
            <pc:sldMk cId="1142806093" sldId="259"/>
            <ac:spMk id="53" creationId="{E3E51905-F374-4E1A-97CF-B741584B74D5}"/>
          </ac:spMkLst>
        </pc:spChg>
        <pc:spChg chg="add">
          <ac:chgData name="Fischer, Melissa" userId="S::melissa.fischer@umassmed.edu::d718ed05-9876-47ff-a395-c2dad8208a5c" providerId="AD" clId="Web-{1455CDBD-F943-4D02-9A9A-0D836D1E1897}" dt="2020-09-22T11:37:04.497" v="25"/>
          <ac:spMkLst>
            <pc:docMk/>
            <pc:sldMk cId="1142806093" sldId="259"/>
            <ac:spMk id="58" creationId="{46C2E80F-49A6-4372-B103-219D417A55ED}"/>
          </ac:spMkLst>
        </pc:spChg>
        <pc:grpChg chg="del">
          <ac:chgData name="Fischer, Melissa" userId="S::melissa.fischer@umassmed.edu::d718ed05-9876-47ff-a395-c2dad8208a5c" providerId="AD" clId="Web-{1455CDBD-F943-4D02-9A9A-0D836D1E1897}" dt="2020-09-22T11:37:04.497" v="25"/>
          <ac:grpSpMkLst>
            <pc:docMk/>
            <pc:sldMk cId="1142806093" sldId="259"/>
            <ac:grpSpMk id="31" creationId="{22725F33-435F-480E-996D-205671CDC409}"/>
          </ac:grpSpMkLst>
        </pc:grpChg>
        <pc:graphicFrameChg chg="mod modGraphic">
          <ac:chgData name="Fischer, Melissa" userId="S::melissa.fischer@umassmed.edu::d718ed05-9876-47ff-a395-c2dad8208a5c" providerId="AD" clId="Web-{1455CDBD-F943-4D02-9A9A-0D836D1E1897}" dt="2020-09-22T11:37:04.497" v="25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modSp">
        <pc:chgData name="Fischer, Melissa" userId="S::melissa.fischer@umassmed.edu::d718ed05-9876-47ff-a395-c2dad8208a5c" providerId="AD" clId="Web-{1455CDBD-F943-4D02-9A9A-0D836D1E1897}" dt="2020-09-22T11:43:03.270" v="70" actId="1076"/>
        <pc:sldMkLst>
          <pc:docMk/>
          <pc:sldMk cId="3053887816" sldId="260"/>
        </pc:sldMkLst>
        <pc:spChg chg="mod">
          <ac:chgData name="Fischer, Melissa" userId="S::melissa.fischer@umassmed.edu::d718ed05-9876-47ff-a395-c2dad8208a5c" providerId="AD" clId="Web-{1455CDBD-F943-4D02-9A9A-0D836D1E1897}" dt="2020-09-22T11:43:03.270" v="70" actId="1076"/>
          <ac:spMkLst>
            <pc:docMk/>
            <pc:sldMk cId="3053887816" sldId="260"/>
            <ac:spMk id="4" creationId="{DD56707E-0C22-4828-9AB0-00A22BF637CE}"/>
          </ac:spMkLst>
        </pc:spChg>
      </pc:sldChg>
      <pc:sldChg chg="modSp ord">
        <pc:chgData name="Fischer, Melissa" userId="S::melissa.fischer@umassmed.edu::d718ed05-9876-47ff-a395-c2dad8208a5c" providerId="AD" clId="Web-{1455CDBD-F943-4D02-9A9A-0D836D1E1897}" dt="2020-09-22T12:10:53.834" v="542" actId="20577"/>
        <pc:sldMkLst>
          <pc:docMk/>
          <pc:sldMk cId="163169887" sldId="262"/>
        </pc:sldMkLst>
        <pc:spChg chg="mod">
          <ac:chgData name="Fischer, Melissa" userId="S::melissa.fischer@umassmed.edu::d718ed05-9876-47ff-a395-c2dad8208a5c" providerId="AD" clId="Web-{1455CDBD-F943-4D02-9A9A-0D836D1E1897}" dt="2020-09-22T12:10:53.834" v="542" actId="20577"/>
          <ac:spMkLst>
            <pc:docMk/>
            <pc:sldMk cId="163169887" sldId="262"/>
            <ac:spMk id="2" creationId="{2C954AAA-E9BD-4189-97DF-36741281362C}"/>
          </ac:spMkLst>
        </pc:spChg>
      </pc:sldChg>
      <pc:sldChg chg="modSp">
        <pc:chgData name="Fischer, Melissa" userId="S::melissa.fischer@umassmed.edu::d718ed05-9876-47ff-a395-c2dad8208a5c" providerId="AD" clId="Web-{1455CDBD-F943-4D02-9A9A-0D836D1E1897}" dt="2020-09-22T12:01:15.683" v="361" actId="20577"/>
        <pc:sldMkLst>
          <pc:docMk/>
          <pc:sldMk cId="425861428" sldId="264"/>
        </pc:sldMkLst>
        <pc:spChg chg="mod">
          <ac:chgData name="Fischer, Melissa" userId="S::melissa.fischer@umassmed.edu::d718ed05-9876-47ff-a395-c2dad8208a5c" providerId="AD" clId="Web-{1455CDBD-F943-4D02-9A9A-0D836D1E1897}" dt="2020-09-22T12:01:15.683" v="361" actId="20577"/>
          <ac:spMkLst>
            <pc:docMk/>
            <pc:sldMk cId="425861428" sldId="264"/>
            <ac:spMk id="3" creationId="{D1211B97-391D-4416-A7CA-3098CC8E648E}"/>
          </ac:spMkLst>
        </pc:spChg>
      </pc:sldChg>
      <pc:sldChg chg="del">
        <pc:chgData name="Fischer, Melissa" userId="S::melissa.fischer@umassmed.edu::d718ed05-9876-47ff-a395-c2dad8208a5c" providerId="AD" clId="Web-{1455CDBD-F943-4D02-9A9A-0D836D1E1897}" dt="2020-09-22T12:10:26.365" v="540"/>
        <pc:sldMkLst>
          <pc:docMk/>
          <pc:sldMk cId="3912410423" sldId="276"/>
        </pc:sldMkLst>
      </pc:sldChg>
      <pc:sldChg chg="modSp">
        <pc:chgData name="Fischer, Melissa" userId="S::melissa.fischer@umassmed.edu::d718ed05-9876-47ff-a395-c2dad8208a5c" providerId="AD" clId="Web-{1455CDBD-F943-4D02-9A9A-0D836D1E1897}" dt="2020-09-22T11:49:05.840" v="81" actId="20577"/>
        <pc:sldMkLst>
          <pc:docMk/>
          <pc:sldMk cId="1224150625" sldId="279"/>
        </pc:sldMkLst>
        <pc:graphicFrameChg chg="modGraphic">
          <ac:chgData name="Fischer, Melissa" userId="S::melissa.fischer@umassmed.edu::d718ed05-9876-47ff-a395-c2dad8208a5c" providerId="AD" clId="Web-{1455CDBD-F943-4D02-9A9A-0D836D1E1897}" dt="2020-09-22T11:49:05.840" v="81" actId="20577"/>
          <ac:graphicFrameMkLst>
            <pc:docMk/>
            <pc:sldMk cId="1224150625" sldId="279"/>
            <ac:graphicFrameMk id="5" creationId="{2442A3F4-AE92-4567-9CFD-AC64D78DEEC4}"/>
          </ac:graphicFrameMkLst>
        </pc:graphicFrameChg>
      </pc:sldChg>
      <pc:sldChg chg="modSp ord">
        <pc:chgData name="Fischer, Melissa" userId="S::melissa.fischer@umassmed.edu::d718ed05-9876-47ff-a395-c2dad8208a5c" providerId="AD" clId="Web-{1455CDBD-F943-4D02-9A9A-0D836D1E1897}" dt="2020-09-22T12:01:38.199" v="365" actId="1076"/>
        <pc:sldMkLst>
          <pc:docMk/>
          <pc:sldMk cId="497102010" sldId="282"/>
        </pc:sldMkLst>
        <pc:picChg chg="mod">
          <ac:chgData name="Fischer, Melissa" userId="S::melissa.fischer@umassmed.edu::d718ed05-9876-47ff-a395-c2dad8208a5c" providerId="AD" clId="Web-{1455CDBD-F943-4D02-9A9A-0D836D1E1897}" dt="2020-09-22T12:01:38.199" v="365" actId="1076"/>
          <ac:picMkLst>
            <pc:docMk/>
            <pc:sldMk cId="497102010" sldId="282"/>
            <ac:picMk id="5" creationId="{0F43069C-1522-4772-A349-57BFD9CEA824}"/>
          </ac:picMkLst>
        </pc:picChg>
      </pc:sldChg>
      <pc:sldChg chg="modSp ord">
        <pc:chgData name="Fischer, Melissa" userId="S::melissa.fischer@umassmed.edu::d718ed05-9876-47ff-a395-c2dad8208a5c" providerId="AD" clId="Web-{1455CDBD-F943-4D02-9A9A-0D836D1E1897}" dt="2020-09-22T12:12:11.586" v="546"/>
        <pc:sldMkLst>
          <pc:docMk/>
          <pc:sldMk cId="3863752492" sldId="283"/>
        </pc:sldMkLst>
        <pc:spChg chg="mod">
          <ac:chgData name="Fischer, Melissa" userId="S::melissa.fischer@umassmed.edu::d718ed05-9876-47ff-a395-c2dad8208a5c" providerId="AD" clId="Web-{1455CDBD-F943-4D02-9A9A-0D836D1E1897}" dt="2020-09-22T12:10:03.552" v="539" actId="14100"/>
          <ac:spMkLst>
            <pc:docMk/>
            <pc:sldMk cId="3863752492" sldId="283"/>
            <ac:spMk id="3" creationId="{A7FF3291-000F-46A0-8952-5A43FA3ADC9A}"/>
          </ac:spMkLst>
        </pc:spChg>
      </pc:sldChg>
      <pc:sldChg chg="ord">
        <pc:chgData name="Fischer, Melissa" userId="S::melissa.fischer@umassmed.edu::d718ed05-9876-47ff-a395-c2dad8208a5c" providerId="AD" clId="Web-{1455CDBD-F943-4D02-9A9A-0D836D1E1897}" dt="2020-09-22T12:11:38.476" v="545"/>
        <pc:sldMkLst>
          <pc:docMk/>
          <pc:sldMk cId="2765501743" sldId="285"/>
        </pc:sldMkLst>
      </pc:sldChg>
      <pc:sldChg chg="modSp">
        <pc:chgData name="Fischer, Melissa" userId="S::melissa.fischer@umassmed.edu::d718ed05-9876-47ff-a395-c2dad8208a5c" providerId="AD" clId="Web-{1455CDBD-F943-4D02-9A9A-0D836D1E1897}" dt="2020-09-22T12:04:13.217" v="385" actId="20577"/>
        <pc:sldMkLst>
          <pc:docMk/>
          <pc:sldMk cId="1625769009" sldId="286"/>
        </pc:sldMkLst>
        <pc:spChg chg="mod">
          <ac:chgData name="Fischer, Melissa" userId="S::melissa.fischer@umassmed.edu::d718ed05-9876-47ff-a395-c2dad8208a5c" providerId="AD" clId="Web-{1455CDBD-F943-4D02-9A9A-0D836D1E1897}" dt="2020-09-22T12:02:44.559" v="372" actId="14100"/>
          <ac:spMkLst>
            <pc:docMk/>
            <pc:sldMk cId="1625769009" sldId="286"/>
            <ac:spMk id="2" creationId="{F1BA121C-374E-4459-A660-74C8272D166F}"/>
          </ac:spMkLst>
        </pc:spChg>
        <pc:spChg chg="mod">
          <ac:chgData name="Fischer, Melissa" userId="S::melissa.fischer@umassmed.edu::d718ed05-9876-47ff-a395-c2dad8208a5c" providerId="AD" clId="Web-{1455CDBD-F943-4D02-9A9A-0D836D1E1897}" dt="2020-09-22T12:04:13.217" v="385" actId="20577"/>
          <ac:spMkLst>
            <pc:docMk/>
            <pc:sldMk cId="1625769009" sldId="286"/>
            <ac:spMk id="3" creationId="{A98A38FB-7DE9-4FCD-949E-616A31710072}"/>
          </ac:spMkLst>
        </pc:spChg>
        <pc:picChg chg="mod">
          <ac:chgData name="Fischer, Melissa" userId="S::melissa.fischer@umassmed.edu::d718ed05-9876-47ff-a395-c2dad8208a5c" providerId="AD" clId="Web-{1455CDBD-F943-4D02-9A9A-0D836D1E1897}" dt="2020-09-22T12:02:47.169" v="373" actId="1076"/>
          <ac:picMkLst>
            <pc:docMk/>
            <pc:sldMk cId="1625769009" sldId="286"/>
            <ac:picMk id="5" creationId="{E2390E38-71D9-45B6-B23D-C27DC111AA57}"/>
          </ac:picMkLst>
        </pc:picChg>
      </pc:sldChg>
      <pc:sldChg chg="modSp">
        <pc:chgData name="Fischer, Melissa" userId="S::melissa.fischer@umassmed.edu::d718ed05-9876-47ff-a395-c2dad8208a5c" providerId="AD" clId="Web-{1455CDBD-F943-4D02-9A9A-0D836D1E1897}" dt="2020-09-22T12:08:44.269" v="496" actId="20577"/>
        <pc:sldMkLst>
          <pc:docMk/>
          <pc:sldMk cId="2113222510" sldId="287"/>
        </pc:sldMkLst>
        <pc:spChg chg="mod">
          <ac:chgData name="Fischer, Melissa" userId="S::melissa.fischer@umassmed.edu::d718ed05-9876-47ff-a395-c2dad8208a5c" providerId="AD" clId="Web-{1455CDBD-F943-4D02-9A9A-0D836D1E1897}" dt="2020-09-22T12:08:14.581" v="487" actId="14100"/>
          <ac:spMkLst>
            <pc:docMk/>
            <pc:sldMk cId="2113222510" sldId="287"/>
            <ac:spMk id="2" creationId="{D1E92CF9-76F9-43E5-AF34-881EDA1E1A1D}"/>
          </ac:spMkLst>
        </pc:spChg>
        <pc:spChg chg="mod">
          <ac:chgData name="Fischer, Melissa" userId="S::melissa.fischer@umassmed.edu::d718ed05-9876-47ff-a395-c2dad8208a5c" providerId="AD" clId="Web-{1455CDBD-F943-4D02-9A9A-0D836D1E1897}" dt="2020-09-22T12:08:44.269" v="496" actId="20577"/>
          <ac:spMkLst>
            <pc:docMk/>
            <pc:sldMk cId="2113222510" sldId="287"/>
            <ac:spMk id="3" creationId="{0CBFB3F8-40C1-4A7C-9916-E16AAF19E9CB}"/>
          </ac:spMkLst>
        </pc:spChg>
      </pc:sldChg>
      <pc:sldChg chg="modSp">
        <pc:chgData name="Fischer, Melissa" userId="S::melissa.fischer@umassmed.edu::d718ed05-9876-47ff-a395-c2dad8208a5c" providerId="AD" clId="Web-{1455CDBD-F943-4D02-9A9A-0D836D1E1897}" dt="2020-09-22T12:07:24.080" v="472" actId="20577"/>
        <pc:sldMkLst>
          <pc:docMk/>
          <pc:sldMk cId="2373277344" sldId="288"/>
        </pc:sldMkLst>
        <pc:spChg chg="mod">
          <ac:chgData name="Fischer, Melissa" userId="S::melissa.fischer@umassmed.edu::d718ed05-9876-47ff-a395-c2dad8208a5c" providerId="AD" clId="Web-{1455CDBD-F943-4D02-9A9A-0D836D1E1897}" dt="2020-09-22T12:07:24.080" v="472" actId="20577"/>
          <ac:spMkLst>
            <pc:docMk/>
            <pc:sldMk cId="2373277344" sldId="288"/>
            <ac:spMk id="2" creationId="{AB636FAD-18E6-47DF-82C0-184795D3B9EE}"/>
          </ac:spMkLst>
        </pc:spChg>
        <pc:graphicFrameChg chg="mod modGraphic">
          <ac:chgData name="Fischer, Melissa" userId="S::melissa.fischer@umassmed.edu::d718ed05-9876-47ff-a395-c2dad8208a5c" providerId="AD" clId="Web-{1455CDBD-F943-4D02-9A9A-0D836D1E1897}" dt="2020-09-22T12:06:54.345" v="457"/>
          <ac:graphicFrameMkLst>
            <pc:docMk/>
            <pc:sldMk cId="2373277344" sldId="288"/>
            <ac:graphicFrameMk id="4" creationId="{80B42D81-1640-4D5F-8B23-89B7EB77E445}"/>
          </ac:graphicFrameMkLst>
        </pc:graphicFrameChg>
      </pc:sldChg>
      <pc:sldChg chg="addSp modSp mod setBg">
        <pc:chgData name="Fischer, Melissa" userId="S::melissa.fischer@umassmed.edu::d718ed05-9876-47ff-a395-c2dad8208a5c" providerId="AD" clId="Web-{1455CDBD-F943-4D02-9A9A-0D836D1E1897}" dt="2020-09-22T12:04:57.187" v="398" actId="20577"/>
        <pc:sldMkLst>
          <pc:docMk/>
          <pc:sldMk cId="3711574441" sldId="289"/>
        </pc:sldMkLst>
        <pc:spChg chg="mod">
          <ac:chgData name="Fischer, Melissa" userId="S::melissa.fischer@umassmed.edu::d718ed05-9876-47ff-a395-c2dad8208a5c" providerId="AD" clId="Web-{1455CDBD-F943-4D02-9A9A-0D836D1E1897}" dt="2020-09-22T11:50:08.716" v="124"/>
          <ac:spMkLst>
            <pc:docMk/>
            <pc:sldMk cId="3711574441" sldId="289"/>
            <ac:spMk id="2" creationId="{F7B7569D-6690-4603-BD16-EC2226AC254E}"/>
          </ac:spMkLst>
        </pc:spChg>
        <pc:spChg chg="mod">
          <ac:chgData name="Fischer, Melissa" userId="S::melissa.fischer@umassmed.edu::d718ed05-9876-47ff-a395-c2dad8208a5c" providerId="AD" clId="Web-{1455CDBD-F943-4D02-9A9A-0D836D1E1897}" dt="2020-09-22T12:04:57.187" v="398" actId="20577"/>
          <ac:spMkLst>
            <pc:docMk/>
            <pc:sldMk cId="3711574441" sldId="289"/>
            <ac:spMk id="3" creationId="{7A12E049-D543-493B-A330-8DBFFED4BA55}"/>
          </ac:spMkLst>
        </pc:spChg>
        <pc:picChg chg="add mod">
          <ac:chgData name="Fischer, Melissa" userId="S::melissa.fischer@umassmed.edu::d718ed05-9876-47ff-a395-c2dad8208a5c" providerId="AD" clId="Web-{1455CDBD-F943-4D02-9A9A-0D836D1E1897}" dt="2020-09-22T11:50:16.591" v="125" actId="14100"/>
          <ac:picMkLst>
            <pc:docMk/>
            <pc:sldMk cId="3711574441" sldId="289"/>
            <ac:picMk id="5" creationId="{19F056F5-BCF3-487C-9CD0-97CD070F1AB0}"/>
          </ac:picMkLst>
        </pc:picChg>
        <pc:cxnChg chg="add">
          <ac:chgData name="Fischer, Melissa" userId="S::melissa.fischer@umassmed.edu::d718ed05-9876-47ff-a395-c2dad8208a5c" providerId="AD" clId="Web-{1455CDBD-F943-4D02-9A9A-0D836D1E1897}" dt="2020-09-22T11:50:08.716" v="124"/>
          <ac:cxnSpMkLst>
            <pc:docMk/>
            <pc:sldMk cId="3711574441" sldId="289"/>
            <ac:cxnSpMk id="9" creationId="{A7F400EE-A8A5-48AF-B4D6-291B52C6F0B0}"/>
          </ac:cxnSpMkLst>
        </pc:cxnChg>
      </pc:sldChg>
      <pc:sldChg chg="ord">
        <pc:chgData name="Fischer, Melissa" userId="S::melissa.fischer@umassmed.edu::d718ed05-9876-47ff-a395-c2dad8208a5c" providerId="AD" clId="Web-{1455CDBD-F943-4D02-9A9A-0D836D1E1897}" dt="2020-09-22T12:12:25.524" v="547"/>
        <pc:sldMkLst>
          <pc:docMk/>
          <pc:sldMk cId="449710975" sldId="290"/>
        </pc:sldMkLst>
      </pc:sldChg>
    </pc:docChg>
  </pc:docChgLst>
  <pc:docChgLst>
    <pc:chgData name="Seymour, Patricia" userId="S::patricia.seymour@umassmed.edu::f0efe697-5f56-4e72-892a-f646107bde05" providerId="AD" clId="Web-{90FF0574-2A37-41A4-8275-7EB132359558}"/>
    <pc:docChg chg="addSld modSld">
      <pc:chgData name="Seymour, Patricia" userId="S::patricia.seymour@umassmed.edu::f0efe697-5f56-4e72-892a-f646107bde05" providerId="AD" clId="Web-{90FF0574-2A37-41A4-8275-7EB132359558}" dt="2020-09-08T00:29:42.575" v="9"/>
      <pc:docMkLst>
        <pc:docMk/>
      </pc:docMkLst>
      <pc:sldChg chg="addSp delSp modSp">
        <pc:chgData name="Seymour, Patricia" userId="S::patricia.seymour@umassmed.edu::f0efe697-5f56-4e72-892a-f646107bde05" providerId="AD" clId="Web-{90FF0574-2A37-41A4-8275-7EB132359558}" dt="2020-09-08T00:24:51.642" v="0"/>
        <pc:sldMkLst>
          <pc:docMk/>
          <pc:sldMk cId="1428631626" sldId="265"/>
        </pc:sldMkLst>
        <pc:spChg chg="del">
          <ac:chgData name="Seymour, Patricia" userId="S::patricia.seymour@umassmed.edu::f0efe697-5f56-4e72-892a-f646107bde05" providerId="AD" clId="Web-{90FF0574-2A37-41A4-8275-7EB132359558}" dt="2020-09-08T00:24:51.642" v="0"/>
          <ac:spMkLst>
            <pc:docMk/>
            <pc:sldMk cId="1428631626" sldId="265"/>
            <ac:spMk id="3" creationId="{10DBC895-923B-412B-A7FF-81CD5521461C}"/>
          </ac:spMkLst>
        </pc:spChg>
        <pc:picChg chg="add mod ord">
          <ac:chgData name="Seymour, Patricia" userId="S::patricia.seymour@umassmed.edu::f0efe697-5f56-4e72-892a-f646107bde05" providerId="AD" clId="Web-{90FF0574-2A37-41A4-8275-7EB132359558}" dt="2020-09-08T00:24:51.642" v="0"/>
          <ac:picMkLst>
            <pc:docMk/>
            <pc:sldMk cId="1428631626" sldId="265"/>
            <ac:picMk id="4" creationId="{3327DD31-46DC-4F22-A00F-1CDC2B2F9E1F}"/>
          </ac:picMkLst>
        </pc:picChg>
      </pc:sldChg>
      <pc:sldChg chg="modSp">
        <pc:chgData name="Seymour, Patricia" userId="S::patricia.seymour@umassmed.edu::f0efe697-5f56-4e72-892a-f646107bde05" providerId="AD" clId="Web-{90FF0574-2A37-41A4-8275-7EB132359558}" dt="2020-09-08T00:29:13.730" v="8" actId="20577"/>
        <pc:sldMkLst>
          <pc:docMk/>
          <pc:sldMk cId="805272176" sldId="267"/>
        </pc:sldMkLst>
        <pc:graphicFrameChg chg="modGraphic">
          <ac:chgData name="Seymour, Patricia" userId="S::patricia.seymour@umassmed.edu::f0efe697-5f56-4e72-892a-f646107bde05" providerId="AD" clId="Web-{90FF0574-2A37-41A4-8275-7EB132359558}" dt="2020-09-08T00:29:13.730" v="8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</pc:sldChg>
      <pc:sldChg chg="addSp modSp mod setBg">
        <pc:chgData name="Seymour, Patricia" userId="S::patricia.seymour@umassmed.edu::f0efe697-5f56-4e72-892a-f646107bde05" providerId="AD" clId="Web-{90FF0574-2A37-41A4-8275-7EB132359558}" dt="2020-09-08T00:29:42.575" v="9"/>
        <pc:sldMkLst>
          <pc:docMk/>
          <pc:sldMk cId="3212264" sldId="270"/>
        </pc:sldMkLst>
        <pc:spChg chg="mod">
          <ac:chgData name="Seymour, Patricia" userId="S::patricia.seymour@umassmed.edu::f0efe697-5f56-4e72-892a-f646107bde05" providerId="AD" clId="Web-{90FF0574-2A37-41A4-8275-7EB132359558}" dt="2020-09-08T00:29:42.575" v="9"/>
          <ac:spMkLst>
            <pc:docMk/>
            <pc:sldMk cId="3212264" sldId="270"/>
            <ac:spMk id="2" creationId="{AD04222F-8839-4538-8E27-CA829A619E29}"/>
          </ac:spMkLst>
        </pc:spChg>
        <pc:spChg chg="add">
          <ac:chgData name="Seymour, Patricia" userId="S::patricia.seymour@umassmed.edu::f0efe697-5f56-4e72-892a-f646107bde05" providerId="AD" clId="Web-{90FF0574-2A37-41A4-8275-7EB132359558}" dt="2020-09-08T00:29:42.575" v="9"/>
          <ac:spMkLst>
            <pc:docMk/>
            <pc:sldMk cId="3212264" sldId="270"/>
            <ac:spMk id="6" creationId="{74426AB7-D619-4515-962A-BC83909EC015}"/>
          </ac:spMkLst>
        </pc:spChg>
        <pc:spChg chg="add">
          <ac:chgData name="Seymour, Patricia" userId="S::patricia.seymour@umassmed.edu::f0efe697-5f56-4e72-892a-f646107bde05" providerId="AD" clId="Web-{90FF0574-2A37-41A4-8275-7EB132359558}" dt="2020-09-08T00:29:42.575" v="9"/>
          <ac:spMkLst>
            <pc:docMk/>
            <pc:sldMk cId="3212264" sldId="270"/>
            <ac:spMk id="7" creationId="{DE47DF98-723F-4AAC-ABCF-CACBC438F78F}"/>
          </ac:spMkLst>
        </pc:spChg>
        <pc:picChg chg="mod">
          <ac:chgData name="Seymour, Patricia" userId="S::patricia.seymour@umassmed.edu::f0efe697-5f56-4e72-892a-f646107bde05" providerId="AD" clId="Web-{90FF0574-2A37-41A4-8275-7EB132359558}" dt="2020-09-08T00:29:42.575" v="9"/>
          <ac:picMkLst>
            <pc:docMk/>
            <pc:sldMk cId="3212264" sldId="270"/>
            <ac:picMk id="4" creationId="{2FD3AE31-3F9B-4E14-9BD4-D9D7CCD514F9}"/>
          </ac:picMkLst>
        </pc:picChg>
        <pc:cxnChg chg="add">
          <ac:chgData name="Seymour, Patricia" userId="S::patricia.seymour@umassmed.edu::f0efe697-5f56-4e72-892a-f646107bde05" providerId="AD" clId="Web-{90FF0574-2A37-41A4-8275-7EB132359558}" dt="2020-09-08T00:29:42.575" v="9"/>
          <ac:cxnSpMkLst>
            <pc:docMk/>
            <pc:sldMk cId="3212264" sldId="270"/>
            <ac:cxnSpMk id="13" creationId="{EA29FC7C-9308-4FDE-8DCA-405668055B0F}"/>
          </ac:cxnSpMkLst>
        </pc:cxnChg>
      </pc:sldChg>
      <pc:sldChg chg="modSp add replId">
        <pc:chgData name="Seymour, Patricia" userId="S::patricia.seymour@umassmed.edu::f0efe697-5f56-4e72-892a-f646107bde05" providerId="AD" clId="Web-{90FF0574-2A37-41A4-8275-7EB132359558}" dt="2020-09-08T00:28:51.058" v="5" actId="20577"/>
        <pc:sldMkLst>
          <pc:docMk/>
          <pc:sldMk cId="3331556942" sldId="271"/>
        </pc:sldMkLst>
        <pc:graphicFrameChg chg="modGraphic">
          <ac:chgData name="Seymour, Patricia" userId="S::patricia.seymour@umassmed.edu::f0efe697-5f56-4e72-892a-f646107bde05" providerId="AD" clId="Web-{90FF0574-2A37-41A4-8275-7EB132359558}" dt="2020-09-08T00:28:51.058" v="5" actId="20577"/>
          <ac:graphicFrameMkLst>
            <pc:docMk/>
            <pc:sldMk cId="3331556942" sldId="271"/>
            <ac:graphicFrameMk id="5" creationId="{F0160FD0-3ABE-4B43-926F-8CF793378759}"/>
          </ac:graphicFrameMkLst>
        </pc:graphicFrameChg>
      </pc:sldChg>
    </pc:docChg>
  </pc:docChgLst>
  <pc:docChgLst>
    <pc:chgData name="Fischer, Melissa" userId="S::melissa.fischer@umassmed.edu::d718ed05-9876-47ff-a395-c2dad8208a5c" providerId="AD" clId="Web-{D522180F-C8C8-4A49-B2E1-6281EEEE6C96}"/>
    <pc:docChg chg="delSld modSld">
      <pc:chgData name="Fischer, Melissa" userId="S::melissa.fischer@umassmed.edu::d718ed05-9876-47ff-a395-c2dad8208a5c" providerId="AD" clId="Web-{D522180F-C8C8-4A49-B2E1-6281EEEE6C96}" dt="2020-09-23T02:08:35.765" v="10"/>
      <pc:docMkLst>
        <pc:docMk/>
      </pc:docMkLst>
      <pc:sldChg chg="addSp delSp modSp">
        <pc:chgData name="Fischer, Melissa" userId="S::melissa.fischer@umassmed.edu::d718ed05-9876-47ff-a395-c2dad8208a5c" providerId="AD" clId="Web-{D522180F-C8C8-4A49-B2E1-6281EEEE6C96}" dt="2020-09-23T02:07:21.405" v="2"/>
        <pc:sldMkLst>
          <pc:docMk/>
          <pc:sldMk cId="1863552011" sldId="256"/>
        </pc:sldMkLst>
        <pc:spChg chg="mod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3" creationId="{00000000-0000-0000-0000-000000000000}"/>
          </ac:spMkLst>
        </pc:spChg>
        <pc:spChg chg="del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9" creationId="{E91DC736-0EF8-4F87-9146-EBF1D2EE4D3D}"/>
          </ac:spMkLst>
        </pc:spChg>
        <pc:spChg chg="del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11" creationId="{097CD68E-23E3-4007-8847-CD0944C4F7BE}"/>
          </ac:spMkLst>
        </pc:spChg>
        <pc:spChg chg="del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13" creationId="{AF2F604E-43BE-4DC3-B983-E071523364F8}"/>
          </ac:spMkLst>
        </pc:spChg>
        <pc:spChg chg="del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15" creationId="{08C9B587-E65E-4B52-B37C-ABEBB6E87928}"/>
          </ac:spMkLst>
        </pc:spChg>
        <pc:spChg chg="add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20" creationId="{E91DC736-0EF8-4F87-9146-EBF1D2EE4D3D}"/>
          </ac:spMkLst>
        </pc:spChg>
        <pc:spChg chg="add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22" creationId="{097CD68E-23E3-4007-8847-CD0944C4F7BE}"/>
          </ac:spMkLst>
        </pc:spChg>
        <pc:spChg chg="add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24" creationId="{AF2F604E-43BE-4DC3-B983-E071523364F8}"/>
          </ac:spMkLst>
        </pc:spChg>
        <pc:spChg chg="add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26" creationId="{08C9B587-E65E-4B52-B37C-ABEBB6E87928}"/>
          </ac:spMkLst>
        </pc:spChg>
        <pc:picChg chg="del">
          <ac:chgData name="Fischer, Melissa" userId="S::melissa.fischer@umassmed.edu::d718ed05-9876-47ff-a395-c2dad8208a5c" providerId="AD" clId="Web-{D522180F-C8C8-4A49-B2E1-6281EEEE6C96}" dt="2020-09-23T02:06:51.624" v="0"/>
          <ac:picMkLst>
            <pc:docMk/>
            <pc:sldMk cId="1863552011" sldId="256"/>
            <ac:picMk id="4" creationId="{FE14E6C1-0080-400D-A39C-676A64F971F3}"/>
          </ac:picMkLst>
        </pc:picChg>
        <pc:picChg chg="add mod ord">
          <ac:chgData name="Fischer, Melissa" userId="S::melissa.fischer@umassmed.edu::d718ed05-9876-47ff-a395-c2dad8208a5c" providerId="AD" clId="Web-{D522180F-C8C8-4A49-B2E1-6281EEEE6C96}" dt="2020-09-23T02:07:21.405" v="2"/>
          <ac:picMkLst>
            <pc:docMk/>
            <pc:sldMk cId="1863552011" sldId="256"/>
            <ac:picMk id="5" creationId="{607F2750-7C26-4857-BDDE-5BCAEB2E0822}"/>
          </ac:picMkLst>
        </pc:picChg>
      </pc:sldChg>
      <pc:sldChg chg="del">
        <pc:chgData name="Fischer, Melissa" userId="S::melissa.fischer@umassmed.edu::d718ed05-9876-47ff-a395-c2dad8208a5c" providerId="AD" clId="Web-{D522180F-C8C8-4A49-B2E1-6281EEEE6C96}" dt="2020-09-23T02:08:23.186" v="8"/>
        <pc:sldMkLst>
          <pc:docMk/>
          <pc:sldMk cId="3727113908" sldId="272"/>
        </pc:sldMkLst>
      </pc:sldChg>
      <pc:sldChg chg="del">
        <pc:chgData name="Fischer, Melissa" userId="S::melissa.fischer@umassmed.edu::d718ed05-9876-47ff-a395-c2dad8208a5c" providerId="AD" clId="Web-{D522180F-C8C8-4A49-B2E1-6281EEEE6C96}" dt="2020-09-23T02:08:35.765" v="10"/>
        <pc:sldMkLst>
          <pc:docMk/>
          <pc:sldMk cId="3735568274" sldId="280"/>
        </pc:sldMkLst>
      </pc:sldChg>
      <pc:sldChg chg="del">
        <pc:chgData name="Fischer, Melissa" userId="S::melissa.fischer@umassmed.edu::d718ed05-9876-47ff-a395-c2dad8208a5c" providerId="AD" clId="Web-{D522180F-C8C8-4A49-B2E1-6281EEEE6C96}" dt="2020-09-23T02:08:26.468" v="9"/>
        <pc:sldMkLst>
          <pc:docMk/>
          <pc:sldMk cId="2173517774" sldId="281"/>
        </pc:sldMkLst>
      </pc:sldChg>
      <pc:sldChg chg="addSp delSp modSp">
        <pc:chgData name="Fischer, Melissa" userId="S::melissa.fischer@umassmed.edu::d718ed05-9876-47ff-a395-c2dad8208a5c" providerId="AD" clId="Web-{D522180F-C8C8-4A49-B2E1-6281EEEE6C96}" dt="2020-09-23T02:08:01.515" v="7" actId="1076"/>
        <pc:sldMkLst>
          <pc:docMk/>
          <pc:sldMk cId="1115874189" sldId="284"/>
        </pc:sldMkLst>
        <pc:picChg chg="add mod">
          <ac:chgData name="Fischer, Melissa" userId="S::melissa.fischer@umassmed.edu::d718ed05-9876-47ff-a395-c2dad8208a5c" providerId="AD" clId="Web-{D522180F-C8C8-4A49-B2E1-6281EEEE6C96}" dt="2020-09-23T02:08:01.515" v="7" actId="1076"/>
          <ac:picMkLst>
            <pc:docMk/>
            <pc:sldMk cId="1115874189" sldId="284"/>
            <ac:picMk id="4" creationId="{591F796F-765F-4997-B52E-738B9B783641}"/>
          </ac:picMkLst>
        </pc:picChg>
        <pc:picChg chg="del">
          <ac:chgData name="Fischer, Melissa" userId="S::melissa.fischer@umassmed.edu::d718ed05-9876-47ff-a395-c2dad8208a5c" providerId="AD" clId="Web-{D522180F-C8C8-4A49-B2E1-6281EEEE6C96}" dt="2020-09-23T02:07:53.202" v="4"/>
          <ac:picMkLst>
            <pc:docMk/>
            <pc:sldMk cId="1115874189" sldId="284"/>
            <ac:picMk id="5" creationId="{83F49D91-779E-4040-AAC7-0808263509B9}"/>
          </ac:picMkLst>
        </pc:picChg>
      </pc:sldChg>
    </pc:docChg>
  </pc:docChgLst>
  <pc:docChgLst>
    <pc:chgData name="Fischer, Melissa" userId="S::melissa.fischer@umassmed.edu::d718ed05-9876-47ff-a395-c2dad8208a5c" providerId="AD" clId="Web-{04CD696D-DFCB-4095-8BF4-4CB04874E3D8}"/>
    <pc:docChg chg="addSld modSld">
      <pc:chgData name="Fischer, Melissa" userId="S::melissa.fischer@umassmed.edu::d718ed05-9876-47ff-a395-c2dad8208a5c" providerId="AD" clId="Web-{04CD696D-DFCB-4095-8BF4-4CB04874E3D8}" dt="2020-11-05T00:38:36.903" v="188" actId="20577"/>
      <pc:docMkLst>
        <pc:docMk/>
      </pc:docMkLst>
      <pc:sldChg chg="modSp">
        <pc:chgData name="Fischer, Melissa" userId="S::melissa.fischer@umassmed.edu::d718ed05-9876-47ff-a395-c2dad8208a5c" providerId="AD" clId="Web-{04CD696D-DFCB-4095-8BF4-4CB04874E3D8}" dt="2020-11-05T00:37:10.088" v="10" actId="20577"/>
        <pc:sldMkLst>
          <pc:docMk/>
          <pc:sldMk cId="1142806093" sldId="259"/>
        </pc:sldMkLst>
        <pc:graphicFrameChg chg="modGraphic">
          <ac:chgData name="Fischer, Melissa" userId="S::melissa.fischer@umassmed.edu::d718ed05-9876-47ff-a395-c2dad8208a5c" providerId="AD" clId="Web-{04CD696D-DFCB-4095-8BF4-4CB04874E3D8}" dt="2020-11-05T00:37:10.088" v="10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modSp new">
        <pc:chgData name="Fischer, Melissa" userId="S::melissa.fischer@umassmed.edu::d718ed05-9876-47ff-a395-c2dad8208a5c" providerId="AD" clId="Web-{04CD696D-DFCB-4095-8BF4-4CB04874E3D8}" dt="2020-11-05T00:38:36.903" v="187" actId="20577"/>
        <pc:sldMkLst>
          <pc:docMk/>
          <pc:sldMk cId="3330311770" sldId="294"/>
        </pc:sldMkLst>
        <pc:spChg chg="mod">
          <ac:chgData name="Fischer, Melissa" userId="S::melissa.fischer@umassmed.edu::d718ed05-9876-47ff-a395-c2dad8208a5c" providerId="AD" clId="Web-{04CD696D-DFCB-4095-8BF4-4CB04874E3D8}" dt="2020-11-05T00:37:18.948" v="31" actId="20577"/>
          <ac:spMkLst>
            <pc:docMk/>
            <pc:sldMk cId="3330311770" sldId="294"/>
            <ac:spMk id="2" creationId="{ABC335E2-739F-4C7A-B293-DC5587C3C836}"/>
          </ac:spMkLst>
        </pc:spChg>
        <pc:spChg chg="mod">
          <ac:chgData name="Fischer, Melissa" userId="S::melissa.fischer@umassmed.edu::d718ed05-9876-47ff-a395-c2dad8208a5c" providerId="AD" clId="Web-{04CD696D-DFCB-4095-8BF4-4CB04874E3D8}" dt="2020-11-05T00:38:36.903" v="187" actId="20577"/>
          <ac:spMkLst>
            <pc:docMk/>
            <pc:sldMk cId="3330311770" sldId="294"/>
            <ac:spMk id="3" creationId="{61C497CA-7762-49DB-B7F2-092489E136DE}"/>
          </ac:spMkLst>
        </pc:spChg>
      </pc:sldChg>
    </pc:docChg>
  </pc:docChgLst>
  <pc:docChgLst>
    <pc:chgData name="Fischer, Melissa" userId="S::melissa.fischer@umassmed.edu::d718ed05-9876-47ff-a395-c2dad8208a5c" providerId="AD" clId="Web-{B5666656-5A98-47A1-A798-05332BF93D75}"/>
    <pc:docChg chg="addSld modSld sldOrd">
      <pc:chgData name="Fischer, Melissa" userId="S::melissa.fischer@umassmed.edu::d718ed05-9876-47ff-a395-c2dad8208a5c" providerId="AD" clId="Web-{B5666656-5A98-47A1-A798-05332BF93D75}" dt="2020-11-05T00:40:40.343" v="22" actId="20577"/>
      <pc:docMkLst>
        <pc:docMk/>
      </pc:docMkLst>
      <pc:sldChg chg="modSp ord">
        <pc:chgData name="Fischer, Melissa" userId="S::melissa.fischer@umassmed.edu::d718ed05-9876-47ff-a395-c2dad8208a5c" providerId="AD" clId="Web-{B5666656-5A98-47A1-A798-05332BF93D75}" dt="2020-11-05T00:40:37.233" v="20" actId="20577"/>
        <pc:sldMkLst>
          <pc:docMk/>
          <pc:sldMk cId="3330311770" sldId="294"/>
        </pc:sldMkLst>
        <pc:spChg chg="mod">
          <ac:chgData name="Fischer, Melissa" userId="S::melissa.fischer@umassmed.edu::d718ed05-9876-47ff-a395-c2dad8208a5c" providerId="AD" clId="Web-{B5666656-5A98-47A1-A798-05332BF93D75}" dt="2020-11-05T00:40:37.233" v="20" actId="20577"/>
          <ac:spMkLst>
            <pc:docMk/>
            <pc:sldMk cId="3330311770" sldId="294"/>
            <ac:spMk id="2" creationId="{ABC335E2-739F-4C7A-B293-DC5587C3C836}"/>
          </ac:spMkLst>
        </pc:spChg>
      </pc:sldChg>
      <pc:sldChg chg="modSp new ord">
        <pc:chgData name="Fischer, Melissa" userId="S::melissa.fischer@umassmed.edu::d718ed05-9876-47ff-a395-c2dad8208a5c" providerId="AD" clId="Web-{B5666656-5A98-47A1-A798-05332BF93D75}" dt="2020-11-05T00:40:20.076" v="10"/>
        <pc:sldMkLst>
          <pc:docMk/>
          <pc:sldMk cId="261081965" sldId="295"/>
        </pc:sldMkLst>
        <pc:spChg chg="mod">
          <ac:chgData name="Fischer, Melissa" userId="S::melissa.fischer@umassmed.edu::d718ed05-9876-47ff-a395-c2dad8208a5c" providerId="AD" clId="Web-{B5666656-5A98-47A1-A798-05332BF93D75}" dt="2020-11-05T00:40:11.310" v="7" actId="20577"/>
          <ac:spMkLst>
            <pc:docMk/>
            <pc:sldMk cId="261081965" sldId="295"/>
            <ac:spMk id="2" creationId="{C8283BCF-6BF9-4231-849A-72717708DD94}"/>
          </ac:spMkLst>
        </pc:spChg>
        <pc:spChg chg="mod">
          <ac:chgData name="Fischer, Melissa" userId="S::melissa.fischer@umassmed.edu::d718ed05-9876-47ff-a395-c2dad8208a5c" providerId="AD" clId="Web-{B5666656-5A98-47A1-A798-05332BF93D75}" dt="2020-11-05T00:40:06.247" v="3" actId="20577"/>
          <ac:spMkLst>
            <pc:docMk/>
            <pc:sldMk cId="261081965" sldId="295"/>
            <ac:spMk id="3" creationId="{DC31326A-4D89-4265-9FAE-3F34AB17392C}"/>
          </ac:spMkLst>
        </pc:spChg>
      </pc:sldChg>
    </pc:docChg>
  </pc:docChgLst>
  <pc:docChgLst>
    <pc:chgData name="Gunn, Ashton" userId="06558abb-d442-45c3-bf9c-0a4e415834a1" providerId="ADAL" clId="{1BC4C1C9-08B7-4CD8-98D6-27DC5CE8FA70}"/>
    <pc:docChg chg="custSel addSld delSld modSld">
      <pc:chgData name="Gunn, Ashton" userId="06558abb-d442-45c3-bf9c-0a4e415834a1" providerId="ADAL" clId="{1BC4C1C9-08B7-4CD8-98D6-27DC5CE8FA70}" dt="2020-09-24T18:57:14.616" v="6" actId="20577"/>
      <pc:docMkLst>
        <pc:docMk/>
      </pc:docMkLst>
      <pc:sldChg chg="modSp">
        <pc:chgData name="Gunn, Ashton" userId="06558abb-d442-45c3-bf9c-0a4e415834a1" providerId="ADAL" clId="{1BC4C1C9-08B7-4CD8-98D6-27DC5CE8FA70}" dt="2020-09-24T18:57:14.616" v="6" actId="20577"/>
        <pc:sldMkLst>
          <pc:docMk/>
          <pc:sldMk cId="3053887816" sldId="260"/>
        </pc:sldMkLst>
        <pc:spChg chg="mod">
          <ac:chgData name="Gunn, Ashton" userId="06558abb-d442-45c3-bf9c-0a4e415834a1" providerId="ADAL" clId="{1BC4C1C9-08B7-4CD8-98D6-27DC5CE8FA70}" dt="2020-09-24T18:57:14.616" v="6" actId="20577"/>
          <ac:spMkLst>
            <pc:docMk/>
            <pc:sldMk cId="3053887816" sldId="260"/>
            <ac:spMk id="2" creationId="{767B9095-8991-4067-B0A3-87B1E5349953}"/>
          </ac:spMkLst>
        </pc:spChg>
      </pc:sldChg>
      <pc:sldChg chg="addSp delSp modSp add del">
        <pc:chgData name="Gunn, Ashton" userId="06558abb-d442-45c3-bf9c-0a4e415834a1" providerId="ADAL" clId="{1BC4C1C9-08B7-4CD8-98D6-27DC5CE8FA70}" dt="2020-09-24T18:08:48.417" v="2" actId="2696"/>
        <pc:sldMkLst>
          <pc:docMk/>
          <pc:sldMk cId="4202574681" sldId="294"/>
        </pc:sldMkLst>
        <pc:spChg chg="del">
          <ac:chgData name="Gunn, Ashton" userId="06558abb-d442-45c3-bf9c-0a4e415834a1" providerId="ADAL" clId="{1BC4C1C9-08B7-4CD8-98D6-27DC5CE8FA70}" dt="2020-09-24T18:08:29.247" v="1" actId="478"/>
          <ac:spMkLst>
            <pc:docMk/>
            <pc:sldMk cId="4202574681" sldId="294"/>
            <ac:spMk id="2" creationId="{545A176A-71EC-4C9D-902D-3C8D98CD396E}"/>
          </ac:spMkLst>
        </pc:spChg>
        <pc:spChg chg="add mod">
          <ac:chgData name="Gunn, Ashton" userId="06558abb-d442-45c3-bf9c-0a4e415834a1" providerId="ADAL" clId="{1BC4C1C9-08B7-4CD8-98D6-27DC5CE8FA70}" dt="2020-09-24T18:08:29.247" v="1" actId="478"/>
          <ac:spMkLst>
            <pc:docMk/>
            <pc:sldMk cId="4202574681" sldId="294"/>
            <ac:spMk id="4" creationId="{623ACB20-71D9-4236-A988-0F1AFF790CA0}"/>
          </ac:spMkLst>
        </pc:spChg>
      </pc:sldChg>
    </pc:docChg>
  </pc:docChgLst>
  <pc:docChgLst>
    <pc:chgData name="Fischer, Melissa" userId="S::melissa.fischer@umassmed.edu::d718ed05-9876-47ff-a395-c2dad8208a5c" providerId="AD" clId="Web-{65465DF5-0C85-4AC8-90E3-62D4D5CB9621}"/>
    <pc:docChg chg="addSld delSld modSld sldOrd">
      <pc:chgData name="Fischer, Melissa" userId="S::melissa.fischer@umassmed.edu::d718ed05-9876-47ff-a395-c2dad8208a5c" providerId="AD" clId="Web-{65465DF5-0C85-4AC8-90E3-62D4D5CB9621}" dt="2020-09-22T11:33:38.011" v="3570" actId="20577"/>
      <pc:docMkLst>
        <pc:docMk/>
      </pc:docMkLst>
      <pc:sldChg chg="modSp">
        <pc:chgData name="Fischer, Melissa" userId="S::melissa.fischer@umassmed.edu::d718ed05-9876-47ff-a395-c2dad8208a5c" providerId="AD" clId="Web-{65465DF5-0C85-4AC8-90E3-62D4D5CB9621}" dt="2020-09-22T10:53:18.954" v="1652" actId="20577"/>
        <pc:sldMkLst>
          <pc:docMk/>
          <pc:sldMk cId="1142806093" sldId="259"/>
        </pc:sldMkLst>
        <pc:graphicFrameChg chg="modGraphic">
          <ac:chgData name="Fischer, Melissa" userId="S::melissa.fischer@umassmed.edu::d718ed05-9876-47ff-a395-c2dad8208a5c" providerId="AD" clId="Web-{65465DF5-0C85-4AC8-90E3-62D4D5CB9621}" dt="2020-09-22T10:53:18.954" v="1652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addSp delSp modSp">
        <pc:chgData name="Fischer, Melissa" userId="S::melissa.fischer@umassmed.edu::d718ed05-9876-47ff-a395-c2dad8208a5c" providerId="AD" clId="Web-{65465DF5-0C85-4AC8-90E3-62D4D5CB9621}" dt="2020-09-22T11:16:55.027" v="3018" actId="20577"/>
        <pc:sldMkLst>
          <pc:docMk/>
          <pc:sldMk cId="3053887816" sldId="260"/>
        </pc:sldMkLst>
        <pc:spChg chg="del mod">
          <ac:chgData name="Fischer, Melissa" userId="S::melissa.fischer@umassmed.edu::d718ed05-9876-47ff-a395-c2dad8208a5c" providerId="AD" clId="Web-{65465DF5-0C85-4AC8-90E3-62D4D5CB9621}" dt="2020-09-22T02:00:08.545" v="675"/>
          <ac:spMkLst>
            <pc:docMk/>
            <pc:sldMk cId="3053887816" sldId="260"/>
            <ac:spMk id="3" creationId="{2A8A025F-CE4F-44F7-B237-DBC1B37A4042}"/>
          </ac:spMkLst>
        </pc:spChg>
        <pc:spChg chg="add del">
          <ac:chgData name="Fischer, Melissa" userId="S::melissa.fischer@umassmed.edu::d718ed05-9876-47ff-a395-c2dad8208a5c" providerId="AD" clId="Web-{65465DF5-0C85-4AC8-90E3-62D4D5CB9621}" dt="2020-09-22T11:13:01.725" v="2623"/>
          <ac:spMkLst>
            <pc:docMk/>
            <pc:sldMk cId="3053887816" sldId="260"/>
            <ac:spMk id="3" creationId="{44B3A390-70DD-49AA-ABD9-EACDA1769F60}"/>
          </ac:spMkLst>
        </pc:spChg>
        <pc:spChg chg="add mod">
          <ac:chgData name="Fischer, Melissa" userId="S::melissa.fischer@umassmed.edu::d718ed05-9876-47ff-a395-c2dad8208a5c" providerId="AD" clId="Web-{65465DF5-0C85-4AC8-90E3-62D4D5CB9621}" dt="2020-09-22T11:16:55.027" v="3018" actId="20577"/>
          <ac:spMkLst>
            <pc:docMk/>
            <pc:sldMk cId="3053887816" sldId="260"/>
            <ac:spMk id="4" creationId="{DD56707E-0C22-4828-9AB0-00A22BF637CE}"/>
          </ac:spMkLst>
        </pc:spChg>
      </pc:sldChg>
      <pc:sldChg chg="ord">
        <pc:chgData name="Fischer, Melissa" userId="S::melissa.fischer@umassmed.edu::d718ed05-9876-47ff-a395-c2dad8208a5c" providerId="AD" clId="Web-{65465DF5-0C85-4AC8-90E3-62D4D5CB9621}" dt="2020-09-22T02:24:21.480" v="1647"/>
        <pc:sldMkLst>
          <pc:docMk/>
          <pc:sldMk cId="163169887" sldId="262"/>
        </pc:sldMkLst>
      </pc:sldChg>
      <pc:sldChg chg="modSp">
        <pc:chgData name="Fischer, Melissa" userId="S::melissa.fischer@umassmed.edu::d718ed05-9876-47ff-a395-c2dad8208a5c" providerId="AD" clId="Web-{65465DF5-0C85-4AC8-90E3-62D4D5CB9621}" dt="2020-09-22T11:26:52.251" v="3104" actId="1076"/>
        <pc:sldMkLst>
          <pc:docMk/>
          <pc:sldMk cId="425861428" sldId="264"/>
        </pc:sldMkLst>
        <pc:spChg chg="mod">
          <ac:chgData name="Fischer, Melissa" userId="S::melissa.fischer@umassmed.edu::d718ed05-9876-47ff-a395-c2dad8208a5c" providerId="AD" clId="Web-{65465DF5-0C85-4AC8-90E3-62D4D5CB9621}" dt="2020-09-22T11:26:52.251" v="3104" actId="1076"/>
          <ac:spMkLst>
            <pc:docMk/>
            <pc:sldMk cId="425861428" sldId="264"/>
            <ac:spMk id="3" creationId="{D1211B97-391D-4416-A7CA-3098CC8E648E}"/>
          </ac:spMkLst>
        </pc:spChg>
      </pc:sldChg>
      <pc:sldChg chg="ord">
        <pc:chgData name="Fischer, Melissa" userId="S::melissa.fischer@umassmed.edu::d718ed05-9876-47ff-a395-c2dad8208a5c" providerId="AD" clId="Web-{65465DF5-0C85-4AC8-90E3-62D4D5CB9621}" dt="2020-09-22T02:24:31.527" v="1648"/>
        <pc:sldMkLst>
          <pc:docMk/>
          <pc:sldMk cId="3727113908" sldId="272"/>
        </pc:sldMkLst>
      </pc:sldChg>
      <pc:sldChg chg="modSp">
        <pc:chgData name="Fischer, Melissa" userId="S::melissa.fischer@umassmed.edu::d718ed05-9876-47ff-a395-c2dad8208a5c" providerId="AD" clId="Web-{65465DF5-0C85-4AC8-90E3-62D4D5CB9621}" dt="2020-09-22T11:26:25.032" v="3103" actId="20577"/>
        <pc:sldMkLst>
          <pc:docMk/>
          <pc:sldMk cId="1224150625" sldId="279"/>
        </pc:sldMkLst>
        <pc:spChg chg="mod">
          <ac:chgData name="Fischer, Melissa" userId="S::melissa.fischer@umassmed.edu::d718ed05-9876-47ff-a395-c2dad8208a5c" providerId="AD" clId="Web-{65465DF5-0C85-4AC8-90E3-62D4D5CB9621}" dt="2020-09-22T11:18:53.452" v="3085" actId="20577"/>
          <ac:spMkLst>
            <pc:docMk/>
            <pc:sldMk cId="1224150625" sldId="279"/>
            <ac:spMk id="2" creationId="{664EF203-8178-48C3-900D-AD0D8D5B128C}"/>
          </ac:spMkLst>
        </pc:spChg>
        <pc:graphicFrameChg chg="modGraphic">
          <ac:chgData name="Fischer, Melissa" userId="S::melissa.fischer@umassmed.edu::d718ed05-9876-47ff-a395-c2dad8208a5c" providerId="AD" clId="Web-{65465DF5-0C85-4AC8-90E3-62D4D5CB9621}" dt="2020-09-22T11:26:25.032" v="3103" actId="20577"/>
          <ac:graphicFrameMkLst>
            <pc:docMk/>
            <pc:sldMk cId="1224150625" sldId="279"/>
            <ac:graphicFrameMk id="5" creationId="{2442A3F4-AE92-4567-9CFD-AC64D78DEEC4}"/>
          </ac:graphicFrameMkLst>
        </pc:graphicFrameChg>
      </pc:sldChg>
      <pc:sldChg chg="modSp">
        <pc:chgData name="Fischer, Melissa" userId="S::melissa.fischer@umassmed.edu::d718ed05-9876-47ff-a395-c2dad8208a5c" providerId="AD" clId="Web-{65465DF5-0C85-4AC8-90E3-62D4D5CB9621}" dt="2020-09-22T01:49:11.838" v="188" actId="20577"/>
        <pc:sldMkLst>
          <pc:docMk/>
          <pc:sldMk cId="497102010" sldId="282"/>
        </pc:sldMkLst>
        <pc:spChg chg="mod">
          <ac:chgData name="Fischer, Melissa" userId="S::melissa.fischer@umassmed.edu::d718ed05-9876-47ff-a395-c2dad8208a5c" providerId="AD" clId="Web-{65465DF5-0C85-4AC8-90E3-62D4D5CB9621}" dt="2020-09-22T01:49:11.838" v="188" actId="20577"/>
          <ac:spMkLst>
            <pc:docMk/>
            <pc:sldMk cId="497102010" sldId="282"/>
            <ac:spMk id="2" creationId="{545A176A-71EC-4C9D-902D-3C8D98CD396E}"/>
          </ac:spMkLst>
        </pc:spChg>
        <pc:picChg chg="mod">
          <ac:chgData name="Fischer, Melissa" userId="S::melissa.fischer@umassmed.edu::d718ed05-9876-47ff-a395-c2dad8208a5c" providerId="AD" clId="Web-{65465DF5-0C85-4AC8-90E3-62D4D5CB9621}" dt="2020-09-22T01:47:34.632" v="164" actId="1076"/>
          <ac:picMkLst>
            <pc:docMk/>
            <pc:sldMk cId="497102010" sldId="282"/>
            <ac:picMk id="5" creationId="{0F43069C-1522-4772-A349-57BFD9CEA824}"/>
          </ac:picMkLst>
        </pc:picChg>
      </pc:sldChg>
      <pc:sldChg chg="addSp delSp modSp mod setBg">
        <pc:chgData name="Fischer, Melissa" userId="S::melissa.fischer@umassmed.edu::d718ed05-9876-47ff-a395-c2dad8208a5c" providerId="AD" clId="Web-{65465DF5-0C85-4AC8-90E3-62D4D5CB9621}" dt="2020-09-22T11:31:24.538" v="3405" actId="20577"/>
        <pc:sldMkLst>
          <pc:docMk/>
          <pc:sldMk cId="3863752492" sldId="283"/>
        </pc:sldMkLst>
        <pc:spChg chg="del mod">
          <ac:chgData name="Fischer, Melissa" userId="S::melissa.fischer@umassmed.edu::d718ed05-9876-47ff-a395-c2dad8208a5c" providerId="AD" clId="Web-{65465DF5-0C85-4AC8-90E3-62D4D5CB9621}" dt="2020-09-22T11:08:20.015" v="2239"/>
          <ac:spMkLst>
            <pc:docMk/>
            <pc:sldMk cId="3863752492" sldId="283"/>
            <ac:spMk id="2" creationId="{92636C30-542D-4DCF-B052-3353785FC219}"/>
          </ac:spMkLst>
        </pc:spChg>
        <pc:spChg chg="mod">
          <ac:chgData name="Fischer, Melissa" userId="S::melissa.fischer@umassmed.edu::d718ed05-9876-47ff-a395-c2dad8208a5c" providerId="AD" clId="Web-{65465DF5-0C85-4AC8-90E3-62D4D5CB9621}" dt="2020-09-22T11:31:24.538" v="3405" actId="20577"/>
          <ac:spMkLst>
            <pc:docMk/>
            <pc:sldMk cId="3863752492" sldId="283"/>
            <ac:spMk id="3" creationId="{A7FF3291-000F-46A0-8952-5A43FA3ADC9A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23:08.275" v="1598"/>
          <ac:spMkLst>
            <pc:docMk/>
            <pc:sldMk cId="3863752492" sldId="283"/>
            <ac:spMk id="9" creationId="{A8501514-C0A5-427C-A976-1C1C56EB51EE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23:08.275" v="1598"/>
          <ac:spMkLst>
            <pc:docMk/>
            <pc:sldMk cId="3863752492" sldId="283"/>
            <ac:spMk id="11" creationId="{95B6D3E4-7D65-47B5-98E5-F376345435A1}"/>
          </ac:spMkLst>
        </pc:spChg>
        <pc:picChg chg="add">
          <ac:chgData name="Fischer, Melissa" userId="S::melissa.fischer@umassmed.edu::d718ed05-9876-47ff-a395-c2dad8208a5c" providerId="AD" clId="Web-{65465DF5-0C85-4AC8-90E3-62D4D5CB9621}" dt="2020-09-22T02:23:08.275" v="1598"/>
          <ac:picMkLst>
            <pc:docMk/>
            <pc:sldMk cId="3863752492" sldId="283"/>
            <ac:picMk id="5" creationId="{53005627-7B91-48AB-82C2-C7AF7623AD9D}"/>
          </ac:picMkLst>
        </pc:picChg>
      </pc:sldChg>
      <pc:sldChg chg="addSp delSp modSp mod setBg setClrOvrMap">
        <pc:chgData name="Fischer, Melissa" userId="S::melissa.fischer@umassmed.edu::d718ed05-9876-47ff-a395-c2dad8208a5c" providerId="AD" clId="Web-{65465DF5-0C85-4AC8-90E3-62D4D5CB9621}" dt="2020-09-22T11:20:26.610" v="3096" actId="14100"/>
        <pc:sldMkLst>
          <pc:docMk/>
          <pc:sldMk cId="1115874189" sldId="284"/>
        </pc:sldMkLst>
        <pc:spChg chg="mod">
          <ac:chgData name="Fischer, Melissa" userId="S::melissa.fischer@umassmed.edu::d718ed05-9876-47ff-a395-c2dad8208a5c" providerId="AD" clId="Web-{65465DF5-0C85-4AC8-90E3-62D4D5CB9621}" dt="2020-09-22T02:06:02.479" v="685"/>
          <ac:spMkLst>
            <pc:docMk/>
            <pc:sldMk cId="1115874189" sldId="284"/>
            <ac:spMk id="2" creationId="{9847F669-7072-40C8-BBAA-104F798E0584}"/>
          </ac:spMkLst>
        </pc:spChg>
        <pc:spChg chg="mod ord">
          <ac:chgData name="Fischer, Melissa" userId="S::melissa.fischer@umassmed.edu::d718ed05-9876-47ff-a395-c2dad8208a5c" providerId="AD" clId="Web-{65465DF5-0C85-4AC8-90E3-62D4D5CB9621}" dt="2020-09-22T11:20:26.610" v="3096" actId="14100"/>
          <ac:spMkLst>
            <pc:docMk/>
            <pc:sldMk cId="1115874189" sldId="284"/>
            <ac:spMk id="3" creationId="{39AD6C61-65E8-45B5-8F6F-9717F64197A6}"/>
          </ac:spMkLst>
        </pc:spChg>
        <pc:spChg chg="add del">
          <ac:chgData name="Fischer, Melissa" userId="S::melissa.fischer@umassmed.edu::d718ed05-9876-47ff-a395-c2dad8208a5c" providerId="AD" clId="Web-{65465DF5-0C85-4AC8-90E3-62D4D5CB9621}" dt="2020-09-22T02:06:02.479" v="685"/>
          <ac:spMkLst>
            <pc:docMk/>
            <pc:sldMk cId="1115874189" sldId="284"/>
            <ac:spMk id="10" creationId="{18FD74D4-C0F3-4E5B-9628-885593F0B528}"/>
          </ac:spMkLst>
        </pc:spChg>
        <pc:spChg chg="add del">
          <ac:chgData name="Fischer, Melissa" userId="S::melissa.fischer@umassmed.edu::d718ed05-9876-47ff-a395-c2dad8208a5c" providerId="AD" clId="Web-{65465DF5-0C85-4AC8-90E3-62D4D5CB9621}" dt="2020-09-22T02:06:02.479" v="685"/>
          <ac:spMkLst>
            <pc:docMk/>
            <pc:sldMk cId="1115874189" sldId="284"/>
            <ac:spMk id="12" creationId="{E64FA8EC-281F-4A47-AF2E-9F85F2AABC2E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06:02.479" v="685"/>
          <ac:spMkLst>
            <pc:docMk/>
            <pc:sldMk cId="1115874189" sldId="284"/>
            <ac:spMk id="17" creationId="{4F74D28C-3268-4E35-8EE1-D92CB4A85A7D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06:02.479" v="685"/>
          <ac:spMkLst>
            <pc:docMk/>
            <pc:sldMk cId="1115874189" sldId="284"/>
            <ac:spMk id="19" creationId="{58D44E42-C462-4105-BC86-FE75B4E3C4AF}"/>
          </ac:spMkLst>
        </pc:spChg>
        <pc:picChg chg="add mod">
          <ac:chgData name="Fischer, Melissa" userId="S::melissa.fischer@umassmed.edu::d718ed05-9876-47ff-a395-c2dad8208a5c" providerId="AD" clId="Web-{65465DF5-0C85-4AC8-90E3-62D4D5CB9621}" dt="2020-09-22T02:06:10.651" v="686" actId="1076"/>
          <ac:picMkLst>
            <pc:docMk/>
            <pc:sldMk cId="1115874189" sldId="284"/>
            <ac:picMk id="5" creationId="{83F49D91-779E-4040-AAC7-0808263509B9}"/>
          </ac:picMkLst>
        </pc:picChg>
      </pc:sldChg>
      <pc:sldChg chg="addSp delSp modSp ord">
        <pc:chgData name="Fischer, Melissa" userId="S::melissa.fischer@umassmed.edu::d718ed05-9876-47ff-a395-c2dad8208a5c" providerId="AD" clId="Web-{65465DF5-0C85-4AC8-90E3-62D4D5CB9621}" dt="2020-09-22T11:17:13.074" v="3020"/>
        <pc:sldMkLst>
          <pc:docMk/>
          <pc:sldMk cId="2765501743" sldId="285"/>
        </pc:sldMkLst>
        <pc:spChg chg="del mod">
          <ac:chgData name="Fischer, Melissa" userId="S::melissa.fischer@umassmed.edu::d718ed05-9876-47ff-a395-c2dad8208a5c" providerId="AD" clId="Web-{65465DF5-0C85-4AC8-90E3-62D4D5CB9621}" dt="2020-09-22T10:54:00.320" v="1656"/>
          <ac:spMkLst>
            <pc:docMk/>
            <pc:sldMk cId="2765501743" sldId="285"/>
            <ac:spMk id="2" creationId="{268C07B3-863B-4C93-B1BB-F6709E98A491}"/>
          </ac:spMkLst>
        </pc:spChg>
        <pc:spChg chg="mod">
          <ac:chgData name="Fischer, Melissa" userId="S::melissa.fischer@umassmed.edu::d718ed05-9876-47ff-a395-c2dad8208a5c" providerId="AD" clId="Web-{65465DF5-0C85-4AC8-90E3-62D4D5CB9621}" dt="2020-09-22T10:56:44.418" v="1693" actId="20577"/>
          <ac:spMkLst>
            <pc:docMk/>
            <pc:sldMk cId="2765501743" sldId="285"/>
            <ac:spMk id="3" creationId="{B59800F4-F26D-4D39-BA19-F85D8ADC2F59}"/>
          </ac:spMkLst>
        </pc:spChg>
        <pc:picChg chg="add mod">
          <ac:chgData name="Fischer, Melissa" userId="S::melissa.fischer@umassmed.edu::d718ed05-9876-47ff-a395-c2dad8208a5c" providerId="AD" clId="Web-{65465DF5-0C85-4AC8-90E3-62D4D5CB9621}" dt="2020-09-22T10:54:04.320" v="1657" actId="14100"/>
          <ac:picMkLst>
            <pc:docMk/>
            <pc:sldMk cId="2765501743" sldId="285"/>
            <ac:picMk id="4" creationId="{9B429A0B-4960-4936-8B58-2D7F6757CBB7}"/>
          </ac:picMkLst>
        </pc:picChg>
      </pc:sldChg>
      <pc:sldChg chg="addSp modSp new mod ord setBg">
        <pc:chgData name="Fischer, Melissa" userId="S::melissa.fischer@umassmed.edu::d718ed05-9876-47ff-a395-c2dad8208a5c" providerId="AD" clId="Web-{65465DF5-0C85-4AC8-90E3-62D4D5CB9621}" dt="2020-09-22T02:06:44.886" v="690" actId="1076"/>
        <pc:sldMkLst>
          <pc:docMk/>
          <pc:sldMk cId="1625769009" sldId="286"/>
        </pc:sldMkLst>
        <pc:spChg chg="mod">
          <ac:chgData name="Fischer, Melissa" userId="S::melissa.fischer@umassmed.edu::d718ed05-9876-47ff-a395-c2dad8208a5c" providerId="AD" clId="Web-{65465DF5-0C85-4AC8-90E3-62D4D5CB9621}" dt="2020-09-22T02:06:44.886" v="690" actId="1076"/>
          <ac:spMkLst>
            <pc:docMk/>
            <pc:sldMk cId="1625769009" sldId="286"/>
            <ac:spMk id="2" creationId="{F1BA121C-374E-4459-A660-74C8272D166F}"/>
          </ac:spMkLst>
        </pc:spChg>
        <pc:spChg chg="mod">
          <ac:chgData name="Fischer, Melissa" userId="S::melissa.fischer@umassmed.edu::d718ed05-9876-47ff-a395-c2dad8208a5c" providerId="AD" clId="Web-{65465DF5-0C85-4AC8-90E3-62D4D5CB9621}" dt="2020-09-22T01:54:02.144" v="405" actId="20577"/>
          <ac:spMkLst>
            <pc:docMk/>
            <pc:sldMk cId="1625769009" sldId="286"/>
            <ac:spMk id="3" creationId="{A98A38FB-7DE9-4FCD-949E-616A31710072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1:52:27.750" v="378"/>
          <ac:spMkLst>
            <pc:docMk/>
            <pc:sldMk cId="1625769009" sldId="286"/>
            <ac:spMk id="9" creationId="{654E981E-CC43-441C-9490-A5746F3FC4DE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1:52:27.750" v="378"/>
          <ac:spMkLst>
            <pc:docMk/>
            <pc:sldMk cId="1625769009" sldId="286"/>
            <ac:spMk id="33" creationId="{D9F5512A-48E1-4C07-B75E-3CCC517B6804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1:52:27.750" v="378"/>
          <ac:spMkLst>
            <pc:docMk/>
            <pc:sldMk cId="1625769009" sldId="286"/>
            <ac:spMk id="35" creationId="{A5271697-90F1-4A23-8EF2-0179F2EAFACB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1:52:27.750" v="378"/>
          <ac:spMkLst>
            <pc:docMk/>
            <pc:sldMk cId="1625769009" sldId="286"/>
            <ac:spMk id="37" creationId="{3CD1EA40-7116-4FCB-9369-70F29FAA91EC}"/>
          </ac:spMkLst>
        </pc:spChg>
        <pc:grpChg chg="add">
          <ac:chgData name="Fischer, Melissa" userId="S::melissa.fischer@umassmed.edu::d718ed05-9876-47ff-a395-c2dad8208a5c" providerId="AD" clId="Web-{65465DF5-0C85-4AC8-90E3-62D4D5CB9621}" dt="2020-09-22T01:52:27.750" v="378"/>
          <ac:grpSpMkLst>
            <pc:docMk/>
            <pc:sldMk cId="1625769009" sldId="286"/>
            <ac:grpSpMk id="11" creationId="{0F1DE4A4-C51D-435D-BCF7-FB5D2288E335}"/>
          </ac:grpSpMkLst>
        </pc:grpChg>
        <pc:picChg chg="add mod">
          <ac:chgData name="Fischer, Melissa" userId="S::melissa.fischer@umassmed.edu::d718ed05-9876-47ff-a395-c2dad8208a5c" providerId="AD" clId="Web-{65465DF5-0C85-4AC8-90E3-62D4D5CB9621}" dt="2020-09-22T01:52:54.392" v="382" actId="14100"/>
          <ac:picMkLst>
            <pc:docMk/>
            <pc:sldMk cId="1625769009" sldId="286"/>
            <ac:picMk id="5" creationId="{E2390E38-71D9-45B6-B23D-C27DC111AA57}"/>
          </ac:picMkLst>
        </pc:picChg>
      </pc:sldChg>
      <pc:sldChg chg="addSp delSp modSp new mod setBg">
        <pc:chgData name="Fischer, Melissa" userId="S::melissa.fischer@umassmed.edu::d718ed05-9876-47ff-a395-c2dad8208a5c" providerId="AD" clId="Web-{65465DF5-0C85-4AC8-90E3-62D4D5CB9621}" dt="2020-09-22T11:33:38.011" v="3569" actId="20577"/>
        <pc:sldMkLst>
          <pc:docMk/>
          <pc:sldMk cId="2113222510" sldId="287"/>
        </pc:sldMkLst>
        <pc:spChg chg="mod">
          <ac:chgData name="Fischer, Melissa" userId="S::melissa.fischer@umassmed.edu::d718ed05-9876-47ff-a395-c2dad8208a5c" providerId="AD" clId="Web-{65465DF5-0C85-4AC8-90E3-62D4D5CB9621}" dt="2020-09-22T02:11:50.411" v="852"/>
          <ac:spMkLst>
            <pc:docMk/>
            <pc:sldMk cId="2113222510" sldId="287"/>
            <ac:spMk id="2" creationId="{D1E92CF9-76F9-43E5-AF34-881EDA1E1A1D}"/>
          </ac:spMkLst>
        </pc:spChg>
        <pc:spChg chg="mod">
          <ac:chgData name="Fischer, Melissa" userId="S::melissa.fischer@umassmed.edu::d718ed05-9876-47ff-a395-c2dad8208a5c" providerId="AD" clId="Web-{65465DF5-0C85-4AC8-90E3-62D4D5CB9621}" dt="2020-09-22T11:33:38.011" v="3569" actId="20577"/>
          <ac:spMkLst>
            <pc:docMk/>
            <pc:sldMk cId="2113222510" sldId="287"/>
            <ac:spMk id="3" creationId="{0CBFB3F8-40C1-4A7C-9916-E16AAF19E9CB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11:50.411" v="852"/>
          <ac:spMkLst>
            <pc:docMk/>
            <pc:sldMk cId="2113222510" sldId="287"/>
            <ac:spMk id="8" creationId="{7CB4857B-ED7C-444D-9F04-2F885114A1C2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11:50.411" v="852"/>
          <ac:spMkLst>
            <pc:docMk/>
            <pc:sldMk cId="2113222510" sldId="287"/>
            <ac:spMk id="10" creationId="{D18046FB-44EA-4FD8-A585-EA09A319B2D0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11:50.411" v="852"/>
          <ac:spMkLst>
            <pc:docMk/>
            <pc:sldMk cId="2113222510" sldId="287"/>
            <ac:spMk id="12" creationId="{479F5F2B-8B58-4140-AE6A-51F6C67B18D9}"/>
          </ac:spMkLst>
        </pc:spChg>
        <pc:picChg chg="add del mod">
          <ac:chgData name="Fischer, Melissa" userId="S::melissa.fischer@umassmed.edu::d718ed05-9876-47ff-a395-c2dad8208a5c" providerId="AD" clId="Web-{65465DF5-0C85-4AC8-90E3-62D4D5CB9621}" dt="2020-09-22T01:55:42.725" v="461"/>
          <ac:picMkLst>
            <pc:docMk/>
            <pc:sldMk cId="2113222510" sldId="287"/>
            <ac:picMk id="4" creationId="{ADB28223-5F2C-431B-8A59-8529D58EEBCE}"/>
          </ac:picMkLst>
        </pc:picChg>
      </pc:sldChg>
      <pc:sldChg chg="addSp delSp modSp new ord">
        <pc:chgData name="Fischer, Melissa" userId="S::melissa.fischer@umassmed.edu::d718ed05-9876-47ff-a395-c2dad8208a5c" providerId="AD" clId="Web-{65465DF5-0C85-4AC8-90E3-62D4D5CB9621}" dt="2020-09-22T02:21:29.006" v="1464"/>
        <pc:sldMkLst>
          <pc:docMk/>
          <pc:sldMk cId="2373277344" sldId="288"/>
        </pc:sldMkLst>
        <pc:spChg chg="mod">
          <ac:chgData name="Fischer, Melissa" userId="S::melissa.fischer@umassmed.edu::d718ed05-9876-47ff-a395-c2dad8208a5c" providerId="AD" clId="Web-{65465DF5-0C85-4AC8-90E3-62D4D5CB9621}" dt="2020-09-22T02:20:50.505" v="1405" actId="20577"/>
          <ac:spMkLst>
            <pc:docMk/>
            <pc:sldMk cId="2373277344" sldId="288"/>
            <ac:spMk id="2" creationId="{AB636FAD-18E6-47DF-82C0-184795D3B9EE}"/>
          </ac:spMkLst>
        </pc:spChg>
        <pc:spChg chg="del">
          <ac:chgData name="Fischer, Melissa" userId="S::melissa.fischer@umassmed.edu::d718ed05-9876-47ff-a395-c2dad8208a5c" providerId="AD" clId="Web-{65465DF5-0C85-4AC8-90E3-62D4D5CB9621}" dt="2020-09-22T02:12:54.756" v="854"/>
          <ac:spMkLst>
            <pc:docMk/>
            <pc:sldMk cId="2373277344" sldId="288"/>
            <ac:spMk id="3" creationId="{A700063A-E024-4E35-8462-C6C2A8638EDD}"/>
          </ac:spMkLst>
        </pc:spChg>
        <pc:graphicFrameChg chg="add mod ord modGraphic">
          <ac:chgData name="Fischer, Melissa" userId="S::melissa.fischer@umassmed.edu::d718ed05-9876-47ff-a395-c2dad8208a5c" providerId="AD" clId="Web-{65465DF5-0C85-4AC8-90E3-62D4D5CB9621}" dt="2020-09-22T02:21:02.646" v="1462"/>
          <ac:graphicFrameMkLst>
            <pc:docMk/>
            <pc:sldMk cId="2373277344" sldId="288"/>
            <ac:graphicFrameMk id="4" creationId="{80B42D81-1640-4D5F-8B23-89B7EB77E445}"/>
          </ac:graphicFrameMkLst>
        </pc:graphicFrameChg>
      </pc:sldChg>
      <pc:sldChg chg="new del">
        <pc:chgData name="Fischer, Melissa" userId="S::melissa.fischer@umassmed.edu::d718ed05-9876-47ff-a395-c2dad8208a5c" providerId="AD" clId="Web-{65465DF5-0C85-4AC8-90E3-62D4D5CB9621}" dt="2020-09-22T10:52:58.829" v="1650"/>
        <pc:sldMkLst>
          <pc:docMk/>
          <pc:sldMk cId="2712079710" sldId="289"/>
        </pc:sldMkLst>
      </pc:sldChg>
      <pc:sldChg chg="modSp new ord">
        <pc:chgData name="Fischer, Melissa" userId="S::melissa.fischer@umassmed.edu::d718ed05-9876-47ff-a395-c2dad8208a5c" providerId="AD" clId="Web-{65465DF5-0C85-4AC8-90E3-62D4D5CB9621}" dt="2020-09-22T11:30:10.224" v="3356" actId="20577"/>
        <pc:sldMkLst>
          <pc:docMk/>
          <pc:sldMk cId="3711574441" sldId="289"/>
        </pc:sldMkLst>
        <pc:spChg chg="mod">
          <ac:chgData name="Fischer, Melissa" userId="S::melissa.fischer@umassmed.edu::d718ed05-9876-47ff-a395-c2dad8208a5c" providerId="AD" clId="Web-{65465DF5-0C85-4AC8-90E3-62D4D5CB9621}" dt="2020-09-22T11:11:39.176" v="2526" actId="20577"/>
          <ac:spMkLst>
            <pc:docMk/>
            <pc:sldMk cId="3711574441" sldId="289"/>
            <ac:spMk id="2" creationId="{F7B7569D-6690-4603-BD16-EC2226AC254E}"/>
          </ac:spMkLst>
        </pc:spChg>
        <pc:spChg chg="mod">
          <ac:chgData name="Fischer, Melissa" userId="S::melissa.fischer@umassmed.edu::d718ed05-9876-47ff-a395-c2dad8208a5c" providerId="AD" clId="Web-{65465DF5-0C85-4AC8-90E3-62D4D5CB9621}" dt="2020-09-22T11:30:10.224" v="3356" actId="20577"/>
          <ac:spMkLst>
            <pc:docMk/>
            <pc:sldMk cId="3711574441" sldId="289"/>
            <ac:spMk id="3" creationId="{7A12E049-D543-493B-A330-8DBFFED4BA55}"/>
          </ac:spMkLst>
        </pc:spChg>
      </pc:sldChg>
      <pc:sldChg chg="addSp delSp modSp add ord replId">
        <pc:chgData name="Fischer, Melissa" userId="S::melissa.fischer@umassmed.edu::d718ed05-9876-47ff-a395-c2dad8208a5c" providerId="AD" clId="Web-{65465DF5-0C85-4AC8-90E3-62D4D5CB9621}" dt="2020-09-22T11:05:55.606" v="2018" actId="20577"/>
        <pc:sldMkLst>
          <pc:docMk/>
          <pc:sldMk cId="449710975" sldId="290"/>
        </pc:sldMkLst>
        <pc:spChg chg="add mod">
          <ac:chgData name="Fischer, Melissa" userId="S::melissa.fischer@umassmed.edu::d718ed05-9876-47ff-a395-c2dad8208a5c" providerId="AD" clId="Web-{65465DF5-0C85-4AC8-90E3-62D4D5CB9621}" dt="2020-09-22T11:05:24.558" v="2017" actId="1076"/>
          <ac:spMkLst>
            <pc:docMk/>
            <pc:sldMk cId="449710975" sldId="290"/>
            <ac:spMk id="2" creationId="{80EAE368-60E3-4690-9498-41C38B0FC4BC}"/>
          </ac:spMkLst>
        </pc:spChg>
        <pc:spChg chg="mod">
          <ac:chgData name="Fischer, Melissa" userId="S::melissa.fischer@umassmed.edu::d718ed05-9876-47ff-a395-c2dad8208a5c" providerId="AD" clId="Web-{65465DF5-0C85-4AC8-90E3-62D4D5CB9621}" dt="2020-09-22T11:05:55.606" v="2018" actId="20577"/>
          <ac:spMkLst>
            <pc:docMk/>
            <pc:sldMk cId="449710975" sldId="290"/>
            <ac:spMk id="3" creationId="{B59800F4-F26D-4D39-BA19-F85D8ADC2F59}"/>
          </ac:spMkLst>
        </pc:spChg>
        <pc:picChg chg="del">
          <ac:chgData name="Fischer, Melissa" userId="S::melissa.fischer@umassmed.edu::d718ed05-9876-47ff-a395-c2dad8208a5c" providerId="AD" clId="Web-{65465DF5-0C85-4AC8-90E3-62D4D5CB9621}" dt="2020-09-22T11:02:31.662" v="1804"/>
          <ac:picMkLst>
            <pc:docMk/>
            <pc:sldMk cId="449710975" sldId="290"/>
            <ac:picMk id="4" creationId="{9B429A0B-4960-4936-8B58-2D7F6757CBB7}"/>
          </ac:picMkLst>
        </pc:picChg>
      </pc:sldChg>
    </pc:docChg>
  </pc:docChgLst>
  <pc:docChgLst>
    <pc:chgData name="Fischer, Melissa" userId="S::melissa.fischer@umassmed.edu::d718ed05-9876-47ff-a395-c2dad8208a5c" providerId="AD" clId="Web-{33B4AA50-E9DA-4A37-9CD1-08E41ACB84D0}"/>
    <pc:docChg chg="delSld modSld">
      <pc:chgData name="Fischer, Melissa" userId="S::melissa.fischer@umassmed.edu::d718ed05-9876-47ff-a395-c2dad8208a5c" providerId="AD" clId="Web-{33B4AA50-E9DA-4A37-9CD1-08E41ACB84D0}" dt="2020-11-05T00:34:56.220" v="42"/>
      <pc:docMkLst>
        <pc:docMk/>
      </pc:docMkLst>
      <pc:sldChg chg="modSp">
        <pc:chgData name="Fischer, Melissa" userId="S::melissa.fischer@umassmed.edu::d718ed05-9876-47ff-a395-c2dad8208a5c" providerId="AD" clId="Web-{33B4AA50-E9DA-4A37-9CD1-08E41ACB84D0}" dt="2020-11-05T00:34:19.986" v="39" actId="20577"/>
        <pc:sldMkLst>
          <pc:docMk/>
          <pc:sldMk cId="1863552011" sldId="256"/>
        </pc:sldMkLst>
        <pc:spChg chg="mod">
          <ac:chgData name="Fischer, Melissa" userId="S::melissa.fischer@umassmed.edu::d718ed05-9876-47ff-a395-c2dad8208a5c" providerId="AD" clId="Web-{33B4AA50-E9DA-4A37-9CD1-08E41ACB84D0}" dt="2020-11-05T00:34:10.080" v="5" actId="20577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Fischer, Melissa" userId="S::melissa.fischer@umassmed.edu::d718ed05-9876-47ff-a395-c2dad8208a5c" providerId="AD" clId="Web-{33B4AA50-E9DA-4A37-9CD1-08E41ACB84D0}" dt="2020-11-05T00:34:19.986" v="39" actId="20577"/>
          <ac:spMkLst>
            <pc:docMk/>
            <pc:sldMk cId="1863552011" sldId="256"/>
            <ac:spMk id="3" creationId="{00000000-0000-0000-0000-000000000000}"/>
          </ac:spMkLst>
        </pc:spChg>
      </pc:sldChg>
      <pc:sldChg chg="del">
        <pc:chgData name="Fischer, Melissa" userId="S::melissa.fischer@umassmed.edu::d718ed05-9876-47ff-a395-c2dad8208a5c" providerId="AD" clId="Web-{33B4AA50-E9DA-4A37-9CD1-08E41ACB84D0}" dt="2020-11-05T00:34:56.220" v="42"/>
        <pc:sldMkLst>
          <pc:docMk/>
          <pc:sldMk cId="449710975" sldId="290"/>
        </pc:sldMkLst>
      </pc:sldChg>
    </pc:docChg>
  </pc:docChgLst>
  <pc:docChgLst>
    <pc:chgData clId="Web-{33B4AA50-E9DA-4A37-9CD1-08E41ACB84D0}"/>
    <pc:docChg chg="modSld">
      <pc:chgData name="" userId="" providerId="" clId="Web-{33B4AA50-E9DA-4A37-9CD1-08E41ACB84D0}" dt="2020-11-05T00:34:05.845" v="1" actId="20577"/>
      <pc:docMkLst>
        <pc:docMk/>
      </pc:docMkLst>
      <pc:sldChg chg="modSp">
        <pc:chgData name="" userId="" providerId="" clId="Web-{33B4AA50-E9DA-4A37-9CD1-08E41ACB84D0}" dt="2020-11-05T00:34:05.845" v="0" actId="20577"/>
        <pc:sldMkLst>
          <pc:docMk/>
          <pc:sldMk cId="1863552011" sldId="256"/>
        </pc:sldMkLst>
        <pc:spChg chg="mod">
          <ac:chgData name="" userId="" providerId="" clId="Web-{33B4AA50-E9DA-4A37-9CD1-08E41ACB84D0}" dt="2020-11-05T00:34:05.845" v="0" actId="20577"/>
          <ac:spMkLst>
            <pc:docMk/>
            <pc:sldMk cId="1863552011" sldId="256"/>
            <ac:spMk id="2" creationId="{00000000-0000-0000-0000-000000000000}"/>
          </ac:spMkLst>
        </pc:spChg>
      </pc:sldChg>
    </pc:docChg>
  </pc:docChgLst>
  <pc:docChgLst>
    <pc:chgData name="Seymour, Patricia" userId="S::patricia.seymour@umassmed.edu::f0efe697-5f56-4e72-892a-f646107bde05" providerId="AD" clId="Web-{CBEB0B0A-0C53-439B-1821-0AEC81BAB052}"/>
    <pc:docChg chg="modSld sldOrd">
      <pc:chgData name="Seymour, Patricia" userId="S::patricia.seymour@umassmed.edu::f0efe697-5f56-4e72-892a-f646107bde05" providerId="AD" clId="Web-{CBEB0B0A-0C53-439B-1821-0AEC81BAB052}" dt="2020-09-07T20:47:35.517" v="103" actId="20577"/>
      <pc:docMkLst>
        <pc:docMk/>
      </pc:docMkLst>
      <pc:sldChg chg="addSp delSp modSp">
        <pc:chgData name="Seymour, Patricia" userId="S::patricia.seymour@umassmed.edu::f0efe697-5f56-4e72-892a-f646107bde05" providerId="AD" clId="Web-{CBEB0B0A-0C53-439B-1821-0AEC81BAB052}" dt="2020-09-07T20:47:35.517" v="103" actId="20577"/>
        <pc:sldMkLst>
          <pc:docMk/>
          <pc:sldMk cId="1142806093" sldId="259"/>
        </pc:sldMkLst>
        <pc:spChg chg="mod">
          <ac:chgData name="Seymour, Patricia" userId="S::patricia.seymour@umassmed.edu::f0efe697-5f56-4e72-892a-f646107bde05" providerId="AD" clId="Web-{CBEB0B0A-0C53-439B-1821-0AEC81BAB052}" dt="2020-09-07T20:46:49.983" v="98"/>
          <ac:spMkLst>
            <pc:docMk/>
            <pc:sldMk cId="1142806093" sldId="259"/>
            <ac:spMk id="2" creationId="{73A4B7E6-27E4-4A0F-A3F8-6EA5C7E17FE3}"/>
          </ac:spMkLst>
        </pc:spChg>
        <pc:spChg chg="del">
          <ac:chgData name="Seymour, Patricia" userId="S::patricia.seymour@umassmed.edu::f0efe697-5f56-4e72-892a-f646107bde05" providerId="AD" clId="Web-{CBEB0B0A-0C53-439B-1821-0AEC81BAB052}" dt="2020-09-07T20:46:49.983" v="98"/>
          <ac:spMkLst>
            <pc:docMk/>
            <pc:sldMk cId="1142806093" sldId="259"/>
            <ac:spMk id="9" creationId="{3A5B4632-C963-4296-86F0-79AA9EA5AE98}"/>
          </ac:spMkLst>
        </pc:spChg>
        <pc:spChg chg="add">
          <ac:chgData name="Seymour, Patricia" userId="S::patricia.seymour@umassmed.edu::f0efe697-5f56-4e72-892a-f646107bde05" providerId="AD" clId="Web-{CBEB0B0A-0C53-439B-1821-0AEC81BAB052}" dt="2020-09-07T20:46:49.983" v="98"/>
          <ac:spMkLst>
            <pc:docMk/>
            <pc:sldMk cId="1142806093" sldId="259"/>
            <ac:spMk id="14" creationId="{42285737-90EE-47DC-AC80-8AE156B11969}"/>
          </ac:spMkLst>
        </pc:spChg>
        <pc:grpChg chg="add">
          <ac:chgData name="Seymour, Patricia" userId="S::patricia.seymour@umassmed.edu::f0efe697-5f56-4e72-892a-f646107bde05" providerId="AD" clId="Web-{CBEB0B0A-0C53-439B-1821-0AEC81BAB052}" dt="2020-09-07T20:46:49.983" v="98"/>
          <ac:grpSpMkLst>
            <pc:docMk/>
            <pc:sldMk cId="1142806093" sldId="259"/>
            <ac:grpSpMk id="16" creationId="{B57BDC17-F1B3-455F-BBF1-680AA1F25C06}"/>
          </ac:grpSpMkLst>
        </pc:grpChg>
        <pc:graphicFrameChg chg="mod modGraphic">
          <ac:chgData name="Seymour, Patricia" userId="S::patricia.seymour@umassmed.edu::f0efe697-5f56-4e72-892a-f646107bde05" providerId="AD" clId="Web-{CBEB0B0A-0C53-439B-1821-0AEC81BAB052}" dt="2020-09-07T20:47:35.517" v="103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addSp delSp modSp mod setBg">
        <pc:chgData name="Seymour, Patricia" userId="S::patricia.seymour@umassmed.edu::f0efe697-5f56-4e72-892a-f646107bde05" providerId="AD" clId="Web-{CBEB0B0A-0C53-439B-1821-0AEC81BAB052}" dt="2020-09-07T20:38:53.392" v="67" actId="1076"/>
        <pc:sldMkLst>
          <pc:docMk/>
          <pc:sldMk cId="3053887816" sldId="260"/>
        </pc:sldMkLst>
        <pc:spChg chg="mod">
          <ac:chgData name="Seymour, Patricia" userId="S::patricia.seymour@umassmed.edu::f0efe697-5f56-4e72-892a-f646107bde05" providerId="AD" clId="Web-{CBEB0B0A-0C53-439B-1821-0AEC81BAB052}" dt="2020-09-07T20:38:30.845" v="63"/>
          <ac:spMkLst>
            <pc:docMk/>
            <pc:sldMk cId="3053887816" sldId="260"/>
            <ac:spMk id="2" creationId="{767B9095-8991-4067-B0A3-87B1E5349953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45.923" v="65"/>
          <ac:spMkLst>
            <pc:docMk/>
            <pc:sldMk cId="3053887816" sldId="260"/>
            <ac:spMk id="3" creationId="{A6983F50-14C2-4154-AFC2-CB2BF9968BC5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26.251" v="61"/>
          <ac:spMkLst>
            <pc:docMk/>
            <pc:sldMk cId="3053887816" sldId="260"/>
            <ac:spMk id="6" creationId="{53F29798-D584-4792-9B62-3F5F5C36D619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30.845" v="63"/>
          <ac:spMkLst>
            <pc:docMk/>
            <pc:sldMk cId="3053887816" sldId="260"/>
            <ac:spMk id="7" creationId="{5AAE9118-0436-4488-AC4A-C14DF6A7B6B1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30.845" v="63"/>
          <ac:spMkLst>
            <pc:docMk/>
            <pc:sldMk cId="3053887816" sldId="260"/>
            <ac:spMk id="8" creationId="{65CC0951-A5B4-4E4C-9B26-A43DF1987976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19.485" v="59"/>
          <ac:spMkLst>
            <pc:docMk/>
            <pc:sldMk cId="3053887816" sldId="260"/>
            <ac:spMk id="9" creationId="{74426AB7-D619-4515-962A-BC83909EC015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30.845" v="63"/>
          <ac:spMkLst>
            <pc:docMk/>
            <pc:sldMk cId="3053887816" sldId="260"/>
            <ac:spMk id="10" creationId="{07A0C51E-5464-4470-855E-CA530A59BF98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19.485" v="59"/>
          <ac:spMkLst>
            <pc:docMk/>
            <pc:sldMk cId="3053887816" sldId="260"/>
            <ac:spMk id="11" creationId="{DE47DF98-723F-4AAC-ABCF-CACBC438F78F}"/>
          </ac:spMkLst>
        </pc:spChg>
        <pc:picChg chg="add del mod ord">
          <ac:chgData name="Seymour, Patricia" userId="S::patricia.seymour@umassmed.edu::f0efe697-5f56-4e72-892a-f646107bde05" providerId="AD" clId="Web-{CBEB0B0A-0C53-439B-1821-0AEC81BAB052}" dt="2020-09-07T20:38:32.126" v="64"/>
          <ac:picMkLst>
            <pc:docMk/>
            <pc:sldMk cId="3053887816" sldId="260"/>
            <ac:picMk id="4" creationId="{2AFD771D-3BDF-40A0-95E9-9AA445F0355F}"/>
          </ac:picMkLst>
        </pc:picChg>
        <pc:picChg chg="add mod ord">
          <ac:chgData name="Seymour, Patricia" userId="S::patricia.seymour@umassmed.edu::f0efe697-5f56-4e72-892a-f646107bde05" providerId="AD" clId="Web-{CBEB0B0A-0C53-439B-1821-0AEC81BAB052}" dt="2020-09-07T20:38:53.392" v="67" actId="1076"/>
          <ac:picMkLst>
            <pc:docMk/>
            <pc:sldMk cId="3053887816" sldId="260"/>
            <ac:picMk id="5" creationId="{995D2565-E0DE-43B1-BE7A-9ED0F6FB480D}"/>
          </ac:picMkLst>
        </pc:picChg>
        <pc:cxnChg chg="add del">
          <ac:chgData name="Seymour, Patricia" userId="S::patricia.seymour@umassmed.edu::f0efe697-5f56-4e72-892a-f646107bde05" providerId="AD" clId="Web-{CBEB0B0A-0C53-439B-1821-0AEC81BAB052}" dt="2020-09-07T20:38:19.485" v="59"/>
          <ac:cxnSpMkLst>
            <pc:docMk/>
            <pc:sldMk cId="3053887816" sldId="260"/>
            <ac:cxnSpMk id="13" creationId="{EA29FC7C-9308-4FDE-8DCA-405668055B0F}"/>
          </ac:cxnSpMkLst>
        </pc:cxnChg>
      </pc:sldChg>
      <pc:sldChg chg="addSp delSp modSp">
        <pc:chgData name="Seymour, Patricia" userId="S::patricia.seymour@umassmed.edu::f0efe697-5f56-4e72-892a-f646107bde05" providerId="AD" clId="Web-{CBEB0B0A-0C53-439B-1821-0AEC81BAB052}" dt="2020-09-07T20:42:40.758" v="85" actId="20577"/>
        <pc:sldMkLst>
          <pc:docMk/>
          <pc:sldMk cId="243264605" sldId="261"/>
        </pc:sldMkLst>
        <pc:spChg chg="mod">
          <ac:chgData name="Seymour, Patricia" userId="S::patricia.seymour@umassmed.edu::f0efe697-5f56-4e72-892a-f646107bde05" providerId="AD" clId="Web-{CBEB0B0A-0C53-439B-1821-0AEC81BAB052}" dt="2020-09-07T20:42:40.758" v="85" actId="20577"/>
          <ac:spMkLst>
            <pc:docMk/>
            <pc:sldMk cId="243264605" sldId="261"/>
            <ac:spMk id="2" creationId="{5B640193-A2FE-4EC9-AF8E-D64A9279FD93}"/>
          </ac:spMkLst>
        </pc:spChg>
        <pc:spChg chg="del">
          <ac:chgData name="Seymour, Patricia" userId="S::patricia.seymour@umassmed.edu::f0efe697-5f56-4e72-892a-f646107bde05" providerId="AD" clId="Web-{CBEB0B0A-0C53-439B-1821-0AEC81BAB052}" dt="2020-09-07T20:42:33.945" v="68"/>
          <ac:spMkLst>
            <pc:docMk/>
            <pc:sldMk cId="243264605" sldId="261"/>
            <ac:spMk id="3" creationId="{2435C58C-C821-4714-BE47-9EE609E3C831}"/>
          </ac:spMkLst>
        </pc:spChg>
        <pc:picChg chg="add mod ord">
          <ac:chgData name="Seymour, Patricia" userId="S::patricia.seymour@umassmed.edu::f0efe697-5f56-4e72-892a-f646107bde05" providerId="AD" clId="Web-{CBEB0B0A-0C53-439B-1821-0AEC81BAB052}" dt="2020-09-07T20:42:33.945" v="68"/>
          <ac:picMkLst>
            <pc:docMk/>
            <pc:sldMk cId="243264605" sldId="261"/>
            <ac:picMk id="4" creationId="{F426C487-1291-460D-B653-D026EE416E3A}"/>
          </ac:picMkLst>
        </pc:picChg>
      </pc:sldChg>
      <pc:sldChg chg="addSp delSp modSp mod ord setBg">
        <pc:chgData name="Seymour, Patricia" userId="S::patricia.seymour@umassmed.edu::f0efe697-5f56-4e72-892a-f646107bde05" providerId="AD" clId="Web-{CBEB0B0A-0C53-439B-1821-0AEC81BAB052}" dt="2020-09-07T20:46:24.279" v="97"/>
        <pc:sldMkLst>
          <pc:docMk/>
          <pc:sldMk cId="163169887" sldId="262"/>
        </pc:sldMkLst>
        <pc:spChg chg="del">
          <ac:chgData name="Seymour, Patricia" userId="S::patricia.seymour@umassmed.edu::f0efe697-5f56-4e72-892a-f646107bde05" providerId="AD" clId="Web-{CBEB0B0A-0C53-439B-1821-0AEC81BAB052}" dt="2020-09-07T20:46:14.248" v="95"/>
          <ac:spMkLst>
            <pc:docMk/>
            <pc:sldMk cId="163169887" sldId="262"/>
            <ac:spMk id="2" creationId="{D5678A83-2C6E-4C08-A0BC-F03537369B7A}"/>
          </ac:spMkLst>
        </pc:spChg>
        <pc:spChg chg="del">
          <ac:chgData name="Seymour, Patricia" userId="S::patricia.seymour@umassmed.edu::f0efe697-5f56-4e72-892a-f646107bde05" providerId="AD" clId="Web-{CBEB0B0A-0C53-439B-1821-0AEC81BAB052}" dt="2020-09-07T20:45:27.059" v="90"/>
          <ac:spMkLst>
            <pc:docMk/>
            <pc:sldMk cId="163169887" sldId="262"/>
            <ac:spMk id="3" creationId="{50838912-0EEB-4D4B-B754-F1BF4F7A5C8E}"/>
          </ac:spMkLst>
        </pc:spChg>
        <pc:spChg chg="add mod">
          <ac:chgData name="Seymour, Patricia" userId="S::patricia.seymour@umassmed.edu::f0efe697-5f56-4e72-892a-f646107bde05" providerId="AD" clId="Web-{CBEB0B0A-0C53-439B-1821-0AEC81BAB052}" dt="2020-09-07T20:44:22.526" v="89"/>
          <ac:spMkLst>
            <pc:docMk/>
            <pc:sldMk cId="163169887" sldId="262"/>
            <ac:spMk id="4" creationId="{62505E50-8218-413A-848C-4B916BB5D1A6}"/>
          </ac:spMkLst>
        </pc:spChg>
        <pc:spChg chg="add">
          <ac:chgData name="Seymour, Patricia" userId="S::patricia.seymour@umassmed.edu::f0efe697-5f56-4e72-892a-f646107bde05" providerId="AD" clId="Web-{CBEB0B0A-0C53-439B-1821-0AEC81BAB052}" dt="2020-09-07T20:46:14.248" v="95"/>
          <ac:spMkLst>
            <pc:docMk/>
            <pc:sldMk cId="163169887" sldId="262"/>
            <ac:spMk id="10" creationId="{3DAD86CA-8235-409B-982B-5E7A033E2392}"/>
          </ac:spMkLst>
        </pc:spChg>
        <pc:spChg chg="add">
          <ac:chgData name="Seymour, Patricia" userId="S::patricia.seymour@umassmed.edu::f0efe697-5f56-4e72-892a-f646107bde05" providerId="AD" clId="Web-{CBEB0B0A-0C53-439B-1821-0AEC81BAB052}" dt="2020-09-07T20:46:14.248" v="95"/>
          <ac:spMkLst>
            <pc:docMk/>
            <pc:sldMk cId="163169887" sldId="262"/>
            <ac:spMk id="12" creationId="{9F234FBA-3501-47B4-AE0C-AA4AFBC8F603}"/>
          </ac:spMkLst>
        </pc:spChg>
        <pc:spChg chg="add">
          <ac:chgData name="Seymour, Patricia" userId="S::patricia.seymour@umassmed.edu::f0efe697-5f56-4e72-892a-f646107bde05" providerId="AD" clId="Web-{CBEB0B0A-0C53-439B-1821-0AEC81BAB052}" dt="2020-09-07T20:46:14.248" v="95"/>
          <ac:spMkLst>
            <pc:docMk/>
            <pc:sldMk cId="163169887" sldId="262"/>
            <ac:spMk id="14" creationId="{B5EF893B-0491-416E-9D33-BADE9600792A}"/>
          </ac:spMkLst>
        </pc:spChg>
        <pc:picChg chg="add mod ord">
          <ac:chgData name="Seymour, Patricia" userId="S::patricia.seymour@umassmed.edu::f0efe697-5f56-4e72-892a-f646107bde05" providerId="AD" clId="Web-{CBEB0B0A-0C53-439B-1821-0AEC81BAB052}" dt="2020-09-07T20:46:14.248" v="95"/>
          <ac:picMkLst>
            <pc:docMk/>
            <pc:sldMk cId="163169887" sldId="262"/>
            <ac:picMk id="5" creationId="{7F6FA683-8B73-4D10-8211-2B327729768F}"/>
          </ac:picMkLst>
        </pc:picChg>
        <pc:cxnChg chg="add">
          <ac:chgData name="Seymour, Patricia" userId="S::patricia.seymour@umassmed.edu::f0efe697-5f56-4e72-892a-f646107bde05" providerId="AD" clId="Web-{CBEB0B0A-0C53-439B-1821-0AEC81BAB052}" dt="2020-09-07T20:46:14.248" v="95"/>
          <ac:cxnSpMkLst>
            <pc:docMk/>
            <pc:sldMk cId="163169887" sldId="262"/>
            <ac:cxnSpMk id="16" creationId="{469F4FF8-F8B0-4630-BA1B-0D8B324CD5FF}"/>
          </ac:cxnSpMkLst>
        </pc:cxnChg>
      </pc:sldChg>
      <pc:sldChg chg="addSp delSp modSp">
        <pc:chgData name="Seymour, Patricia" userId="S::patricia.seymour@umassmed.edu::f0efe697-5f56-4e72-892a-f646107bde05" providerId="AD" clId="Web-{CBEB0B0A-0C53-439B-1821-0AEC81BAB052}" dt="2020-09-07T20:45:50.044" v="94" actId="1076"/>
        <pc:sldMkLst>
          <pc:docMk/>
          <pc:sldMk cId="22118462" sldId="263"/>
        </pc:sldMkLst>
        <pc:spChg chg="del">
          <ac:chgData name="Seymour, Patricia" userId="S::patricia.seymour@umassmed.edu::f0efe697-5f56-4e72-892a-f646107bde05" providerId="AD" clId="Web-{CBEB0B0A-0C53-439B-1821-0AEC81BAB052}" dt="2020-09-07T20:45:43.310" v="92"/>
          <ac:spMkLst>
            <pc:docMk/>
            <pc:sldMk cId="22118462" sldId="263"/>
            <ac:spMk id="2" creationId="{E127E578-CF82-4964-B7E0-4BF63B528A5A}"/>
          </ac:spMkLst>
        </pc:spChg>
        <pc:spChg chg="del">
          <ac:chgData name="Seymour, Patricia" userId="S::patricia.seymour@umassmed.edu::f0efe697-5f56-4e72-892a-f646107bde05" providerId="AD" clId="Web-{CBEB0B0A-0C53-439B-1821-0AEC81BAB052}" dt="2020-09-07T20:45:38.606" v="91"/>
          <ac:spMkLst>
            <pc:docMk/>
            <pc:sldMk cId="22118462" sldId="263"/>
            <ac:spMk id="3" creationId="{D4A27F76-F832-4F0C-ABF8-65A4E46B635C}"/>
          </ac:spMkLst>
        </pc:spChg>
        <pc:picChg chg="add mod ord">
          <ac:chgData name="Seymour, Patricia" userId="S::patricia.seymour@umassmed.edu::f0efe697-5f56-4e72-892a-f646107bde05" providerId="AD" clId="Web-{CBEB0B0A-0C53-439B-1821-0AEC81BAB052}" dt="2020-09-07T20:45:50.044" v="94" actId="1076"/>
          <ac:picMkLst>
            <pc:docMk/>
            <pc:sldMk cId="22118462" sldId="263"/>
            <ac:picMk id="4" creationId="{8280B0B6-0DDB-45FC-8DD6-7BCFC300F625}"/>
          </ac:picMkLst>
        </pc:picChg>
      </pc:sldChg>
    </pc:docChg>
  </pc:docChgLst>
  <pc:docChgLst>
    <pc:chgData name="Fischer, Melissa" userId="S::melissa.fischer@umassmed.edu::d718ed05-9876-47ff-a395-c2dad8208a5c" providerId="AD" clId="Web-{2D562D82-09FC-47F3-90FD-F27680CD3CF7}"/>
    <pc:docChg chg="modSld">
      <pc:chgData name="Fischer, Melissa" userId="S::melissa.fischer@umassmed.edu::d718ed05-9876-47ff-a395-c2dad8208a5c" providerId="AD" clId="Web-{2D562D82-09FC-47F3-90FD-F27680CD3CF7}" dt="2020-11-05T00:36:24.371" v="3" actId="20577"/>
      <pc:docMkLst>
        <pc:docMk/>
      </pc:docMkLst>
      <pc:sldChg chg="modSp">
        <pc:chgData name="Fischer, Melissa" userId="S::melissa.fischer@umassmed.edu::d718ed05-9876-47ff-a395-c2dad8208a5c" providerId="AD" clId="Web-{2D562D82-09FC-47F3-90FD-F27680CD3CF7}" dt="2020-11-05T00:36:24.371" v="3" actId="20577"/>
        <pc:sldMkLst>
          <pc:docMk/>
          <pc:sldMk cId="1142806093" sldId="259"/>
        </pc:sldMkLst>
        <pc:graphicFrameChg chg="modGraphic">
          <ac:chgData name="Fischer, Melissa" userId="S::melissa.fischer@umassmed.edu::d718ed05-9876-47ff-a395-c2dad8208a5c" providerId="AD" clId="Web-{2D562D82-09FC-47F3-90FD-F27680CD3CF7}" dt="2020-11-05T00:36:24.371" v="3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</pc:docChg>
  </pc:docChgLst>
  <pc:docChgLst>
    <pc:chgData name="Fischer, Melissa" userId="S::melissa.fischer@umassmed.edu::d718ed05-9876-47ff-a395-c2dad8208a5c" providerId="AD" clId="Web-{EBC6F860-0769-471F-BF94-1575317ED5F5}"/>
    <pc:docChg chg="addSld modSld sldOrd">
      <pc:chgData name="Fischer, Melissa" userId="S::melissa.fischer@umassmed.edu::d718ed05-9876-47ff-a395-c2dad8208a5c" providerId="AD" clId="Web-{EBC6F860-0769-471F-BF94-1575317ED5F5}" dt="2020-09-22T01:40:05.142" v="335" actId="20577"/>
      <pc:docMkLst>
        <pc:docMk/>
      </pc:docMkLst>
      <pc:sldChg chg="modSp">
        <pc:chgData name="Fischer, Melissa" userId="S::melissa.fischer@umassmed.edu::d718ed05-9876-47ff-a395-c2dad8208a5c" providerId="AD" clId="Web-{EBC6F860-0769-471F-BF94-1575317ED5F5}" dt="2020-09-22T01:27:35.619" v="8" actId="20577"/>
        <pc:sldMkLst>
          <pc:docMk/>
          <pc:sldMk cId="1863552011" sldId="256"/>
        </pc:sldMkLst>
        <pc:spChg chg="mod">
          <ac:chgData name="Fischer, Melissa" userId="S::melissa.fischer@umassmed.edu::d718ed05-9876-47ff-a395-c2dad8208a5c" providerId="AD" clId="Web-{EBC6F860-0769-471F-BF94-1575317ED5F5}" dt="2020-09-22T01:27:23.774" v="2" actId="20577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Fischer, Melissa" userId="S::melissa.fischer@umassmed.edu::d718ed05-9876-47ff-a395-c2dad8208a5c" providerId="AD" clId="Web-{EBC6F860-0769-471F-BF94-1575317ED5F5}" dt="2020-09-22T01:27:35.619" v="8" actId="20577"/>
          <ac:spMkLst>
            <pc:docMk/>
            <pc:sldMk cId="1863552011" sldId="256"/>
            <ac:spMk id="3" creationId="{00000000-0000-0000-0000-000000000000}"/>
          </ac:spMkLst>
        </pc:spChg>
      </pc:sldChg>
      <pc:sldChg chg="modSp">
        <pc:chgData name="Fischer, Melissa" userId="S::melissa.fischer@umassmed.edu::d718ed05-9876-47ff-a395-c2dad8208a5c" providerId="AD" clId="Web-{EBC6F860-0769-471F-BF94-1575317ED5F5}" dt="2020-09-22T01:36:30.532" v="321" actId="20577"/>
        <pc:sldMkLst>
          <pc:docMk/>
          <pc:sldMk cId="1142806093" sldId="259"/>
        </pc:sldMkLst>
        <pc:graphicFrameChg chg="modGraphic">
          <ac:chgData name="Fischer, Melissa" userId="S::melissa.fischer@umassmed.edu::d718ed05-9876-47ff-a395-c2dad8208a5c" providerId="AD" clId="Web-{EBC6F860-0769-471F-BF94-1575317ED5F5}" dt="2020-09-22T01:36:30.532" v="321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ord">
        <pc:chgData name="Fischer, Melissa" userId="S::melissa.fischer@umassmed.edu::d718ed05-9876-47ff-a395-c2dad8208a5c" providerId="AD" clId="Web-{EBC6F860-0769-471F-BF94-1575317ED5F5}" dt="2020-09-22T01:30:00.020" v="34"/>
        <pc:sldMkLst>
          <pc:docMk/>
          <pc:sldMk cId="3053887816" sldId="260"/>
        </pc:sldMkLst>
      </pc:sldChg>
      <pc:sldChg chg="ord">
        <pc:chgData name="Fischer, Melissa" userId="S::melissa.fischer@umassmed.edu::d718ed05-9876-47ff-a395-c2dad8208a5c" providerId="AD" clId="Web-{EBC6F860-0769-471F-BF94-1575317ED5F5}" dt="2020-09-22T01:31:12.900" v="49"/>
        <pc:sldMkLst>
          <pc:docMk/>
          <pc:sldMk cId="243264605" sldId="261"/>
        </pc:sldMkLst>
      </pc:sldChg>
      <pc:sldChg chg="addSp modSp ord">
        <pc:chgData name="Fischer, Melissa" userId="S::melissa.fischer@umassmed.edu::d718ed05-9876-47ff-a395-c2dad8208a5c" providerId="AD" clId="Web-{EBC6F860-0769-471F-BF94-1575317ED5F5}" dt="2020-09-22T01:35:07.214" v="290" actId="20577"/>
        <pc:sldMkLst>
          <pc:docMk/>
          <pc:sldMk cId="425861428" sldId="264"/>
        </pc:sldMkLst>
        <pc:spChg chg="add mod">
          <ac:chgData name="Fischer, Melissa" userId="S::melissa.fischer@umassmed.edu::d718ed05-9876-47ff-a395-c2dad8208a5c" providerId="AD" clId="Web-{EBC6F860-0769-471F-BF94-1575317ED5F5}" dt="2020-09-22T01:35:07.214" v="290" actId="20577"/>
          <ac:spMkLst>
            <pc:docMk/>
            <pc:sldMk cId="425861428" sldId="264"/>
            <ac:spMk id="3" creationId="{D1211B97-391D-4416-A7CA-3098CC8E648E}"/>
          </ac:spMkLst>
        </pc:spChg>
        <pc:picChg chg="mod">
          <ac:chgData name="Fischer, Melissa" userId="S::melissa.fischer@umassmed.edu::d718ed05-9876-47ff-a395-c2dad8208a5c" providerId="AD" clId="Web-{EBC6F860-0769-471F-BF94-1575317ED5F5}" dt="2020-09-22T01:33:33.473" v="176" actId="1076"/>
          <ac:picMkLst>
            <pc:docMk/>
            <pc:sldMk cId="425861428" sldId="264"/>
            <ac:picMk id="4" creationId="{8905661F-7D99-460B-B0C5-D21345D865BF}"/>
          </ac:picMkLst>
        </pc:picChg>
      </pc:sldChg>
      <pc:sldChg chg="ord">
        <pc:chgData name="Fischer, Melissa" userId="S::melissa.fischer@umassmed.edu::d718ed05-9876-47ff-a395-c2dad8208a5c" providerId="AD" clId="Web-{EBC6F860-0769-471F-BF94-1575317ED5F5}" dt="2020-09-22T01:35:46.170" v="297"/>
        <pc:sldMkLst>
          <pc:docMk/>
          <pc:sldMk cId="3173378465" sldId="277"/>
        </pc:sldMkLst>
      </pc:sldChg>
      <pc:sldChg chg="modSp ord">
        <pc:chgData name="Fischer, Melissa" userId="S::melissa.fischer@umassmed.edu::d718ed05-9876-47ff-a395-c2dad8208a5c" providerId="AD" clId="Web-{EBC6F860-0769-471F-BF94-1575317ED5F5}" dt="2020-09-22T01:40:05.142" v="334" actId="20577"/>
        <pc:sldMkLst>
          <pc:docMk/>
          <pc:sldMk cId="1224150625" sldId="279"/>
        </pc:sldMkLst>
        <pc:spChg chg="mod">
          <ac:chgData name="Fischer, Melissa" userId="S::melissa.fischer@umassmed.edu::d718ed05-9876-47ff-a395-c2dad8208a5c" providerId="AD" clId="Web-{EBC6F860-0769-471F-BF94-1575317ED5F5}" dt="2020-09-22T01:40:05.142" v="334" actId="20577"/>
          <ac:spMkLst>
            <pc:docMk/>
            <pc:sldMk cId="1224150625" sldId="279"/>
            <ac:spMk id="2" creationId="{664EF203-8178-48C3-900D-AD0D8D5B128C}"/>
          </ac:spMkLst>
        </pc:spChg>
      </pc:sldChg>
      <pc:sldChg chg="modSp">
        <pc:chgData name="Fischer, Melissa" userId="S::melissa.fischer@umassmed.edu::d718ed05-9876-47ff-a395-c2dad8208a5c" providerId="AD" clId="Web-{EBC6F860-0769-471F-BF94-1575317ED5F5}" dt="2020-09-22T01:35:37.935" v="296" actId="1076"/>
        <pc:sldMkLst>
          <pc:docMk/>
          <pc:sldMk cId="497102010" sldId="282"/>
        </pc:sldMkLst>
        <pc:picChg chg="mod">
          <ac:chgData name="Fischer, Melissa" userId="S::melissa.fischer@umassmed.edu::d718ed05-9876-47ff-a395-c2dad8208a5c" providerId="AD" clId="Web-{EBC6F860-0769-471F-BF94-1575317ED5F5}" dt="2020-09-22T01:35:37.935" v="296" actId="1076"/>
          <ac:picMkLst>
            <pc:docMk/>
            <pc:sldMk cId="497102010" sldId="282"/>
            <ac:picMk id="5" creationId="{0F43069C-1522-4772-A349-57BFD9CEA824}"/>
          </ac:picMkLst>
        </pc:picChg>
      </pc:sldChg>
      <pc:sldChg chg="modSp new">
        <pc:chgData name="Fischer, Melissa" userId="S::melissa.fischer@umassmed.edu::d718ed05-9876-47ff-a395-c2dad8208a5c" providerId="AD" clId="Web-{EBC6F860-0769-471F-BF94-1575317ED5F5}" dt="2020-09-22T01:32:57.079" v="173" actId="20577"/>
        <pc:sldMkLst>
          <pc:docMk/>
          <pc:sldMk cId="1115874189" sldId="284"/>
        </pc:sldMkLst>
        <pc:spChg chg="mod">
          <ac:chgData name="Fischer, Melissa" userId="S::melissa.fischer@umassmed.edu::d718ed05-9876-47ff-a395-c2dad8208a5c" providerId="AD" clId="Web-{EBC6F860-0769-471F-BF94-1575317ED5F5}" dt="2020-09-22T01:31:52.137" v="60" actId="20577"/>
          <ac:spMkLst>
            <pc:docMk/>
            <pc:sldMk cId="1115874189" sldId="284"/>
            <ac:spMk id="2" creationId="{9847F669-7072-40C8-BBAA-104F798E0584}"/>
          </ac:spMkLst>
        </pc:spChg>
        <pc:spChg chg="mod">
          <ac:chgData name="Fischer, Melissa" userId="S::melissa.fischer@umassmed.edu::d718ed05-9876-47ff-a395-c2dad8208a5c" providerId="AD" clId="Web-{EBC6F860-0769-471F-BF94-1575317ED5F5}" dt="2020-09-22T01:32:57.079" v="173" actId="20577"/>
          <ac:spMkLst>
            <pc:docMk/>
            <pc:sldMk cId="1115874189" sldId="284"/>
            <ac:spMk id="3" creationId="{39AD6C61-65E8-45B5-8F6F-9717F64197A6}"/>
          </ac:spMkLst>
        </pc:spChg>
      </pc:sldChg>
      <pc:sldChg chg="new ord">
        <pc:chgData name="Fischer, Melissa" userId="S::melissa.fischer@umassmed.edu::d718ed05-9876-47ff-a395-c2dad8208a5c" providerId="AD" clId="Web-{EBC6F860-0769-471F-BF94-1575317ED5F5}" dt="2020-09-22T01:37:14.207" v="323"/>
        <pc:sldMkLst>
          <pc:docMk/>
          <pc:sldMk cId="2765501743" sldId="285"/>
        </pc:sldMkLst>
      </pc:sldChg>
    </pc:docChg>
  </pc:docChgLst>
  <pc:docChgLst>
    <pc:chgData name="Seymour, Patricia" userId="S::patricia.seymour@umassmed.edu::f0efe697-5f56-4e72-892a-f646107bde05" providerId="AD" clId="Web-{FE0E14A5-00E4-4DBC-F384-32D928F7B8EC}"/>
    <pc:docChg chg="modSld">
      <pc:chgData name="Seymour, Patricia" userId="S::patricia.seymour@umassmed.edu::f0efe697-5f56-4e72-892a-f646107bde05" providerId="AD" clId="Web-{FE0E14A5-00E4-4DBC-F384-32D928F7B8EC}" dt="2020-09-11T11:23:24.610" v="54" actId="20577"/>
      <pc:docMkLst>
        <pc:docMk/>
      </pc:docMkLst>
      <pc:sldChg chg="modSp">
        <pc:chgData name="Seymour, Patricia" userId="S::patricia.seymour@umassmed.edu::f0efe697-5f56-4e72-892a-f646107bde05" providerId="AD" clId="Web-{FE0E14A5-00E4-4DBC-F384-32D928F7B8EC}" dt="2020-09-11T11:23:24.610" v="53" actId="20577"/>
        <pc:sldMkLst>
          <pc:docMk/>
          <pc:sldMk cId="2487160368" sldId="269"/>
        </pc:sldMkLst>
        <pc:spChg chg="mod">
          <ac:chgData name="Seymour, Patricia" userId="S::patricia.seymour@umassmed.edu::f0efe697-5f56-4e72-892a-f646107bde05" providerId="AD" clId="Web-{FE0E14A5-00E4-4DBC-F384-32D928F7B8EC}" dt="2020-09-11T11:20:43.756" v="20" actId="20577"/>
          <ac:spMkLst>
            <pc:docMk/>
            <pc:sldMk cId="2487160368" sldId="269"/>
            <ac:spMk id="2" creationId="{D813DA19-7081-438C-B841-2115AFA85934}"/>
          </ac:spMkLst>
        </pc:spChg>
        <pc:spChg chg="mod">
          <ac:chgData name="Seymour, Patricia" userId="S::patricia.seymour@umassmed.edu::f0efe697-5f56-4e72-892a-f646107bde05" providerId="AD" clId="Web-{FE0E14A5-00E4-4DBC-F384-32D928F7B8EC}" dt="2020-09-11T11:23:24.610" v="53" actId="20577"/>
          <ac:spMkLst>
            <pc:docMk/>
            <pc:sldMk cId="2487160368" sldId="269"/>
            <ac:spMk id="3" creationId="{CAC28BAB-9EA5-461E-B1B8-F19D21BF69C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8E227-1F56-46CF-9D96-762BB297B7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6FC21CB-3F8A-4632-B95C-42C82805E141}">
      <dgm:prSet phldr="0"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72EA2F43-F9A8-4309-AFE8-1C4BC65700CD}" type="parTrans" cxnId="{8F7453A4-5018-4F67-8862-638065C73235}">
      <dgm:prSet/>
      <dgm:spPr/>
    </dgm:pt>
    <dgm:pt modelId="{04C1D716-EBCE-4223-8756-DBC6B7223B74}" type="sibTrans" cxnId="{8F7453A4-5018-4F67-8862-638065C73235}">
      <dgm:prSet/>
      <dgm:spPr/>
      <dgm:t>
        <a:bodyPr/>
        <a:lstStyle/>
        <a:p>
          <a:endParaRPr lang="en-US"/>
        </a:p>
      </dgm:t>
    </dgm:pt>
    <dgm:pt modelId="{F9A77C18-6D4B-48EC-BD38-CF0D02A1281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calendar for alignment </a:t>
          </a:r>
        </a:p>
      </dgm:t>
    </dgm:pt>
    <dgm:pt modelId="{E5C31A27-CAE5-4BAF-B996-ADB21872CEDC}" type="parTrans" cxnId="{D32D322A-205E-484D-A3DF-DC405BF53449}">
      <dgm:prSet/>
      <dgm:spPr/>
    </dgm:pt>
    <dgm:pt modelId="{95735200-5161-4C87-A2C7-AAA0BCDEBD0F}" type="sibTrans" cxnId="{D32D322A-205E-484D-A3DF-DC405BF53449}">
      <dgm:prSet/>
      <dgm:spPr/>
    </dgm:pt>
    <dgm:pt modelId="{EE492D90-DF9A-4F21-BECC-BFCD2769FA4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Define required elements for a </a:t>
          </a:r>
          <a:r>
            <a:rPr lang="en-US" dirty="0">
              <a:latin typeface="Calibri"/>
            </a:rPr>
            <a:t>pathway</a:t>
          </a:r>
        </a:p>
      </dgm:t>
    </dgm:pt>
    <dgm:pt modelId="{6C5D3F5B-FC77-4E74-B8E4-15ED177F076C}" type="parTrans" cxnId="{8722B5B0-29FA-4862-B91D-5AC228FC38B2}">
      <dgm:prSet/>
      <dgm:spPr/>
    </dgm:pt>
    <dgm:pt modelId="{52792476-86A1-4B1F-BF47-BA5C66381E17}" type="sibTrans" cxnId="{8722B5B0-29FA-4862-B91D-5AC228FC38B2}">
      <dgm:prSet/>
      <dgm:spPr/>
    </dgm:pt>
    <dgm:pt modelId="{F3FB3AF8-B381-416B-8457-54FABCF8D5A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timeline</a:t>
          </a:r>
        </a:p>
      </dgm:t>
    </dgm:pt>
    <dgm:pt modelId="{3E96D45D-23E1-466C-A455-54E0762C745A}" type="parTrans" cxnId="{36268178-2A3F-47DC-A383-3D8AC13735D8}">
      <dgm:prSet/>
      <dgm:spPr/>
    </dgm:pt>
    <dgm:pt modelId="{505683AD-C3EB-43B0-A29A-4A2CC550EC9F}" type="sibTrans" cxnId="{36268178-2A3F-47DC-A383-3D8AC13735D8}">
      <dgm:prSet/>
      <dgm:spPr/>
    </dgm:pt>
    <dgm:pt modelId="{46A20C4A-AEBB-49E7-BEE2-82370488E41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Consider other team members</a:t>
          </a:r>
        </a:p>
      </dgm:t>
    </dgm:pt>
    <dgm:pt modelId="{CCEF72EF-AD61-4AF1-AED2-928AEFFB1F4B}" type="parTrans" cxnId="{38667CC6-F6D1-4036-8448-D7C8BAC94CC1}">
      <dgm:prSet/>
      <dgm:spPr/>
    </dgm:pt>
    <dgm:pt modelId="{5BE00CFA-D265-4074-8B55-5F0D22DDD81A}" type="sibTrans" cxnId="{38667CC6-F6D1-4036-8448-D7C8BAC94CC1}">
      <dgm:prSet/>
      <dgm:spPr/>
    </dgm:pt>
    <dgm:pt modelId="{E0DEA24E-F5A1-4690-9F7B-F4664559CA5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</a:rPr>
            <a:t>Identify</a:t>
          </a:r>
          <a:r>
            <a:rPr lang="en-US" dirty="0"/>
            <a:t> working groups </a:t>
          </a:r>
        </a:p>
      </dgm:t>
    </dgm:pt>
    <dgm:pt modelId="{4AC05086-51BD-4A1D-8CCF-D4B5ACF952A7}" type="parTrans" cxnId="{560348EF-610E-4F77-8B08-C77B7DE6A4F2}">
      <dgm:prSet/>
      <dgm:spPr/>
    </dgm:pt>
    <dgm:pt modelId="{56249393-70F2-4A43-993A-E5B0E3F04599}" type="sibTrans" cxnId="{560348EF-610E-4F77-8B08-C77B7DE6A4F2}">
      <dgm:prSet/>
      <dgm:spPr/>
    </dgm:pt>
    <dgm:pt modelId="{B6ABDE4C-72E6-4139-8A70-8969612A0367}" type="pres">
      <dgm:prSet presAssocID="{1E28E227-1F56-46CF-9D96-762BB297B725}" presName="root" presStyleCnt="0">
        <dgm:presLayoutVars>
          <dgm:dir/>
          <dgm:resizeHandles val="exact"/>
        </dgm:presLayoutVars>
      </dgm:prSet>
      <dgm:spPr/>
    </dgm:pt>
    <dgm:pt modelId="{7F309061-38F7-4F3C-96E6-6577D1EC5CD7}" type="pres">
      <dgm:prSet presAssocID="{F9A77C18-6D4B-48EC-BD38-CF0D02A12815}" presName="compNode" presStyleCnt="0"/>
      <dgm:spPr/>
    </dgm:pt>
    <dgm:pt modelId="{B9DA051A-409B-4994-9B12-32F50320FA57}" type="pres">
      <dgm:prSet presAssocID="{F9A77C18-6D4B-48EC-BD38-CF0D02A12815}" presName="bgRect" presStyleLbl="bgShp" presStyleIdx="0" presStyleCnt="6"/>
      <dgm:spPr/>
    </dgm:pt>
    <dgm:pt modelId="{7B6D9742-E540-4D0E-A681-BFA2874FB19E}" type="pres">
      <dgm:prSet presAssocID="{F9A77C18-6D4B-48EC-BD38-CF0D02A12815}" presName="iconRect" presStyleLbl="node1" presStyleIdx="0" presStyleCnt="6"/>
      <dgm:spPr/>
    </dgm:pt>
    <dgm:pt modelId="{21D12467-CEF8-4F20-8C8F-78BBBA0C4343}" type="pres">
      <dgm:prSet presAssocID="{F9A77C18-6D4B-48EC-BD38-CF0D02A12815}" presName="spaceRect" presStyleCnt="0"/>
      <dgm:spPr/>
    </dgm:pt>
    <dgm:pt modelId="{74C6D877-14B0-427D-98D8-CB45A30767E4}" type="pres">
      <dgm:prSet presAssocID="{F9A77C18-6D4B-48EC-BD38-CF0D02A12815}" presName="parTx" presStyleLbl="revTx" presStyleIdx="0" presStyleCnt="6">
        <dgm:presLayoutVars>
          <dgm:chMax val="0"/>
          <dgm:chPref val="0"/>
        </dgm:presLayoutVars>
      </dgm:prSet>
      <dgm:spPr/>
    </dgm:pt>
    <dgm:pt modelId="{2DAE2134-141A-4204-8A89-2156AA846D85}" type="pres">
      <dgm:prSet presAssocID="{95735200-5161-4C87-A2C7-AAA0BCDEBD0F}" presName="sibTrans" presStyleCnt="0"/>
      <dgm:spPr/>
    </dgm:pt>
    <dgm:pt modelId="{1A2310B2-8C1E-4A8B-982D-ED5B404112F4}" type="pres">
      <dgm:prSet presAssocID="{EE492D90-DF9A-4F21-BECC-BFCD2769FA49}" presName="compNode" presStyleCnt="0"/>
      <dgm:spPr/>
    </dgm:pt>
    <dgm:pt modelId="{99AC561D-7CD4-4270-AB69-5DF73667BCE8}" type="pres">
      <dgm:prSet presAssocID="{EE492D90-DF9A-4F21-BECC-BFCD2769FA49}" presName="bgRect" presStyleLbl="bgShp" presStyleIdx="1" presStyleCnt="6"/>
      <dgm:spPr/>
    </dgm:pt>
    <dgm:pt modelId="{4CD2F88D-2C44-4E81-8B83-54A42C066469}" type="pres">
      <dgm:prSet presAssocID="{EE492D90-DF9A-4F21-BECC-BFCD2769FA49}" presName="iconRect" presStyleLbl="node1" presStyleIdx="1" presStyleCnt="6"/>
      <dgm:spPr/>
    </dgm:pt>
    <dgm:pt modelId="{E8C56B14-3641-4220-B4F0-376E65E40537}" type="pres">
      <dgm:prSet presAssocID="{EE492D90-DF9A-4F21-BECC-BFCD2769FA49}" presName="spaceRect" presStyleCnt="0"/>
      <dgm:spPr/>
    </dgm:pt>
    <dgm:pt modelId="{7EDE4B3D-08A2-444D-B30C-53C623330D8E}" type="pres">
      <dgm:prSet presAssocID="{EE492D90-DF9A-4F21-BECC-BFCD2769FA49}" presName="parTx" presStyleLbl="revTx" presStyleIdx="1" presStyleCnt="6">
        <dgm:presLayoutVars>
          <dgm:chMax val="0"/>
          <dgm:chPref val="0"/>
        </dgm:presLayoutVars>
      </dgm:prSet>
      <dgm:spPr/>
    </dgm:pt>
    <dgm:pt modelId="{F97C5B92-8FAE-4A88-BD16-B295D75AADA4}" type="pres">
      <dgm:prSet presAssocID="{52792476-86A1-4B1F-BF47-BA5C66381E17}" presName="sibTrans" presStyleCnt="0"/>
      <dgm:spPr/>
    </dgm:pt>
    <dgm:pt modelId="{339FDDCC-B4D6-47D6-AE66-C3DE994B5721}" type="pres">
      <dgm:prSet presAssocID="{E0DEA24E-F5A1-4690-9F7B-F4664559CA59}" presName="compNode" presStyleCnt="0"/>
      <dgm:spPr/>
    </dgm:pt>
    <dgm:pt modelId="{C961EE93-9477-46C9-917D-290EF8815A1D}" type="pres">
      <dgm:prSet presAssocID="{E0DEA24E-F5A1-4690-9F7B-F4664559CA59}" presName="bgRect" presStyleLbl="bgShp" presStyleIdx="2" presStyleCnt="6"/>
      <dgm:spPr/>
    </dgm:pt>
    <dgm:pt modelId="{A8AD65F3-D6D4-4D0E-BD59-F5E21D9E506F}" type="pres">
      <dgm:prSet presAssocID="{E0DEA24E-F5A1-4690-9F7B-F4664559CA59}" presName="iconRect" presStyleLbl="node1" presStyleIdx="2" presStyleCnt="6"/>
      <dgm:spPr/>
    </dgm:pt>
    <dgm:pt modelId="{9ECC75AA-426D-41E5-B5FE-E4D46C834726}" type="pres">
      <dgm:prSet presAssocID="{E0DEA24E-F5A1-4690-9F7B-F4664559CA59}" presName="spaceRect" presStyleCnt="0"/>
      <dgm:spPr/>
    </dgm:pt>
    <dgm:pt modelId="{BF23F652-621C-4763-AB34-60F1028E32CD}" type="pres">
      <dgm:prSet presAssocID="{E0DEA24E-F5A1-4690-9F7B-F4664559CA59}" presName="parTx" presStyleLbl="revTx" presStyleIdx="2" presStyleCnt="6">
        <dgm:presLayoutVars>
          <dgm:chMax val="0"/>
          <dgm:chPref val="0"/>
        </dgm:presLayoutVars>
      </dgm:prSet>
      <dgm:spPr/>
    </dgm:pt>
    <dgm:pt modelId="{1ED37250-E914-4622-AAF5-4D57219A2024}" type="pres">
      <dgm:prSet presAssocID="{56249393-70F2-4A43-993A-E5B0E3F04599}" presName="sibTrans" presStyleCnt="0"/>
      <dgm:spPr/>
    </dgm:pt>
    <dgm:pt modelId="{12891960-5A90-4E5D-8397-181187DE183D}" type="pres">
      <dgm:prSet presAssocID="{F3FB3AF8-B381-416B-8457-54FABCF8D5AD}" presName="compNode" presStyleCnt="0"/>
      <dgm:spPr/>
    </dgm:pt>
    <dgm:pt modelId="{907B20FC-72C1-44C1-8BBB-A6981CF8C548}" type="pres">
      <dgm:prSet presAssocID="{F3FB3AF8-B381-416B-8457-54FABCF8D5AD}" presName="bgRect" presStyleLbl="bgShp" presStyleIdx="3" presStyleCnt="6"/>
      <dgm:spPr/>
    </dgm:pt>
    <dgm:pt modelId="{65B6D224-08F6-4766-9BFA-9770F5FBD2BF}" type="pres">
      <dgm:prSet presAssocID="{F3FB3AF8-B381-416B-8457-54FABCF8D5AD}" presName="iconRect" presStyleLbl="node1" presStyleIdx="3" presStyleCnt="6"/>
      <dgm:spPr/>
    </dgm:pt>
    <dgm:pt modelId="{EC807974-227D-4B0F-9B72-7B898D9DFE6B}" type="pres">
      <dgm:prSet presAssocID="{F3FB3AF8-B381-416B-8457-54FABCF8D5AD}" presName="spaceRect" presStyleCnt="0"/>
      <dgm:spPr/>
    </dgm:pt>
    <dgm:pt modelId="{BC10C9CF-8306-40C9-A971-DAE5349D1B62}" type="pres">
      <dgm:prSet presAssocID="{F3FB3AF8-B381-416B-8457-54FABCF8D5AD}" presName="parTx" presStyleLbl="revTx" presStyleIdx="3" presStyleCnt="6">
        <dgm:presLayoutVars>
          <dgm:chMax val="0"/>
          <dgm:chPref val="0"/>
        </dgm:presLayoutVars>
      </dgm:prSet>
      <dgm:spPr/>
    </dgm:pt>
    <dgm:pt modelId="{870DAFC6-6249-48B0-AFF2-64EE534BAE00}" type="pres">
      <dgm:prSet presAssocID="{505683AD-C3EB-43B0-A29A-4A2CC550EC9F}" presName="sibTrans" presStyleCnt="0"/>
      <dgm:spPr/>
    </dgm:pt>
    <dgm:pt modelId="{20D0405A-FF52-49C9-82A4-EEE52652E3E8}" type="pres">
      <dgm:prSet presAssocID="{46A20C4A-AEBB-49E7-BEE2-82370488E415}" presName="compNode" presStyleCnt="0"/>
      <dgm:spPr/>
    </dgm:pt>
    <dgm:pt modelId="{A785CE28-5166-4B8A-A3E3-72BFEB2E5E3D}" type="pres">
      <dgm:prSet presAssocID="{46A20C4A-AEBB-49E7-BEE2-82370488E415}" presName="bgRect" presStyleLbl="bgShp" presStyleIdx="4" presStyleCnt="6"/>
      <dgm:spPr/>
    </dgm:pt>
    <dgm:pt modelId="{2962E020-1B28-4AB4-9C77-37163333201D}" type="pres">
      <dgm:prSet presAssocID="{46A20C4A-AEBB-49E7-BEE2-82370488E415}" presName="iconRect" presStyleLbl="node1" presStyleIdx="4" presStyleCnt="6"/>
      <dgm:spPr/>
    </dgm:pt>
    <dgm:pt modelId="{D578F9AE-BEA9-414E-B8B4-750A12B030E2}" type="pres">
      <dgm:prSet presAssocID="{46A20C4A-AEBB-49E7-BEE2-82370488E415}" presName="spaceRect" presStyleCnt="0"/>
      <dgm:spPr/>
    </dgm:pt>
    <dgm:pt modelId="{39399005-D8B5-48C8-8D35-1A6E9D079198}" type="pres">
      <dgm:prSet presAssocID="{46A20C4A-AEBB-49E7-BEE2-82370488E415}" presName="parTx" presStyleLbl="revTx" presStyleIdx="4" presStyleCnt="6">
        <dgm:presLayoutVars>
          <dgm:chMax val="0"/>
          <dgm:chPref val="0"/>
        </dgm:presLayoutVars>
      </dgm:prSet>
      <dgm:spPr/>
    </dgm:pt>
    <dgm:pt modelId="{F0B53045-0DA1-499E-915E-5CE61E81FF83}" type="pres">
      <dgm:prSet presAssocID="{5BE00CFA-D265-4074-8B55-5F0D22DDD81A}" presName="sibTrans" presStyleCnt="0"/>
      <dgm:spPr/>
    </dgm:pt>
    <dgm:pt modelId="{C3207210-F33C-4BAD-91A3-2F55E61EB744}" type="pres">
      <dgm:prSet presAssocID="{86FC21CB-3F8A-4632-B95C-42C82805E141}" presName="compNode" presStyleCnt="0"/>
      <dgm:spPr/>
    </dgm:pt>
    <dgm:pt modelId="{E7D86E20-3FC9-4B4C-BB8B-7B5676E86BFD}" type="pres">
      <dgm:prSet presAssocID="{86FC21CB-3F8A-4632-B95C-42C82805E141}" presName="bgRect" presStyleLbl="bgShp" presStyleIdx="5" presStyleCnt="6"/>
      <dgm:spPr/>
    </dgm:pt>
    <dgm:pt modelId="{3497CF44-7EFC-488C-A188-4570749C09AD}" type="pres">
      <dgm:prSet presAssocID="{86FC21CB-3F8A-4632-B95C-42C82805E141}" presName="iconRect" presStyleLbl="node1" presStyleIdx="5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65E9809-54F0-4BB3-B87B-6E4694FB883F}" type="pres">
      <dgm:prSet presAssocID="{86FC21CB-3F8A-4632-B95C-42C82805E141}" presName="spaceRect" presStyleCnt="0"/>
      <dgm:spPr/>
    </dgm:pt>
    <dgm:pt modelId="{4A410A5B-7BE6-450B-96DD-81DA9A799B8E}" type="pres">
      <dgm:prSet presAssocID="{86FC21CB-3F8A-4632-B95C-42C82805E14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3085D22-A561-4706-8721-516FE3518E9A}" type="presOf" srcId="{1E28E227-1F56-46CF-9D96-762BB297B725}" destId="{B6ABDE4C-72E6-4139-8A70-8969612A0367}" srcOrd="0" destOrd="0" presId="urn:microsoft.com/office/officeart/2018/2/layout/IconVerticalSolidList"/>
    <dgm:cxn modelId="{7FC0FF27-7EF7-4645-8BE1-778901664DB3}" type="presOf" srcId="{46A20C4A-AEBB-49E7-BEE2-82370488E415}" destId="{39399005-D8B5-48C8-8D35-1A6E9D079198}" srcOrd="0" destOrd="0" presId="urn:microsoft.com/office/officeart/2018/2/layout/IconVerticalSolidList"/>
    <dgm:cxn modelId="{D32D322A-205E-484D-A3DF-DC405BF53449}" srcId="{1E28E227-1F56-46CF-9D96-762BB297B725}" destId="{F9A77C18-6D4B-48EC-BD38-CF0D02A12815}" srcOrd="0" destOrd="0" parTransId="{E5C31A27-CAE5-4BAF-B996-ADB21872CEDC}" sibTransId="{95735200-5161-4C87-A2C7-AAA0BCDEBD0F}"/>
    <dgm:cxn modelId="{1156542F-2CCA-4585-96AD-223E5D5DBF39}" type="presOf" srcId="{F3FB3AF8-B381-416B-8457-54FABCF8D5AD}" destId="{BC10C9CF-8306-40C9-A971-DAE5349D1B62}" srcOrd="0" destOrd="0" presId="urn:microsoft.com/office/officeart/2018/2/layout/IconVerticalSolidList"/>
    <dgm:cxn modelId="{F1F71835-6049-4BF1-A90D-F45BE6D45321}" type="presOf" srcId="{F9A77C18-6D4B-48EC-BD38-CF0D02A12815}" destId="{74C6D877-14B0-427D-98D8-CB45A30767E4}" srcOrd="0" destOrd="0" presId="urn:microsoft.com/office/officeart/2018/2/layout/IconVerticalSolidList"/>
    <dgm:cxn modelId="{92F9D847-2A70-45BC-B91F-2A4F8BFADC04}" type="presOf" srcId="{86FC21CB-3F8A-4632-B95C-42C82805E141}" destId="{4A410A5B-7BE6-450B-96DD-81DA9A799B8E}" srcOrd="0" destOrd="0" presId="urn:microsoft.com/office/officeart/2018/2/layout/IconVerticalSolidList"/>
    <dgm:cxn modelId="{36268178-2A3F-47DC-A383-3D8AC13735D8}" srcId="{1E28E227-1F56-46CF-9D96-762BB297B725}" destId="{F3FB3AF8-B381-416B-8457-54FABCF8D5AD}" srcOrd="3" destOrd="0" parTransId="{3E96D45D-23E1-466C-A455-54E0762C745A}" sibTransId="{505683AD-C3EB-43B0-A29A-4A2CC550EC9F}"/>
    <dgm:cxn modelId="{445CDE7D-076B-4B9D-A35B-286031315BC7}" type="presOf" srcId="{EE492D90-DF9A-4F21-BECC-BFCD2769FA49}" destId="{7EDE4B3D-08A2-444D-B30C-53C623330D8E}" srcOrd="0" destOrd="0" presId="urn:microsoft.com/office/officeart/2018/2/layout/IconVerticalSolidList"/>
    <dgm:cxn modelId="{94CD398F-D6D8-4C94-B1C0-3D34B6412BBD}" type="presOf" srcId="{E0DEA24E-F5A1-4690-9F7B-F4664559CA59}" destId="{BF23F652-621C-4763-AB34-60F1028E32CD}" srcOrd="0" destOrd="0" presId="urn:microsoft.com/office/officeart/2018/2/layout/IconVerticalSolidList"/>
    <dgm:cxn modelId="{8F7453A4-5018-4F67-8862-638065C73235}" srcId="{1E28E227-1F56-46CF-9D96-762BB297B725}" destId="{86FC21CB-3F8A-4632-B95C-42C82805E141}" srcOrd="5" destOrd="0" parTransId="{72EA2F43-F9A8-4309-AFE8-1C4BC65700CD}" sibTransId="{04C1D716-EBCE-4223-8756-DBC6B7223B74}"/>
    <dgm:cxn modelId="{8722B5B0-29FA-4862-B91D-5AC228FC38B2}" srcId="{1E28E227-1F56-46CF-9D96-762BB297B725}" destId="{EE492D90-DF9A-4F21-BECC-BFCD2769FA49}" srcOrd="1" destOrd="0" parTransId="{6C5D3F5B-FC77-4E74-B8E4-15ED177F076C}" sibTransId="{52792476-86A1-4B1F-BF47-BA5C66381E17}"/>
    <dgm:cxn modelId="{38667CC6-F6D1-4036-8448-D7C8BAC94CC1}" srcId="{1E28E227-1F56-46CF-9D96-762BB297B725}" destId="{46A20C4A-AEBB-49E7-BEE2-82370488E415}" srcOrd="4" destOrd="0" parTransId="{CCEF72EF-AD61-4AF1-AED2-928AEFFB1F4B}" sibTransId="{5BE00CFA-D265-4074-8B55-5F0D22DDD81A}"/>
    <dgm:cxn modelId="{560348EF-610E-4F77-8B08-C77B7DE6A4F2}" srcId="{1E28E227-1F56-46CF-9D96-762BB297B725}" destId="{E0DEA24E-F5A1-4690-9F7B-F4664559CA59}" srcOrd="2" destOrd="0" parTransId="{4AC05086-51BD-4A1D-8CCF-D4B5ACF952A7}" sibTransId="{56249393-70F2-4A43-993A-E5B0E3F04599}"/>
    <dgm:cxn modelId="{FF6C75E7-E410-46DC-8C2A-225525E053C6}" type="presParOf" srcId="{B6ABDE4C-72E6-4139-8A70-8969612A0367}" destId="{7F309061-38F7-4F3C-96E6-6577D1EC5CD7}" srcOrd="0" destOrd="0" presId="urn:microsoft.com/office/officeart/2018/2/layout/IconVerticalSolidList"/>
    <dgm:cxn modelId="{04D8AA5F-EF00-48E6-8A36-D7A503597DB1}" type="presParOf" srcId="{7F309061-38F7-4F3C-96E6-6577D1EC5CD7}" destId="{B9DA051A-409B-4994-9B12-32F50320FA57}" srcOrd="0" destOrd="0" presId="urn:microsoft.com/office/officeart/2018/2/layout/IconVerticalSolidList"/>
    <dgm:cxn modelId="{963437CF-BD63-4E76-B6A3-8BB088F94AA0}" type="presParOf" srcId="{7F309061-38F7-4F3C-96E6-6577D1EC5CD7}" destId="{7B6D9742-E540-4D0E-A681-BFA2874FB19E}" srcOrd="1" destOrd="0" presId="urn:microsoft.com/office/officeart/2018/2/layout/IconVerticalSolidList"/>
    <dgm:cxn modelId="{15928185-B1D2-48B7-838D-C692F72ECDC5}" type="presParOf" srcId="{7F309061-38F7-4F3C-96E6-6577D1EC5CD7}" destId="{21D12467-CEF8-4F20-8C8F-78BBBA0C4343}" srcOrd="2" destOrd="0" presId="urn:microsoft.com/office/officeart/2018/2/layout/IconVerticalSolidList"/>
    <dgm:cxn modelId="{26FFF61A-5423-495B-95FF-F8820AF85B6B}" type="presParOf" srcId="{7F309061-38F7-4F3C-96E6-6577D1EC5CD7}" destId="{74C6D877-14B0-427D-98D8-CB45A30767E4}" srcOrd="3" destOrd="0" presId="urn:microsoft.com/office/officeart/2018/2/layout/IconVerticalSolidList"/>
    <dgm:cxn modelId="{5E1E6867-F5BA-434C-A66B-5C37F1B48F43}" type="presParOf" srcId="{B6ABDE4C-72E6-4139-8A70-8969612A0367}" destId="{2DAE2134-141A-4204-8A89-2156AA846D85}" srcOrd="1" destOrd="0" presId="urn:microsoft.com/office/officeart/2018/2/layout/IconVerticalSolidList"/>
    <dgm:cxn modelId="{561094E6-B0EF-477E-A79E-134C071F74EE}" type="presParOf" srcId="{B6ABDE4C-72E6-4139-8A70-8969612A0367}" destId="{1A2310B2-8C1E-4A8B-982D-ED5B404112F4}" srcOrd="2" destOrd="0" presId="urn:microsoft.com/office/officeart/2018/2/layout/IconVerticalSolidList"/>
    <dgm:cxn modelId="{7C33C734-AA50-4108-965A-44E692F89A9B}" type="presParOf" srcId="{1A2310B2-8C1E-4A8B-982D-ED5B404112F4}" destId="{99AC561D-7CD4-4270-AB69-5DF73667BCE8}" srcOrd="0" destOrd="0" presId="urn:microsoft.com/office/officeart/2018/2/layout/IconVerticalSolidList"/>
    <dgm:cxn modelId="{18B1FE15-3C66-4009-8DD5-645274FF801E}" type="presParOf" srcId="{1A2310B2-8C1E-4A8B-982D-ED5B404112F4}" destId="{4CD2F88D-2C44-4E81-8B83-54A42C066469}" srcOrd="1" destOrd="0" presId="urn:microsoft.com/office/officeart/2018/2/layout/IconVerticalSolidList"/>
    <dgm:cxn modelId="{8C4FC2E0-C3BC-4A15-92D4-09F14FAC3B93}" type="presParOf" srcId="{1A2310B2-8C1E-4A8B-982D-ED5B404112F4}" destId="{E8C56B14-3641-4220-B4F0-376E65E40537}" srcOrd="2" destOrd="0" presId="urn:microsoft.com/office/officeart/2018/2/layout/IconVerticalSolidList"/>
    <dgm:cxn modelId="{66FE64E8-1CE5-4767-8123-CDBD6A1A85DA}" type="presParOf" srcId="{1A2310B2-8C1E-4A8B-982D-ED5B404112F4}" destId="{7EDE4B3D-08A2-444D-B30C-53C623330D8E}" srcOrd="3" destOrd="0" presId="urn:microsoft.com/office/officeart/2018/2/layout/IconVerticalSolidList"/>
    <dgm:cxn modelId="{B699E9FC-E67C-4721-A6BD-80DBFBCF5895}" type="presParOf" srcId="{B6ABDE4C-72E6-4139-8A70-8969612A0367}" destId="{F97C5B92-8FAE-4A88-BD16-B295D75AADA4}" srcOrd="3" destOrd="0" presId="urn:microsoft.com/office/officeart/2018/2/layout/IconVerticalSolidList"/>
    <dgm:cxn modelId="{A25BDCE3-AB28-438A-A972-A49D6974F4C3}" type="presParOf" srcId="{B6ABDE4C-72E6-4139-8A70-8969612A0367}" destId="{339FDDCC-B4D6-47D6-AE66-C3DE994B5721}" srcOrd="4" destOrd="0" presId="urn:microsoft.com/office/officeart/2018/2/layout/IconVerticalSolidList"/>
    <dgm:cxn modelId="{8D6C04F0-0F68-4DF3-B1F9-EFD4974C8008}" type="presParOf" srcId="{339FDDCC-B4D6-47D6-AE66-C3DE994B5721}" destId="{C961EE93-9477-46C9-917D-290EF8815A1D}" srcOrd="0" destOrd="0" presId="urn:microsoft.com/office/officeart/2018/2/layout/IconVerticalSolidList"/>
    <dgm:cxn modelId="{4B452B24-5BB2-4D8D-A2C4-403CFA35757F}" type="presParOf" srcId="{339FDDCC-B4D6-47D6-AE66-C3DE994B5721}" destId="{A8AD65F3-D6D4-4D0E-BD59-F5E21D9E506F}" srcOrd="1" destOrd="0" presId="urn:microsoft.com/office/officeart/2018/2/layout/IconVerticalSolidList"/>
    <dgm:cxn modelId="{AE5FE5C5-2F58-4E24-8932-E06148CC250B}" type="presParOf" srcId="{339FDDCC-B4D6-47D6-AE66-C3DE994B5721}" destId="{9ECC75AA-426D-41E5-B5FE-E4D46C834726}" srcOrd="2" destOrd="0" presId="urn:microsoft.com/office/officeart/2018/2/layout/IconVerticalSolidList"/>
    <dgm:cxn modelId="{A1217F9F-B3D9-4F39-AE66-72077FFECD3D}" type="presParOf" srcId="{339FDDCC-B4D6-47D6-AE66-C3DE994B5721}" destId="{BF23F652-621C-4763-AB34-60F1028E32CD}" srcOrd="3" destOrd="0" presId="urn:microsoft.com/office/officeart/2018/2/layout/IconVerticalSolidList"/>
    <dgm:cxn modelId="{DEFBF939-2214-468F-AB42-054470D2F18E}" type="presParOf" srcId="{B6ABDE4C-72E6-4139-8A70-8969612A0367}" destId="{1ED37250-E914-4622-AAF5-4D57219A2024}" srcOrd="5" destOrd="0" presId="urn:microsoft.com/office/officeart/2018/2/layout/IconVerticalSolidList"/>
    <dgm:cxn modelId="{EB471F75-2789-4802-AAB8-70BC5044B272}" type="presParOf" srcId="{B6ABDE4C-72E6-4139-8A70-8969612A0367}" destId="{12891960-5A90-4E5D-8397-181187DE183D}" srcOrd="6" destOrd="0" presId="urn:microsoft.com/office/officeart/2018/2/layout/IconVerticalSolidList"/>
    <dgm:cxn modelId="{01C712D1-0EEF-47E1-9F41-BE2DAA49A2F7}" type="presParOf" srcId="{12891960-5A90-4E5D-8397-181187DE183D}" destId="{907B20FC-72C1-44C1-8BBB-A6981CF8C548}" srcOrd="0" destOrd="0" presId="urn:microsoft.com/office/officeart/2018/2/layout/IconVerticalSolidList"/>
    <dgm:cxn modelId="{AA075FEB-16E0-4896-AC5E-04B45D78FA31}" type="presParOf" srcId="{12891960-5A90-4E5D-8397-181187DE183D}" destId="{65B6D224-08F6-4766-9BFA-9770F5FBD2BF}" srcOrd="1" destOrd="0" presId="urn:microsoft.com/office/officeart/2018/2/layout/IconVerticalSolidList"/>
    <dgm:cxn modelId="{293D648A-8D94-4AEA-9F23-6B0728233AD7}" type="presParOf" srcId="{12891960-5A90-4E5D-8397-181187DE183D}" destId="{EC807974-227D-4B0F-9B72-7B898D9DFE6B}" srcOrd="2" destOrd="0" presId="urn:microsoft.com/office/officeart/2018/2/layout/IconVerticalSolidList"/>
    <dgm:cxn modelId="{CFD2C080-6939-4F31-9032-C626D9245B3D}" type="presParOf" srcId="{12891960-5A90-4E5D-8397-181187DE183D}" destId="{BC10C9CF-8306-40C9-A971-DAE5349D1B62}" srcOrd="3" destOrd="0" presId="urn:microsoft.com/office/officeart/2018/2/layout/IconVerticalSolidList"/>
    <dgm:cxn modelId="{BF4CBA2D-369C-4B14-A5D0-B639057FC2C1}" type="presParOf" srcId="{B6ABDE4C-72E6-4139-8A70-8969612A0367}" destId="{870DAFC6-6249-48B0-AFF2-64EE534BAE00}" srcOrd="7" destOrd="0" presId="urn:microsoft.com/office/officeart/2018/2/layout/IconVerticalSolidList"/>
    <dgm:cxn modelId="{AE113F1F-8030-4F00-8AD0-E323393AD426}" type="presParOf" srcId="{B6ABDE4C-72E6-4139-8A70-8969612A0367}" destId="{20D0405A-FF52-49C9-82A4-EEE52652E3E8}" srcOrd="8" destOrd="0" presId="urn:microsoft.com/office/officeart/2018/2/layout/IconVerticalSolidList"/>
    <dgm:cxn modelId="{96C07003-6564-4ED2-A69E-FDC97C5655A2}" type="presParOf" srcId="{20D0405A-FF52-49C9-82A4-EEE52652E3E8}" destId="{A785CE28-5166-4B8A-A3E3-72BFEB2E5E3D}" srcOrd="0" destOrd="0" presId="urn:microsoft.com/office/officeart/2018/2/layout/IconVerticalSolidList"/>
    <dgm:cxn modelId="{FED054D9-E6F0-4D36-98C3-E82E19F7B5A3}" type="presParOf" srcId="{20D0405A-FF52-49C9-82A4-EEE52652E3E8}" destId="{2962E020-1B28-4AB4-9C77-37163333201D}" srcOrd="1" destOrd="0" presId="urn:microsoft.com/office/officeart/2018/2/layout/IconVerticalSolidList"/>
    <dgm:cxn modelId="{F115D10B-5FA6-4D9F-87A2-8F07D93DF386}" type="presParOf" srcId="{20D0405A-FF52-49C9-82A4-EEE52652E3E8}" destId="{D578F9AE-BEA9-414E-B8B4-750A12B030E2}" srcOrd="2" destOrd="0" presId="urn:microsoft.com/office/officeart/2018/2/layout/IconVerticalSolidList"/>
    <dgm:cxn modelId="{E4FB1852-61DC-4FE7-8EBE-F153E53D6936}" type="presParOf" srcId="{20D0405A-FF52-49C9-82A4-EEE52652E3E8}" destId="{39399005-D8B5-48C8-8D35-1A6E9D079198}" srcOrd="3" destOrd="0" presId="urn:microsoft.com/office/officeart/2018/2/layout/IconVerticalSolidList"/>
    <dgm:cxn modelId="{DC802095-2D14-48EC-899F-45A1C73578DC}" type="presParOf" srcId="{B6ABDE4C-72E6-4139-8A70-8969612A0367}" destId="{F0B53045-0DA1-499E-915E-5CE61E81FF83}" srcOrd="9" destOrd="0" presId="urn:microsoft.com/office/officeart/2018/2/layout/IconVerticalSolidList"/>
    <dgm:cxn modelId="{77836BCD-0424-41C8-AC8B-52DEE9DE88FC}" type="presParOf" srcId="{B6ABDE4C-72E6-4139-8A70-8969612A0367}" destId="{C3207210-F33C-4BAD-91A3-2F55E61EB744}" srcOrd="10" destOrd="0" presId="urn:microsoft.com/office/officeart/2018/2/layout/IconVerticalSolidList"/>
    <dgm:cxn modelId="{C8B98001-D851-4D8A-B5A6-EF905809A8F9}" type="presParOf" srcId="{C3207210-F33C-4BAD-91A3-2F55E61EB744}" destId="{E7D86E20-3FC9-4B4C-BB8B-7B5676E86BFD}" srcOrd="0" destOrd="0" presId="urn:microsoft.com/office/officeart/2018/2/layout/IconVerticalSolidList"/>
    <dgm:cxn modelId="{84411E71-CB58-4335-9261-08972A4E1EEB}" type="presParOf" srcId="{C3207210-F33C-4BAD-91A3-2F55E61EB744}" destId="{3497CF44-7EFC-488C-A188-4570749C09AD}" srcOrd="1" destOrd="0" presId="urn:microsoft.com/office/officeart/2018/2/layout/IconVerticalSolidList"/>
    <dgm:cxn modelId="{1298C1B2-7C98-44C8-8422-A510BC3C9935}" type="presParOf" srcId="{C3207210-F33C-4BAD-91A3-2F55E61EB744}" destId="{165E9809-54F0-4BB3-B87B-6E4694FB883F}" srcOrd="2" destOrd="0" presId="urn:microsoft.com/office/officeart/2018/2/layout/IconVerticalSolidList"/>
    <dgm:cxn modelId="{D23E9980-02E0-466C-87DF-F955174666A7}" type="presParOf" srcId="{C3207210-F33C-4BAD-91A3-2F55E61EB744}" destId="{4A410A5B-7BE6-450B-96DD-81DA9A799B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678F3-6791-433C-B48C-EB8E799754BE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D4FFF3-D22D-4BFD-A401-52E5F0371B94}">
      <dgm:prSet/>
      <dgm:spPr/>
      <dgm:t>
        <a:bodyPr/>
        <a:lstStyle/>
        <a:p>
          <a:r>
            <a:rPr lang="en-US" dirty="0"/>
            <a:t>Foundational Curriculum</a:t>
          </a:r>
        </a:p>
      </dgm:t>
    </dgm:pt>
    <dgm:pt modelId="{AB1DC49E-100E-491F-B093-72B9B916437A}" type="parTrans" cxnId="{8D80FBF0-FD2F-43B9-A050-6195B145D1F4}">
      <dgm:prSet/>
      <dgm:spPr/>
      <dgm:t>
        <a:bodyPr/>
        <a:lstStyle/>
        <a:p>
          <a:endParaRPr lang="en-US"/>
        </a:p>
      </dgm:t>
    </dgm:pt>
    <dgm:pt modelId="{D7DF36B2-BDC3-4158-B5C5-60C7A441279F}" type="sibTrans" cxnId="{8D80FBF0-FD2F-43B9-A050-6195B145D1F4}">
      <dgm:prSet/>
      <dgm:spPr/>
      <dgm:t>
        <a:bodyPr/>
        <a:lstStyle/>
        <a:p>
          <a:endParaRPr lang="en-US"/>
        </a:p>
      </dgm:t>
    </dgm:pt>
    <dgm:pt modelId="{628226A7-DF38-48E6-BE34-252028F4F12F}">
      <dgm:prSet/>
      <dgm:spPr/>
      <dgm:t>
        <a:bodyPr/>
        <a:lstStyle/>
        <a:p>
          <a:pPr rtl="0"/>
          <a:r>
            <a:rPr lang="en-US" dirty="0">
              <a:latin typeface="Calibri"/>
            </a:rPr>
            <a:t> FOM1</a:t>
          </a:r>
        </a:p>
      </dgm:t>
    </dgm:pt>
    <dgm:pt modelId="{DDB67A8F-4ADF-42DE-85E8-5DB46D09A3E8}" type="parTrans" cxnId="{0F7583FA-4C6A-42B6-82AB-446FB5F8D236}">
      <dgm:prSet/>
      <dgm:spPr/>
      <dgm:t>
        <a:bodyPr/>
        <a:lstStyle/>
        <a:p>
          <a:endParaRPr lang="en-US"/>
        </a:p>
      </dgm:t>
    </dgm:pt>
    <dgm:pt modelId="{964B2348-697E-413A-8406-7F353EF49BC0}" type="sibTrans" cxnId="{0F7583FA-4C6A-42B6-82AB-446FB5F8D236}">
      <dgm:prSet/>
      <dgm:spPr/>
      <dgm:t>
        <a:bodyPr/>
        <a:lstStyle/>
        <a:p>
          <a:endParaRPr lang="en-US"/>
        </a:p>
      </dgm:t>
    </dgm:pt>
    <dgm:pt modelId="{27A54495-B7E6-48DF-A927-69404146AA33}">
      <dgm:prSet/>
      <dgm:spPr/>
      <dgm:t>
        <a:bodyPr/>
        <a:lstStyle/>
        <a:p>
          <a:pPr rtl="0"/>
          <a:r>
            <a:rPr lang="en-US" dirty="0">
              <a:latin typeface="Calibri"/>
            </a:rPr>
            <a:t>P3</a:t>
          </a:r>
          <a:r>
            <a:rPr lang="en-US" dirty="0"/>
            <a:t> week (populations, pathways, peers)</a:t>
          </a:r>
        </a:p>
      </dgm:t>
    </dgm:pt>
    <dgm:pt modelId="{53677408-E6E5-4E9E-8F7A-B328A4591BAF}" type="parTrans" cxnId="{C4A300A6-C85D-4611-8002-F33E66129B73}">
      <dgm:prSet/>
      <dgm:spPr/>
      <dgm:t>
        <a:bodyPr/>
        <a:lstStyle/>
        <a:p>
          <a:endParaRPr lang="en-US"/>
        </a:p>
      </dgm:t>
    </dgm:pt>
    <dgm:pt modelId="{8F7CA88D-8DC8-496C-B44E-FC5C459B2CDA}" type="sibTrans" cxnId="{C4A300A6-C85D-4611-8002-F33E66129B73}">
      <dgm:prSet/>
      <dgm:spPr/>
      <dgm:t>
        <a:bodyPr/>
        <a:lstStyle/>
        <a:p>
          <a:endParaRPr lang="en-US"/>
        </a:p>
      </dgm:t>
    </dgm:pt>
    <dgm:pt modelId="{AC9AC878-A019-4D38-971D-3B146B55AFE5}">
      <dgm:prSet/>
      <dgm:spPr/>
      <dgm:t>
        <a:bodyPr/>
        <a:lstStyle/>
        <a:p>
          <a:pPr rtl="0"/>
          <a:r>
            <a:rPr lang="en-US" dirty="0">
              <a:latin typeface="Calibri"/>
            </a:rPr>
            <a:t>Population health clerkship</a:t>
          </a:r>
          <a:r>
            <a:rPr lang="en-US" dirty="0"/>
            <a:t> </a:t>
          </a:r>
          <a:r>
            <a:rPr lang="en-US" dirty="0">
              <a:latin typeface="Calibri"/>
            </a:rPr>
            <a:t>prep week (CNA)</a:t>
          </a:r>
          <a:endParaRPr lang="en-US" dirty="0"/>
        </a:p>
      </dgm:t>
    </dgm:pt>
    <dgm:pt modelId="{BC556447-968D-4E7E-A4AC-A53861242449}" type="parTrans" cxnId="{5C629BFD-CE27-4B80-BF82-149A51141663}">
      <dgm:prSet/>
      <dgm:spPr/>
      <dgm:t>
        <a:bodyPr/>
        <a:lstStyle/>
        <a:p>
          <a:endParaRPr lang="en-US"/>
        </a:p>
      </dgm:t>
    </dgm:pt>
    <dgm:pt modelId="{C4530CE2-18D1-4F0E-A813-CDA7B4B0E70C}" type="sibTrans" cxnId="{5C629BFD-CE27-4B80-BF82-149A51141663}">
      <dgm:prSet/>
      <dgm:spPr/>
      <dgm:t>
        <a:bodyPr/>
        <a:lstStyle/>
        <a:p>
          <a:endParaRPr lang="en-US"/>
        </a:p>
      </dgm:t>
    </dgm:pt>
    <dgm:pt modelId="{6F7DDC9E-D25C-488D-9A31-26B52B2B1C7C}">
      <dgm:prSet/>
      <dgm:spPr/>
      <dgm:t>
        <a:bodyPr/>
        <a:lstStyle/>
        <a:p>
          <a:r>
            <a:rPr lang="en-US" dirty="0"/>
            <a:t>Core Clinical Experiences</a:t>
          </a:r>
        </a:p>
      </dgm:t>
    </dgm:pt>
    <dgm:pt modelId="{22EF91C4-206B-4241-AF50-312E49086279}" type="parTrans" cxnId="{B05B62B1-360F-4977-922C-17992DDC8C43}">
      <dgm:prSet/>
      <dgm:spPr/>
      <dgm:t>
        <a:bodyPr/>
        <a:lstStyle/>
        <a:p>
          <a:endParaRPr lang="en-US"/>
        </a:p>
      </dgm:t>
    </dgm:pt>
    <dgm:pt modelId="{F5F22220-CA1E-46D6-8BCC-AFA450D7040E}" type="sibTrans" cxnId="{B05B62B1-360F-4977-922C-17992DDC8C43}">
      <dgm:prSet/>
      <dgm:spPr/>
      <dgm:t>
        <a:bodyPr/>
        <a:lstStyle/>
        <a:p>
          <a:endParaRPr lang="en-US"/>
        </a:p>
      </dgm:t>
    </dgm:pt>
    <dgm:pt modelId="{35DD4D91-0C0A-47E3-91C4-ED856DF6664D}">
      <dgm:prSet/>
      <dgm:spPr/>
      <dgm:t>
        <a:bodyPr/>
        <a:lstStyle/>
        <a:p>
          <a:pPr rtl="0"/>
          <a:r>
            <a:rPr lang="en-US" b="0" u="none" dirty="0">
              <a:latin typeface="Calibri"/>
            </a:rPr>
            <a:t>2</a:t>
          </a:r>
          <a:r>
            <a:rPr lang="en-US" b="0" u="none" dirty="0"/>
            <a:t> week</a:t>
          </a:r>
          <a:r>
            <a:rPr lang="en-US" b="0" u="none" dirty="0">
              <a:latin typeface="Calibri"/>
            </a:rPr>
            <a:t> IP service learning (current population health clerkship</a:t>
          </a:r>
          <a:r>
            <a:rPr lang="en-US" dirty="0">
              <a:latin typeface="Calibri"/>
            </a:rPr>
            <a:t>)</a:t>
          </a:r>
          <a:endParaRPr lang="en-US" dirty="0"/>
        </a:p>
      </dgm:t>
    </dgm:pt>
    <dgm:pt modelId="{EC4E16D4-F11D-433A-9ABA-CE3A63153449}" type="parTrans" cxnId="{84E6B3EC-CC52-46A2-9836-ED2F9D3060E6}">
      <dgm:prSet/>
      <dgm:spPr/>
      <dgm:t>
        <a:bodyPr/>
        <a:lstStyle/>
        <a:p>
          <a:endParaRPr lang="en-US"/>
        </a:p>
      </dgm:t>
    </dgm:pt>
    <dgm:pt modelId="{11594F7F-164F-4C5F-B0CB-7E01AE5C1FE8}" type="sibTrans" cxnId="{84E6B3EC-CC52-46A2-9836-ED2F9D3060E6}">
      <dgm:prSet/>
      <dgm:spPr/>
      <dgm:t>
        <a:bodyPr/>
        <a:lstStyle/>
        <a:p>
          <a:endParaRPr lang="en-US"/>
        </a:p>
      </dgm:t>
    </dgm:pt>
    <dgm:pt modelId="{8B355385-667E-487C-9999-20378BCA5C31}">
      <dgm:prSet/>
      <dgm:spPr/>
      <dgm:t>
        <a:bodyPr/>
        <a:lstStyle/>
        <a:p>
          <a:r>
            <a:rPr lang="en-US" dirty="0"/>
            <a:t>Advanced Studies</a:t>
          </a:r>
        </a:p>
      </dgm:t>
    </dgm:pt>
    <dgm:pt modelId="{AE699E90-8EDC-4EA2-B6B4-5E974BF6AC21}" type="parTrans" cxnId="{4B4F38BF-BE5B-4A2A-9B62-A8FAA52B5B9D}">
      <dgm:prSet/>
      <dgm:spPr/>
      <dgm:t>
        <a:bodyPr/>
        <a:lstStyle/>
        <a:p>
          <a:endParaRPr lang="en-US"/>
        </a:p>
      </dgm:t>
    </dgm:pt>
    <dgm:pt modelId="{DFAC5FFF-8F10-4424-A2F1-A077CB130572}" type="sibTrans" cxnId="{4B4F38BF-BE5B-4A2A-9B62-A8FAA52B5B9D}">
      <dgm:prSet/>
      <dgm:spPr/>
      <dgm:t>
        <a:bodyPr/>
        <a:lstStyle/>
        <a:p>
          <a:endParaRPr lang="en-US"/>
        </a:p>
      </dgm:t>
    </dgm:pt>
    <dgm:pt modelId="{78442B69-707E-4020-B317-07E911E785AA}">
      <dgm:prSet/>
      <dgm:spPr/>
      <dgm:t>
        <a:bodyPr/>
        <a:lstStyle/>
        <a:p>
          <a:pPr rtl="0"/>
          <a:r>
            <a:rPr lang="en-US" dirty="0">
              <a:latin typeface="Calibri"/>
            </a:rPr>
            <a:t>Elective</a:t>
          </a:r>
          <a:endParaRPr lang="en-US" dirty="0"/>
        </a:p>
      </dgm:t>
    </dgm:pt>
    <dgm:pt modelId="{9AA238AC-C8E2-4815-B0DC-189412CAC924}" type="parTrans" cxnId="{406F7C60-02E2-4A30-8D07-CEAAC026AA84}">
      <dgm:prSet/>
      <dgm:spPr/>
      <dgm:t>
        <a:bodyPr/>
        <a:lstStyle/>
        <a:p>
          <a:endParaRPr lang="en-US"/>
        </a:p>
      </dgm:t>
    </dgm:pt>
    <dgm:pt modelId="{15CEB417-3294-4E01-BC9B-C15625E6B1B8}" type="sibTrans" cxnId="{406F7C60-02E2-4A30-8D07-CEAAC026AA84}">
      <dgm:prSet/>
      <dgm:spPr/>
      <dgm:t>
        <a:bodyPr/>
        <a:lstStyle/>
        <a:p>
          <a:endParaRPr lang="en-US"/>
        </a:p>
      </dgm:t>
    </dgm:pt>
    <dgm:pt modelId="{268CCA91-5660-446E-A979-D33A048B35B3}">
      <dgm:prSet phldr="0"/>
      <dgm:spPr/>
      <dgm:t>
        <a:bodyPr/>
        <a:lstStyle/>
        <a:p>
          <a:r>
            <a:rPr lang="en-US" dirty="0">
              <a:latin typeface="Calibri"/>
            </a:rPr>
            <a:t>Pathway time (required)</a:t>
          </a:r>
          <a:endParaRPr lang="en-US" dirty="0"/>
        </a:p>
      </dgm:t>
    </dgm:pt>
    <dgm:pt modelId="{15B817FA-7688-4A98-A480-E0D467A16CE8}" type="parTrans" cxnId="{595C4187-6AFF-4289-ACC7-F57243393D4F}">
      <dgm:prSet/>
      <dgm:spPr/>
    </dgm:pt>
    <dgm:pt modelId="{D381D880-C49F-4C87-81D2-C3568D9CF17E}" type="sibTrans" cxnId="{595C4187-6AFF-4289-ACC7-F57243393D4F}">
      <dgm:prSet/>
      <dgm:spPr/>
    </dgm:pt>
    <dgm:pt modelId="{903BA38A-9BCF-4F99-B87C-E3B942223CCB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Pathway time (required)</a:t>
          </a:r>
        </a:p>
      </dgm:t>
    </dgm:pt>
    <dgm:pt modelId="{CE13E48C-8330-4E4F-8B3C-74E7EDAAA143}" type="parTrans" cxnId="{2E8476A3-56ED-42D8-B46E-170718CD4569}">
      <dgm:prSet/>
      <dgm:spPr/>
    </dgm:pt>
    <dgm:pt modelId="{71BCAFA5-E63B-4C2B-9089-3CEE7C2557E5}" type="sibTrans" cxnId="{2E8476A3-56ED-42D8-B46E-170718CD4569}">
      <dgm:prSet/>
      <dgm:spPr/>
    </dgm:pt>
    <dgm:pt modelId="{E57F8B9A-19BE-4E33-99BA-D0A2BB9E99B2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FOM2</a:t>
          </a:r>
        </a:p>
      </dgm:t>
    </dgm:pt>
    <dgm:pt modelId="{1549EF94-11EA-4023-8A39-110F926D3B39}" type="parTrans" cxnId="{7C1C4B0B-2C50-4AE2-94F9-3A79F0FC5DDC}">
      <dgm:prSet/>
      <dgm:spPr/>
    </dgm:pt>
    <dgm:pt modelId="{3DA58AFF-9512-4108-A841-1B9EC7E3086B}" type="sibTrans" cxnId="{7C1C4B0B-2C50-4AE2-94F9-3A79F0FC5DDC}">
      <dgm:prSet/>
      <dgm:spPr/>
    </dgm:pt>
    <dgm:pt modelId="{BAE96587-43C3-4DE3-A1DD-4A953CE0CB9E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 Early introduction of all in fall </a:t>
          </a:r>
        </a:p>
      </dgm:t>
    </dgm:pt>
    <dgm:pt modelId="{B62570C2-EC99-462A-AD38-E60DD02E6454}" type="parTrans" cxnId="{CE1D0213-50E0-4905-BA9B-698C1BBA157E}">
      <dgm:prSet/>
      <dgm:spPr/>
    </dgm:pt>
    <dgm:pt modelId="{61CF5775-5E25-4A8A-A9BE-66C78749FB48}" type="sibTrans" cxnId="{CE1D0213-50E0-4905-BA9B-698C1BBA157E}">
      <dgm:prSet/>
      <dgm:spPr/>
    </dgm:pt>
    <dgm:pt modelId="{44B6334D-132B-430B-9C9C-263D5AD1C4BF}">
      <dgm:prSet phldr="0"/>
      <dgm:spPr/>
      <dgm:t>
        <a:bodyPr/>
        <a:lstStyle/>
        <a:p>
          <a:pPr rtl="0"/>
          <a:r>
            <a:rPr lang="en-US" b="0" u="none" dirty="0">
              <a:latin typeface="Calibri"/>
            </a:rPr>
            <a:t>Integrated with clinical rotations</a:t>
          </a:r>
        </a:p>
      </dgm:t>
    </dgm:pt>
    <dgm:pt modelId="{850C0F93-A4CA-4D88-BAFF-474BF101EFDB}" type="parTrans" cxnId="{C1A63E09-AFD6-48CC-B352-C9CD3CD3C695}">
      <dgm:prSet/>
      <dgm:spPr/>
    </dgm:pt>
    <dgm:pt modelId="{9F6E64FB-7C74-41C4-9802-9CCF42799DF2}" type="sibTrans" cxnId="{C1A63E09-AFD6-48CC-B352-C9CD3CD3C695}">
      <dgm:prSet/>
      <dgm:spPr/>
    </dgm:pt>
    <dgm:pt modelId="{C973342D-49F3-49A0-A235-8DC5FAF0D01F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Students select in spring</a:t>
          </a:r>
        </a:p>
      </dgm:t>
    </dgm:pt>
    <dgm:pt modelId="{A1AC1938-4896-4A82-9709-0B33DC61BC40}" type="parTrans" cxnId="{BAB2629C-57C2-42CD-8C2F-72442E3A8570}">
      <dgm:prSet/>
      <dgm:spPr/>
    </dgm:pt>
    <dgm:pt modelId="{6A430CF4-AEAE-479D-A8D0-0B8885E7F21C}" type="sibTrans" cxnId="{BAB2629C-57C2-42CD-8C2F-72442E3A8570}">
      <dgm:prSet/>
      <dgm:spPr/>
    </dgm:pt>
    <dgm:pt modelId="{7841D79B-38E9-4EF0-9F58-5B30C8FC4ED8}">
      <dgm:prSet phldr="0"/>
      <dgm:spPr/>
      <dgm:t>
        <a:bodyPr/>
        <a:lstStyle/>
        <a:p>
          <a:r>
            <a:rPr lang="en-US" dirty="0">
              <a:latin typeface="Calibri"/>
            </a:rPr>
            <a:t>Integrated</a:t>
          </a:r>
          <a:r>
            <a:rPr lang="en-US" dirty="0"/>
            <a:t> within biomedical and clinical courses</a:t>
          </a:r>
        </a:p>
      </dgm:t>
    </dgm:pt>
    <dgm:pt modelId="{72A64E69-0417-43CA-8749-8DAB9F002A43}" type="parTrans" cxnId="{C73EBF3C-908B-4AA9-946B-738C03787E95}">
      <dgm:prSet/>
      <dgm:spPr/>
    </dgm:pt>
    <dgm:pt modelId="{0C8CC543-FADF-43FB-8C09-8F6E1AEB6DD1}" type="sibTrans" cxnId="{C73EBF3C-908B-4AA9-946B-738C03787E95}">
      <dgm:prSet/>
      <dgm:spPr/>
    </dgm:pt>
    <dgm:pt modelId="{2E594676-53AD-4792-835C-3141153D86E6}">
      <dgm:prSet phldr="0"/>
      <dgm:spPr/>
      <dgm:t>
        <a:bodyPr/>
        <a:lstStyle/>
        <a:p>
          <a:r>
            <a:rPr lang="en-US" dirty="0">
              <a:latin typeface="Calibri"/>
            </a:rPr>
            <a:t>Capstone</a:t>
          </a:r>
        </a:p>
      </dgm:t>
    </dgm:pt>
    <dgm:pt modelId="{345D7ECA-DC3F-42A5-B234-741E2F06704C}" type="parTrans" cxnId="{72ABFBA8-A948-4EA4-BA4C-5693FEA744D0}">
      <dgm:prSet/>
      <dgm:spPr/>
    </dgm:pt>
    <dgm:pt modelId="{AD628405-321F-4E27-AE61-26AB26CAEF31}" type="sibTrans" cxnId="{72ABFBA8-A948-4EA4-BA4C-5693FEA744D0}">
      <dgm:prSet/>
      <dgm:spPr/>
    </dgm:pt>
    <dgm:pt modelId="{9B6BF8D5-9A06-412A-B907-66A1A344D8D7}" type="pres">
      <dgm:prSet presAssocID="{A55678F3-6791-433C-B48C-EB8E799754BE}" presName="Name0" presStyleCnt="0">
        <dgm:presLayoutVars>
          <dgm:dir/>
          <dgm:animLvl val="lvl"/>
          <dgm:resizeHandles val="exact"/>
        </dgm:presLayoutVars>
      </dgm:prSet>
      <dgm:spPr/>
    </dgm:pt>
    <dgm:pt modelId="{0A84A7D6-9ADA-4107-B7FA-86BB1728CBBE}" type="pres">
      <dgm:prSet presAssocID="{27D4FFF3-D22D-4BFD-A401-52E5F0371B94}" presName="composite" presStyleCnt="0"/>
      <dgm:spPr/>
    </dgm:pt>
    <dgm:pt modelId="{5B70447E-CE40-4166-B0D8-65BB4553104E}" type="pres">
      <dgm:prSet presAssocID="{27D4FFF3-D22D-4BFD-A401-52E5F0371B94}" presName="parTx" presStyleLbl="alignNode1" presStyleIdx="0" presStyleCnt="3">
        <dgm:presLayoutVars>
          <dgm:chMax val="0"/>
          <dgm:chPref val="0"/>
        </dgm:presLayoutVars>
      </dgm:prSet>
      <dgm:spPr/>
    </dgm:pt>
    <dgm:pt modelId="{319ABA80-E793-4D64-B919-E53CD12940A4}" type="pres">
      <dgm:prSet presAssocID="{27D4FFF3-D22D-4BFD-A401-52E5F0371B94}" presName="desTx" presStyleLbl="alignAccFollowNode1" presStyleIdx="0" presStyleCnt="3">
        <dgm:presLayoutVars/>
      </dgm:prSet>
      <dgm:spPr/>
    </dgm:pt>
    <dgm:pt modelId="{6C620C76-DFF1-4E17-92C3-8635C931A401}" type="pres">
      <dgm:prSet presAssocID="{D7DF36B2-BDC3-4158-B5C5-60C7A441279F}" presName="space" presStyleCnt="0"/>
      <dgm:spPr/>
    </dgm:pt>
    <dgm:pt modelId="{BF801A0D-2F07-44FD-A69B-E4EAD4CFD843}" type="pres">
      <dgm:prSet presAssocID="{6F7DDC9E-D25C-488D-9A31-26B52B2B1C7C}" presName="composite" presStyleCnt="0"/>
      <dgm:spPr/>
    </dgm:pt>
    <dgm:pt modelId="{09474607-E7CD-4C82-9857-10F0C8209572}" type="pres">
      <dgm:prSet presAssocID="{6F7DDC9E-D25C-488D-9A31-26B52B2B1C7C}" presName="parTx" presStyleLbl="alignNode1" presStyleIdx="1" presStyleCnt="3">
        <dgm:presLayoutVars>
          <dgm:chMax val="0"/>
          <dgm:chPref val="0"/>
        </dgm:presLayoutVars>
      </dgm:prSet>
      <dgm:spPr/>
    </dgm:pt>
    <dgm:pt modelId="{2848CA83-37C8-4CC0-AF42-0FE83CBA1180}" type="pres">
      <dgm:prSet presAssocID="{6F7DDC9E-D25C-488D-9A31-26B52B2B1C7C}" presName="desTx" presStyleLbl="alignAccFollowNode1" presStyleIdx="1" presStyleCnt="3">
        <dgm:presLayoutVars/>
      </dgm:prSet>
      <dgm:spPr/>
    </dgm:pt>
    <dgm:pt modelId="{C51AA99D-AE09-4D2D-BC4D-7D344B3BD223}" type="pres">
      <dgm:prSet presAssocID="{F5F22220-CA1E-46D6-8BCC-AFA450D7040E}" presName="space" presStyleCnt="0"/>
      <dgm:spPr/>
    </dgm:pt>
    <dgm:pt modelId="{27FB2948-C17B-4C2C-89BB-745D58551830}" type="pres">
      <dgm:prSet presAssocID="{8B355385-667E-487C-9999-20378BCA5C31}" presName="composite" presStyleCnt="0"/>
      <dgm:spPr/>
    </dgm:pt>
    <dgm:pt modelId="{67F8C29A-9346-45DC-B216-B7E9BB5B556C}" type="pres">
      <dgm:prSet presAssocID="{8B355385-667E-487C-9999-20378BCA5C31}" presName="parTx" presStyleLbl="alignNode1" presStyleIdx="2" presStyleCnt="3">
        <dgm:presLayoutVars>
          <dgm:chMax val="0"/>
          <dgm:chPref val="0"/>
        </dgm:presLayoutVars>
      </dgm:prSet>
      <dgm:spPr/>
    </dgm:pt>
    <dgm:pt modelId="{F6BB907F-4FB6-4A2E-80DF-4283E1AB7D76}" type="pres">
      <dgm:prSet presAssocID="{8B355385-667E-487C-9999-20378BCA5C31}" presName="desTx" presStyleLbl="alignAccFollowNode1" presStyleIdx="2" presStyleCnt="3">
        <dgm:presLayoutVars/>
      </dgm:prSet>
      <dgm:spPr/>
    </dgm:pt>
  </dgm:ptLst>
  <dgm:cxnLst>
    <dgm:cxn modelId="{C1A63E09-AFD6-48CC-B352-C9CD3CD3C695}" srcId="{6F7DDC9E-D25C-488D-9A31-26B52B2B1C7C}" destId="{44B6334D-132B-430B-9C9C-263D5AD1C4BF}" srcOrd="0" destOrd="0" parTransId="{850C0F93-A4CA-4D88-BAFF-474BF101EFDB}" sibTransId="{9F6E64FB-7C74-41C4-9802-9CCF42799DF2}"/>
    <dgm:cxn modelId="{7C1C4B0B-2C50-4AE2-94F9-3A79F0FC5DDC}" srcId="{27D4FFF3-D22D-4BFD-A401-52E5F0371B94}" destId="{E57F8B9A-19BE-4E33-99BA-D0A2BB9E99B2}" srcOrd="5" destOrd="0" parTransId="{1549EF94-11EA-4023-8A39-110F926D3B39}" sibTransId="{3DA58AFF-9512-4108-A841-1B9EC7E3086B}"/>
    <dgm:cxn modelId="{CE1D0213-50E0-4905-BA9B-698C1BBA157E}" srcId="{27D4FFF3-D22D-4BFD-A401-52E5F0371B94}" destId="{BAE96587-43C3-4DE3-A1DD-4A953CE0CB9E}" srcOrd="2" destOrd="0" parTransId="{B62570C2-EC99-462A-AD38-E60DD02E6454}" sibTransId="{61CF5775-5E25-4A8A-A9BE-66C78749FB48}"/>
    <dgm:cxn modelId="{8D14F32E-478B-420E-97F2-6F9751A0F1B5}" type="presOf" srcId="{E57F8B9A-19BE-4E33-99BA-D0A2BB9E99B2}" destId="{319ABA80-E793-4D64-B919-E53CD12940A4}" srcOrd="0" destOrd="5" presId="urn:microsoft.com/office/officeart/2016/7/layout/ChevronBlockProcess"/>
    <dgm:cxn modelId="{B9F47E34-B681-4036-AAE2-6A075E751C35}" type="presOf" srcId="{BAE96587-43C3-4DE3-A1DD-4A953CE0CB9E}" destId="{319ABA80-E793-4D64-B919-E53CD12940A4}" srcOrd="0" destOrd="2" presId="urn:microsoft.com/office/officeart/2016/7/layout/ChevronBlockProcess"/>
    <dgm:cxn modelId="{C73EBF3C-908B-4AA9-946B-738C03787E95}" srcId="{27D4FFF3-D22D-4BFD-A401-52E5F0371B94}" destId="{7841D79B-38E9-4EF0-9F58-5B30C8FC4ED8}" srcOrd="1" destOrd="0" parTransId="{72A64E69-0417-43CA-8749-8DAB9F002A43}" sibTransId="{0C8CC543-FADF-43FB-8C09-8F6E1AEB6DD1}"/>
    <dgm:cxn modelId="{406F7C60-02E2-4A30-8D07-CEAAC026AA84}" srcId="{8B355385-667E-487C-9999-20378BCA5C31}" destId="{78442B69-707E-4020-B317-07E911E785AA}" srcOrd="0" destOrd="0" parTransId="{9AA238AC-C8E2-4815-B0DC-189412CAC924}" sibTransId="{15CEB417-3294-4E01-BC9B-C15625E6B1B8}"/>
    <dgm:cxn modelId="{A275DF60-70C7-4A80-B814-7D68EC1B743D}" type="presOf" srcId="{268CCA91-5660-446E-A979-D33A048B35B3}" destId="{319ABA80-E793-4D64-B919-E53CD12940A4}" srcOrd="0" destOrd="4" presId="urn:microsoft.com/office/officeart/2016/7/layout/ChevronBlockProcess"/>
    <dgm:cxn modelId="{B8E5D641-0F4E-47A6-B6E2-51093A302CF8}" type="presOf" srcId="{7841D79B-38E9-4EF0-9F58-5B30C8FC4ED8}" destId="{319ABA80-E793-4D64-B919-E53CD12940A4}" srcOrd="0" destOrd="1" presId="urn:microsoft.com/office/officeart/2016/7/layout/ChevronBlockProcess"/>
    <dgm:cxn modelId="{7863A66C-9C83-4B7E-AF20-E2609A7A7DC5}" type="presOf" srcId="{27A54495-B7E6-48DF-A927-69404146AA33}" destId="{319ABA80-E793-4D64-B919-E53CD12940A4}" srcOrd="0" destOrd="6" presId="urn:microsoft.com/office/officeart/2016/7/layout/ChevronBlockProcess"/>
    <dgm:cxn modelId="{BB650A6E-325C-4CE3-ADBC-6678076D6A20}" type="presOf" srcId="{628226A7-DF38-48E6-BE34-252028F4F12F}" destId="{319ABA80-E793-4D64-B919-E53CD12940A4}" srcOrd="0" destOrd="0" presId="urn:microsoft.com/office/officeart/2016/7/layout/ChevronBlockProcess"/>
    <dgm:cxn modelId="{81AFA16F-1AC0-45C1-BB7D-2098A40A35D9}" type="presOf" srcId="{903BA38A-9BCF-4F99-B87C-E3B942223CCB}" destId="{319ABA80-E793-4D64-B919-E53CD12940A4}" srcOrd="0" destOrd="7" presId="urn:microsoft.com/office/officeart/2016/7/layout/ChevronBlockProcess"/>
    <dgm:cxn modelId="{815B5778-FF36-4891-9B8B-5C9D8923C4FA}" type="presOf" srcId="{A55678F3-6791-433C-B48C-EB8E799754BE}" destId="{9B6BF8D5-9A06-412A-B907-66A1A344D8D7}" srcOrd="0" destOrd="0" presId="urn:microsoft.com/office/officeart/2016/7/layout/ChevronBlockProcess"/>
    <dgm:cxn modelId="{0E84617A-ABEA-46C7-93D2-F2851A31657D}" type="presOf" srcId="{8B355385-667E-487C-9999-20378BCA5C31}" destId="{67F8C29A-9346-45DC-B216-B7E9BB5B556C}" srcOrd="0" destOrd="0" presId="urn:microsoft.com/office/officeart/2016/7/layout/ChevronBlockProcess"/>
    <dgm:cxn modelId="{595C4187-6AFF-4289-ACC7-F57243393D4F}" srcId="{27D4FFF3-D22D-4BFD-A401-52E5F0371B94}" destId="{268CCA91-5660-446E-A979-D33A048B35B3}" srcOrd="4" destOrd="0" parTransId="{15B817FA-7688-4A98-A480-E0D467A16CE8}" sibTransId="{D381D880-C49F-4C87-81D2-C3568D9CF17E}"/>
    <dgm:cxn modelId="{9A9A6D87-0662-430B-AFFC-FD42E9CEE62E}" type="presOf" srcId="{44B6334D-132B-430B-9C9C-263D5AD1C4BF}" destId="{2848CA83-37C8-4CC0-AF42-0FE83CBA1180}" srcOrd="0" destOrd="0" presId="urn:microsoft.com/office/officeart/2016/7/layout/ChevronBlockProcess"/>
    <dgm:cxn modelId="{3CE3968B-A417-4899-82A9-4083B1A7AF3C}" type="presOf" srcId="{78442B69-707E-4020-B317-07E911E785AA}" destId="{F6BB907F-4FB6-4A2E-80DF-4283E1AB7D76}" srcOrd="0" destOrd="0" presId="urn:microsoft.com/office/officeart/2016/7/layout/ChevronBlockProcess"/>
    <dgm:cxn modelId="{BAB2629C-57C2-42CD-8C2F-72442E3A8570}" srcId="{27D4FFF3-D22D-4BFD-A401-52E5F0371B94}" destId="{C973342D-49F3-49A0-A235-8DC5FAF0D01F}" srcOrd="3" destOrd="0" parTransId="{A1AC1938-4896-4A82-9709-0B33DC61BC40}" sibTransId="{6A430CF4-AEAE-479D-A8D0-0B8885E7F21C}"/>
    <dgm:cxn modelId="{2E8476A3-56ED-42D8-B46E-170718CD4569}" srcId="{27D4FFF3-D22D-4BFD-A401-52E5F0371B94}" destId="{903BA38A-9BCF-4F99-B87C-E3B942223CCB}" srcOrd="7" destOrd="0" parTransId="{CE13E48C-8330-4E4F-8B3C-74E7EDAAA143}" sibTransId="{71BCAFA5-E63B-4C2B-9089-3CEE7C2557E5}"/>
    <dgm:cxn modelId="{C4A300A6-C85D-4611-8002-F33E66129B73}" srcId="{27D4FFF3-D22D-4BFD-A401-52E5F0371B94}" destId="{27A54495-B7E6-48DF-A927-69404146AA33}" srcOrd="6" destOrd="0" parTransId="{53677408-E6E5-4E9E-8F7A-B328A4591BAF}" sibTransId="{8F7CA88D-8DC8-496C-B44E-FC5C459B2CDA}"/>
    <dgm:cxn modelId="{72ABFBA8-A948-4EA4-BA4C-5693FEA744D0}" srcId="{8B355385-667E-487C-9999-20378BCA5C31}" destId="{2E594676-53AD-4792-835C-3141153D86E6}" srcOrd="1" destOrd="0" parTransId="{345D7ECA-DC3F-42A5-B234-741E2F06704C}" sibTransId="{AD628405-321F-4E27-AE61-26AB26CAEF31}"/>
    <dgm:cxn modelId="{B05B62B1-360F-4977-922C-17992DDC8C43}" srcId="{A55678F3-6791-433C-B48C-EB8E799754BE}" destId="{6F7DDC9E-D25C-488D-9A31-26B52B2B1C7C}" srcOrd="1" destOrd="0" parTransId="{22EF91C4-206B-4241-AF50-312E49086279}" sibTransId="{F5F22220-CA1E-46D6-8BCC-AFA450D7040E}"/>
    <dgm:cxn modelId="{CB1C93B7-4FC3-4C54-B136-3213744239A6}" type="presOf" srcId="{27D4FFF3-D22D-4BFD-A401-52E5F0371B94}" destId="{5B70447E-CE40-4166-B0D8-65BB4553104E}" srcOrd="0" destOrd="0" presId="urn:microsoft.com/office/officeart/2016/7/layout/ChevronBlockProcess"/>
    <dgm:cxn modelId="{4B4F38BF-BE5B-4A2A-9B62-A8FAA52B5B9D}" srcId="{A55678F3-6791-433C-B48C-EB8E799754BE}" destId="{8B355385-667E-487C-9999-20378BCA5C31}" srcOrd="2" destOrd="0" parTransId="{AE699E90-8EDC-4EA2-B6B4-5E974BF6AC21}" sibTransId="{DFAC5FFF-8F10-4424-A2F1-A077CB130572}"/>
    <dgm:cxn modelId="{E768B5C6-AB58-4FBC-8322-4583703FDC58}" type="presOf" srcId="{6F7DDC9E-D25C-488D-9A31-26B52B2B1C7C}" destId="{09474607-E7CD-4C82-9857-10F0C8209572}" srcOrd="0" destOrd="0" presId="urn:microsoft.com/office/officeart/2016/7/layout/ChevronBlockProcess"/>
    <dgm:cxn modelId="{8022A7CC-4821-4274-AB63-F1ED30140104}" type="presOf" srcId="{35DD4D91-0C0A-47E3-91C4-ED856DF6664D}" destId="{2848CA83-37C8-4CC0-AF42-0FE83CBA1180}" srcOrd="0" destOrd="1" presId="urn:microsoft.com/office/officeart/2016/7/layout/ChevronBlockProcess"/>
    <dgm:cxn modelId="{A58ACECD-10E9-4100-B1E5-D4DBB43A7F33}" type="presOf" srcId="{C973342D-49F3-49A0-A235-8DC5FAF0D01F}" destId="{319ABA80-E793-4D64-B919-E53CD12940A4}" srcOrd="0" destOrd="3" presId="urn:microsoft.com/office/officeart/2016/7/layout/ChevronBlockProcess"/>
    <dgm:cxn modelId="{A6D56AD7-8866-46A9-A65F-65087443B29D}" type="presOf" srcId="{AC9AC878-A019-4D38-971D-3B146B55AFE5}" destId="{319ABA80-E793-4D64-B919-E53CD12940A4}" srcOrd="0" destOrd="8" presId="urn:microsoft.com/office/officeart/2016/7/layout/ChevronBlockProcess"/>
    <dgm:cxn modelId="{84E6B3EC-CC52-46A2-9836-ED2F9D3060E6}" srcId="{6F7DDC9E-D25C-488D-9A31-26B52B2B1C7C}" destId="{35DD4D91-0C0A-47E3-91C4-ED856DF6664D}" srcOrd="1" destOrd="0" parTransId="{EC4E16D4-F11D-433A-9ABA-CE3A63153449}" sibTransId="{11594F7F-164F-4C5F-B0CB-7E01AE5C1FE8}"/>
    <dgm:cxn modelId="{8D80FBF0-FD2F-43B9-A050-6195B145D1F4}" srcId="{A55678F3-6791-433C-B48C-EB8E799754BE}" destId="{27D4FFF3-D22D-4BFD-A401-52E5F0371B94}" srcOrd="0" destOrd="0" parTransId="{AB1DC49E-100E-491F-B093-72B9B916437A}" sibTransId="{D7DF36B2-BDC3-4158-B5C5-60C7A441279F}"/>
    <dgm:cxn modelId="{F3C2DAF3-9F88-407D-9428-40979ECB54BC}" type="presOf" srcId="{2E594676-53AD-4792-835C-3141153D86E6}" destId="{F6BB907F-4FB6-4A2E-80DF-4283E1AB7D76}" srcOrd="0" destOrd="1" presId="urn:microsoft.com/office/officeart/2016/7/layout/ChevronBlockProcess"/>
    <dgm:cxn modelId="{0F7583FA-4C6A-42B6-82AB-446FB5F8D236}" srcId="{27D4FFF3-D22D-4BFD-A401-52E5F0371B94}" destId="{628226A7-DF38-48E6-BE34-252028F4F12F}" srcOrd="0" destOrd="0" parTransId="{DDB67A8F-4ADF-42DE-85E8-5DB46D09A3E8}" sibTransId="{964B2348-697E-413A-8406-7F353EF49BC0}"/>
    <dgm:cxn modelId="{5C629BFD-CE27-4B80-BF82-149A51141663}" srcId="{27D4FFF3-D22D-4BFD-A401-52E5F0371B94}" destId="{AC9AC878-A019-4D38-971D-3B146B55AFE5}" srcOrd="8" destOrd="0" parTransId="{BC556447-968D-4E7E-A4AC-A53861242449}" sibTransId="{C4530CE2-18D1-4F0E-A813-CDA7B4B0E70C}"/>
    <dgm:cxn modelId="{D8FABCC6-9DED-4EF1-B30C-001FE3137BEA}" type="presParOf" srcId="{9B6BF8D5-9A06-412A-B907-66A1A344D8D7}" destId="{0A84A7D6-9ADA-4107-B7FA-86BB1728CBBE}" srcOrd="0" destOrd="0" presId="urn:microsoft.com/office/officeart/2016/7/layout/ChevronBlockProcess"/>
    <dgm:cxn modelId="{969D5EBF-AECB-4842-B41F-994FFE06A4BA}" type="presParOf" srcId="{0A84A7D6-9ADA-4107-B7FA-86BB1728CBBE}" destId="{5B70447E-CE40-4166-B0D8-65BB4553104E}" srcOrd="0" destOrd="0" presId="urn:microsoft.com/office/officeart/2016/7/layout/ChevronBlockProcess"/>
    <dgm:cxn modelId="{818D778C-1A84-4F1E-98C4-0090FCF51142}" type="presParOf" srcId="{0A84A7D6-9ADA-4107-B7FA-86BB1728CBBE}" destId="{319ABA80-E793-4D64-B919-E53CD12940A4}" srcOrd="1" destOrd="0" presId="urn:microsoft.com/office/officeart/2016/7/layout/ChevronBlockProcess"/>
    <dgm:cxn modelId="{9D93C21F-600C-475D-9EBB-F9A1857AF052}" type="presParOf" srcId="{9B6BF8D5-9A06-412A-B907-66A1A344D8D7}" destId="{6C620C76-DFF1-4E17-92C3-8635C931A401}" srcOrd="1" destOrd="0" presId="urn:microsoft.com/office/officeart/2016/7/layout/ChevronBlockProcess"/>
    <dgm:cxn modelId="{F6E6E176-3950-4079-B31C-15DD42F101E4}" type="presParOf" srcId="{9B6BF8D5-9A06-412A-B907-66A1A344D8D7}" destId="{BF801A0D-2F07-44FD-A69B-E4EAD4CFD843}" srcOrd="2" destOrd="0" presId="urn:microsoft.com/office/officeart/2016/7/layout/ChevronBlockProcess"/>
    <dgm:cxn modelId="{E1E12A7B-BE42-4446-828C-9E872903D670}" type="presParOf" srcId="{BF801A0D-2F07-44FD-A69B-E4EAD4CFD843}" destId="{09474607-E7CD-4C82-9857-10F0C8209572}" srcOrd="0" destOrd="0" presId="urn:microsoft.com/office/officeart/2016/7/layout/ChevronBlockProcess"/>
    <dgm:cxn modelId="{92BA4542-ABB5-4647-B08E-8413D52A2BDF}" type="presParOf" srcId="{BF801A0D-2F07-44FD-A69B-E4EAD4CFD843}" destId="{2848CA83-37C8-4CC0-AF42-0FE83CBA1180}" srcOrd="1" destOrd="0" presId="urn:microsoft.com/office/officeart/2016/7/layout/ChevronBlockProcess"/>
    <dgm:cxn modelId="{BCF222C4-7155-4745-8F65-25E3F80E6E5F}" type="presParOf" srcId="{9B6BF8D5-9A06-412A-B907-66A1A344D8D7}" destId="{C51AA99D-AE09-4D2D-BC4D-7D344B3BD223}" srcOrd="3" destOrd="0" presId="urn:microsoft.com/office/officeart/2016/7/layout/ChevronBlockProcess"/>
    <dgm:cxn modelId="{24E2435E-1A61-4440-9F26-92F66CB0FEC5}" type="presParOf" srcId="{9B6BF8D5-9A06-412A-B907-66A1A344D8D7}" destId="{27FB2948-C17B-4C2C-89BB-745D58551830}" srcOrd="4" destOrd="0" presId="urn:microsoft.com/office/officeart/2016/7/layout/ChevronBlockProcess"/>
    <dgm:cxn modelId="{23317AE3-426A-4029-9E83-6FA8C376AF8A}" type="presParOf" srcId="{27FB2948-C17B-4C2C-89BB-745D58551830}" destId="{67F8C29A-9346-45DC-B216-B7E9BB5B556C}" srcOrd="0" destOrd="0" presId="urn:microsoft.com/office/officeart/2016/7/layout/ChevronBlockProcess"/>
    <dgm:cxn modelId="{3441ACC8-BCBF-4D96-826B-04DA775ED0E7}" type="presParOf" srcId="{27FB2948-C17B-4C2C-89BB-745D58551830}" destId="{F6BB907F-4FB6-4A2E-80DF-4283E1AB7D76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A051A-409B-4994-9B12-32F50320FA57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D9742-E540-4D0E-A681-BFA2874FB19E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6D877-14B0-427D-98D8-CB45A30767E4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 calendar for alignment </a:t>
          </a:r>
        </a:p>
      </dsp:txBody>
      <dsp:txXfrm>
        <a:off x="937002" y="1903"/>
        <a:ext cx="3948200" cy="811257"/>
      </dsp:txXfrm>
    </dsp:sp>
    <dsp:sp modelId="{99AC561D-7CD4-4270-AB69-5DF73667BCE8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2F88D-2C44-4E81-8B83-54A42C066469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E4B3D-08A2-444D-B30C-53C623330D8E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Define required elements for a </a:t>
          </a:r>
          <a:r>
            <a:rPr lang="en-US" sz="1900" kern="1200" dirty="0">
              <a:latin typeface="Calibri"/>
            </a:rPr>
            <a:t>pathway</a:t>
          </a:r>
        </a:p>
      </dsp:txBody>
      <dsp:txXfrm>
        <a:off x="937002" y="1015975"/>
        <a:ext cx="3948200" cy="811257"/>
      </dsp:txXfrm>
    </dsp:sp>
    <dsp:sp modelId="{C961EE93-9477-46C9-917D-290EF8815A1D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D65F3-D6D4-4D0E-BD59-F5E21D9E506F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3F652-621C-4763-AB34-60F1028E32CD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</a:rPr>
            <a:t>Identify</a:t>
          </a:r>
          <a:r>
            <a:rPr lang="en-US" sz="1900" kern="1200" dirty="0"/>
            <a:t> working groups </a:t>
          </a:r>
        </a:p>
      </dsp:txBody>
      <dsp:txXfrm>
        <a:off x="937002" y="2030048"/>
        <a:ext cx="3948200" cy="811257"/>
      </dsp:txXfrm>
    </dsp:sp>
    <dsp:sp modelId="{907B20FC-72C1-44C1-8BBB-A6981CF8C548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6D224-08F6-4766-9BFA-9770F5FBD2BF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0C9CF-8306-40C9-A971-DAE5349D1B62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 timeline</a:t>
          </a:r>
        </a:p>
      </dsp:txBody>
      <dsp:txXfrm>
        <a:off x="937002" y="3044120"/>
        <a:ext cx="3948200" cy="811257"/>
      </dsp:txXfrm>
    </dsp:sp>
    <dsp:sp modelId="{A785CE28-5166-4B8A-A3E3-72BFEB2E5E3D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2E020-1B28-4AB4-9C77-37163333201D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99005-D8B5-48C8-8D35-1A6E9D079198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Consider other team members</a:t>
          </a:r>
        </a:p>
      </dsp:txBody>
      <dsp:txXfrm>
        <a:off x="937002" y="4058192"/>
        <a:ext cx="3948200" cy="811257"/>
      </dsp:txXfrm>
    </dsp:sp>
    <dsp:sp modelId="{E7D86E20-3FC9-4B4C-BB8B-7B5676E86BFD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7CF44-7EFC-488C-A188-4570749C09AD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10A5B-7BE6-450B-96DD-81DA9A799B8E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937002" y="5072264"/>
        <a:ext cx="3948200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0447E-CE40-4166-B0D8-65BB4553104E}">
      <dsp:nvSpPr>
        <dsp:cNvPr id="0" name=""/>
        <dsp:cNvSpPr/>
      </dsp:nvSpPr>
      <dsp:spPr>
        <a:xfrm>
          <a:off x="6697" y="170874"/>
          <a:ext cx="2650698" cy="795209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186" tIns="98186" rIns="98186" bIns="9818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Foundational Curriculum</a:t>
          </a:r>
        </a:p>
      </dsp:txBody>
      <dsp:txXfrm>
        <a:off x="245260" y="170874"/>
        <a:ext cx="2173572" cy="795209"/>
      </dsp:txXfrm>
    </dsp:sp>
    <dsp:sp modelId="{319ABA80-E793-4D64-B919-E53CD12940A4}">
      <dsp:nvSpPr>
        <dsp:cNvPr id="0" name=""/>
        <dsp:cNvSpPr/>
      </dsp:nvSpPr>
      <dsp:spPr>
        <a:xfrm>
          <a:off x="6697" y="966083"/>
          <a:ext cx="2412135" cy="29286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612" tIns="190612" rIns="190612" bIns="381225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 FOM1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Integrated</a:t>
          </a:r>
          <a:r>
            <a:rPr lang="en-US" sz="1100" kern="1200" dirty="0"/>
            <a:t> within biomedical and clinical courses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 Early introduction of all in fall 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Students select in spring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Pathway time (required)</a:t>
          </a:r>
          <a:endParaRPr lang="en-US" sz="1100" kern="120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FOM2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P3</a:t>
          </a:r>
          <a:r>
            <a:rPr lang="en-US" sz="1100" kern="1200" dirty="0"/>
            <a:t> week (populations, pathways, peers)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Pathway time (required)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Population health clerkship</a:t>
          </a:r>
          <a:r>
            <a:rPr lang="en-US" sz="1100" kern="1200" dirty="0"/>
            <a:t> </a:t>
          </a:r>
          <a:r>
            <a:rPr lang="en-US" sz="1100" kern="1200" dirty="0">
              <a:latin typeface="Calibri"/>
            </a:rPr>
            <a:t>prep week (CNA)</a:t>
          </a:r>
          <a:endParaRPr lang="en-US" sz="1100" kern="1200" dirty="0"/>
        </a:p>
      </dsp:txBody>
      <dsp:txXfrm>
        <a:off x="6697" y="966083"/>
        <a:ext cx="2412135" cy="2928630"/>
      </dsp:txXfrm>
    </dsp:sp>
    <dsp:sp modelId="{09474607-E7CD-4C82-9857-10F0C8209572}">
      <dsp:nvSpPr>
        <dsp:cNvPr id="0" name=""/>
        <dsp:cNvSpPr/>
      </dsp:nvSpPr>
      <dsp:spPr>
        <a:xfrm>
          <a:off x="2618000" y="170874"/>
          <a:ext cx="2650698" cy="795209"/>
        </a:xfrm>
        <a:prstGeom prst="chevron">
          <a:avLst>
            <a:gd name="adj" fmla="val 3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186" tIns="98186" rIns="98186" bIns="9818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Core Clinical Experiences</a:t>
          </a:r>
        </a:p>
      </dsp:txBody>
      <dsp:txXfrm>
        <a:off x="2856563" y="170874"/>
        <a:ext cx="2173572" cy="795209"/>
      </dsp:txXfrm>
    </dsp:sp>
    <dsp:sp modelId="{2848CA83-37C8-4CC0-AF42-0FE83CBA1180}">
      <dsp:nvSpPr>
        <dsp:cNvPr id="0" name=""/>
        <dsp:cNvSpPr/>
      </dsp:nvSpPr>
      <dsp:spPr>
        <a:xfrm>
          <a:off x="2618000" y="966083"/>
          <a:ext cx="2412135" cy="292863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612" tIns="190612" rIns="190612" bIns="381225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>
              <a:latin typeface="Calibri"/>
            </a:rPr>
            <a:t>Integrated with clinical rotations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>
              <a:latin typeface="Calibri"/>
            </a:rPr>
            <a:t>2</a:t>
          </a:r>
          <a:r>
            <a:rPr lang="en-US" sz="1100" b="0" u="none" kern="1200" dirty="0"/>
            <a:t> week</a:t>
          </a:r>
          <a:r>
            <a:rPr lang="en-US" sz="1100" b="0" u="none" kern="1200" dirty="0">
              <a:latin typeface="Calibri"/>
            </a:rPr>
            <a:t> IP service learning (current population health clerkship</a:t>
          </a:r>
          <a:r>
            <a:rPr lang="en-US" sz="1100" kern="1200" dirty="0">
              <a:latin typeface="Calibri"/>
            </a:rPr>
            <a:t>)</a:t>
          </a:r>
          <a:endParaRPr lang="en-US" sz="1100" kern="1200" dirty="0"/>
        </a:p>
      </dsp:txBody>
      <dsp:txXfrm>
        <a:off x="2618000" y="966083"/>
        <a:ext cx="2412135" cy="2928630"/>
      </dsp:txXfrm>
    </dsp:sp>
    <dsp:sp modelId="{67F8C29A-9346-45DC-B216-B7E9BB5B556C}">
      <dsp:nvSpPr>
        <dsp:cNvPr id="0" name=""/>
        <dsp:cNvSpPr/>
      </dsp:nvSpPr>
      <dsp:spPr>
        <a:xfrm>
          <a:off x="5229304" y="170874"/>
          <a:ext cx="2650698" cy="795209"/>
        </a:xfrm>
        <a:prstGeom prst="chevron">
          <a:avLst>
            <a:gd name="adj" fmla="val 3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186" tIns="98186" rIns="98186" bIns="9818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Advanced Studies</a:t>
          </a:r>
        </a:p>
      </dsp:txBody>
      <dsp:txXfrm>
        <a:off x="5467867" y="170874"/>
        <a:ext cx="2173572" cy="795209"/>
      </dsp:txXfrm>
    </dsp:sp>
    <dsp:sp modelId="{F6BB907F-4FB6-4A2E-80DF-4283E1AB7D76}">
      <dsp:nvSpPr>
        <dsp:cNvPr id="0" name=""/>
        <dsp:cNvSpPr/>
      </dsp:nvSpPr>
      <dsp:spPr>
        <a:xfrm>
          <a:off x="5229304" y="966083"/>
          <a:ext cx="2412135" cy="292863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612" tIns="190612" rIns="190612" bIns="381225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Elective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Capstone</a:t>
          </a:r>
        </a:p>
      </dsp:txBody>
      <dsp:txXfrm>
        <a:off x="5229304" y="966083"/>
        <a:ext cx="2412135" cy="2928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FDF5-0192-467D-B895-8B0B946769EA}" type="datetimeFigureOut">
              <a:rPr lang="en-US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1AB73-7745-415B-9A4F-B59E2C266E6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0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Moving step 1 to after CCE is a discussion that is ongoing</a:t>
            </a:r>
          </a:p>
          <a:p>
            <a:r>
              <a:rPr lang="en-US"/>
              <a:t>Plans for a 3 year track</a:t>
            </a:r>
          </a:p>
          <a:p>
            <a:r>
              <a:rPr lang="en-US"/>
              <a:t>Pathways/track development </a:t>
            </a:r>
          </a:p>
          <a:p>
            <a:r>
              <a:rPr lang="en-US"/>
              <a:t>HSS as the third pillar</a:t>
            </a:r>
          </a:p>
          <a:p>
            <a:r>
              <a:rPr lang="en-US"/>
              <a:t>Remediation/deceleration plans and structure</a:t>
            </a:r>
          </a:p>
          <a:p>
            <a:r>
              <a:rPr lang="en-US"/>
              <a:t>Clinical years (CCE) reno</a:t>
            </a: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AB73-7745-415B-9A4F-B59E2C266E6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8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3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3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06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0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2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4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1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B3FB5-D399-1F4C-B969-A6C6FCCB128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7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F2750-7C26-4857-BDDE-5BCAEB2E0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0" r="14680" b="95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cs typeface="Calibri"/>
              </a:rPr>
              <a:t>Pathway team meeting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endParaRPr lang="en-US" sz="1700"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700" dirty="0">
                <a:cs typeface="Calibri"/>
              </a:rPr>
              <a:t>11.5.2020</a:t>
            </a:r>
          </a:p>
          <a:p>
            <a:pPr algn="l">
              <a:lnSpc>
                <a:spcPct val="90000"/>
              </a:lnSpc>
            </a:pPr>
            <a:r>
              <a:rPr lang="en-US" sz="1700" dirty="0">
                <a:cs typeface="Calibri"/>
              </a:rPr>
              <a:t>Curriculum </a:t>
            </a:r>
            <a:r>
              <a:rPr lang="en-US" sz="1700" dirty="0" err="1">
                <a:cs typeface="Calibri"/>
              </a:rPr>
              <a:t>ReVolution</a:t>
            </a:r>
            <a:r>
              <a:rPr lang="en-US" sz="1700" dirty="0">
                <a:cs typeface="Calibri"/>
              </a:rPr>
              <a:t> Leadership Team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55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4B7E6-27E4-4A0F-A3F8-6EA5C7E1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Agenda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160FD0-3ABE-4B43-926F-8CF793378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34013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280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35E2-739F-4C7A-B293-DC5587C3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Pathway Theme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497CA-7762-49DB-B7F2-092489E13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Meets institutional initiatives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Strategic plan </a:t>
            </a:r>
          </a:p>
          <a:p>
            <a:pPr lvl="1"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Competencies </a:t>
            </a:r>
            <a:endParaRPr lang="en-US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Health system need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Calibri"/>
              </a:rPr>
              <a:t>Encompasses breadth of interests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Calibri"/>
              </a:rPr>
              <a:t>UMass expertise </a:t>
            </a:r>
          </a:p>
          <a:p>
            <a:pPr>
              <a:spcBef>
                <a:spcPts val="0"/>
              </a:spcBef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031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3EFC8-3F17-46FC-9B69-01F37350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192" y="269249"/>
            <a:ext cx="3852309" cy="1135737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rgbClr val="0070C0"/>
                </a:solidFill>
                <a:cs typeface="Calibri"/>
              </a:rPr>
              <a:t>Pathway Design</a:t>
            </a:r>
            <a:endParaRPr lang="en-US" sz="3100" b="1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11E28-1D76-4FD0-AB4F-ECA30CFE7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5" r="31399" b="-2"/>
          <a:stretch/>
        </p:blipFill>
        <p:spPr>
          <a:xfrm>
            <a:off x="-1" y="10"/>
            <a:ext cx="241905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713128"/>
            <a:ext cx="801651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8D4E0-8A8F-453F-9270-739067F4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007" y="1116921"/>
            <a:ext cx="5888348" cy="48546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ea typeface="+mn-lt"/>
                <a:cs typeface="+mn-lt"/>
              </a:rPr>
              <a:t>Encourages curiosity and development of scholarship skills</a:t>
            </a:r>
            <a:endParaRPr lang="en-US" dirty="0"/>
          </a:p>
          <a:p>
            <a:r>
              <a:rPr lang="en-US" sz="2400" dirty="0">
                <a:ea typeface="+mn-lt"/>
                <a:cs typeface="+mn-lt"/>
              </a:rPr>
              <a:t>Links threads and themes longitudinally</a:t>
            </a:r>
            <a:endParaRPr lang="en-US"/>
          </a:p>
          <a:p>
            <a:r>
              <a:rPr lang="en-US" sz="2400" dirty="0">
                <a:ea typeface="+mn-lt"/>
                <a:cs typeface="+mn-lt"/>
              </a:rPr>
              <a:t>Connect with Capstone and HSC/PHC</a:t>
            </a:r>
          </a:p>
          <a:p>
            <a:r>
              <a:rPr lang="en-US" sz="2400" dirty="0">
                <a:ea typeface="+mn-lt"/>
                <a:cs typeface="+mn-lt"/>
              </a:rPr>
              <a:t>Allows both focused and broad exposure through inclusion of defined topics and clinical care</a:t>
            </a:r>
          </a:p>
          <a:p>
            <a:r>
              <a:rPr lang="en-US" sz="2400" dirty="0">
                <a:ea typeface="+mn-lt"/>
                <a:cs typeface="+mn-lt"/>
              </a:rPr>
              <a:t>Supports professional development (including combined degrees)</a:t>
            </a:r>
          </a:p>
          <a:p>
            <a:r>
              <a:rPr lang="en-US" sz="2400" dirty="0">
                <a:ea typeface="+mn-lt"/>
                <a:cs typeface="+mn-lt"/>
              </a:rPr>
              <a:t>Equitable access regardless of prior experience</a:t>
            </a:r>
          </a:p>
          <a:p>
            <a:r>
              <a:rPr lang="en-US" sz="2400" dirty="0">
                <a:ea typeface="+mn-lt"/>
                <a:cs typeface="+mn-lt"/>
              </a:rPr>
              <a:t>Builds on, does not replace what experiences all students should have in these topic areas</a:t>
            </a:r>
          </a:p>
          <a:p>
            <a:endParaRPr lang="en-US" sz="1700">
              <a:cs typeface="Calibri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75493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98182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4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3BCF-6BF9-4231-849A-72717708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Timeline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1326A-4D89-4265-9FAE-3F34AB173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Identify specific calendar/dates December </a:t>
            </a:r>
          </a:p>
          <a:p>
            <a:pPr lvl="1"/>
            <a:r>
              <a:rPr lang="en-US" dirty="0">
                <a:ea typeface="+mn-lt"/>
                <a:cs typeface="+mn-lt"/>
              </a:rPr>
              <a:t>Share with build teams</a:t>
            </a:r>
          </a:p>
          <a:p>
            <a:r>
              <a:rPr lang="en-US" dirty="0">
                <a:ea typeface="+mn-lt"/>
                <a:cs typeface="+mn-lt"/>
              </a:rPr>
              <a:t>Draft model, entry/exit, expectations  January </a:t>
            </a:r>
          </a:p>
          <a:p>
            <a:r>
              <a:rPr lang="en-US" dirty="0">
                <a:ea typeface="+mn-lt"/>
                <a:cs typeface="+mn-lt"/>
              </a:rPr>
              <a:t>Overview to EPC  March</a:t>
            </a:r>
          </a:p>
          <a:p>
            <a:r>
              <a:rPr lang="en-US" dirty="0">
                <a:ea typeface="+mn-lt"/>
                <a:cs typeface="+mn-lt"/>
              </a:rPr>
              <a:t>Administrative, leadership and budget  April</a:t>
            </a:r>
          </a:p>
          <a:p>
            <a:r>
              <a:rPr lang="en-US" dirty="0">
                <a:ea typeface="+mn-lt"/>
                <a:cs typeface="+mn-lt"/>
              </a:rPr>
              <a:t>Finalize topics, identify leaders (post EPC – October)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8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45B40-2FF2-407F-B7F4-4BD88634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78" y="3884968"/>
            <a:ext cx="3935053" cy="14378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Potential Pathways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3125" y="2196877"/>
            <a:ext cx="3890875" cy="4661123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2990" y="2336743"/>
            <a:ext cx="3751010" cy="452125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39621" y="-3941"/>
            <a:ext cx="4124601" cy="2980208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0961" y="-5576"/>
            <a:ext cx="3815104" cy="2825978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7747-6758-496A-B58C-82FF1F53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938" y="252504"/>
            <a:ext cx="2832808" cy="23497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Existing</a:t>
            </a:r>
            <a:endParaRPr lang="en-US" sz="1600">
              <a:solidFill>
                <a:srgbClr val="0070C0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Global health</a:t>
            </a:r>
            <a:endParaRPr lang="en-US" sz="1600">
              <a:solidFill>
                <a:srgbClr val="0070C0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Rural health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Urban health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Clinical and Translational Research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Baseline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Clinical care</a:t>
            </a:r>
          </a:p>
          <a:p>
            <a:pPr>
              <a:lnSpc>
                <a:spcPct val="90000"/>
              </a:lnSpc>
            </a:pPr>
            <a:endParaRPr lang="en-US" sz="12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2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C642F-13A5-4379-BB8F-CE6A711D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0141" y="3229070"/>
            <a:ext cx="3546783" cy="36323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Advocacy and Social Justice in Medicine</a:t>
            </a:r>
          </a:p>
          <a:p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Biomedical Innovation and Design</a:t>
            </a:r>
          </a:p>
          <a:p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Community Engagement</a:t>
            </a:r>
          </a:p>
          <a:p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Education (Medical Education, Patient Education)</a:t>
            </a:r>
          </a:p>
          <a:p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Health Systems Science (QI, healthcare policy)</a:t>
            </a:r>
          </a:p>
          <a:p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Humanities</a:t>
            </a:r>
          </a:p>
          <a:p>
            <a:r>
              <a:rPr lang="en-US" sz="1600" dirty="0" err="1">
                <a:solidFill>
                  <a:schemeClr val="accent1"/>
                </a:solidFill>
                <a:ea typeface="+mn-lt"/>
                <a:cs typeface="+mn-lt"/>
              </a:rPr>
              <a:t>LatinX</a:t>
            </a:r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/Spanish Immersion</a:t>
            </a:r>
          </a:p>
          <a:p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Leadership</a:t>
            </a:r>
          </a:p>
          <a:p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Simulation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0070C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91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9144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EB962-3288-4D9F-A356-A062ADD0B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10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cs typeface="Calibri"/>
              </a:rPr>
              <a:t>Potential pathway time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1217D264-56FC-4E3E-B74D-42CFEAA633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486640"/>
              </p:ext>
            </p:extLst>
          </p:nvPr>
        </p:nvGraphicFramePr>
        <p:xfrm>
          <a:off x="687568" y="1356248"/>
          <a:ext cx="7886700" cy="406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" name="Picture 48" descr="A close up of a cage&#10;&#10;Description automatically generated">
            <a:extLst>
              <a:ext uri="{FF2B5EF4-FFF2-40B4-BE49-F238E27FC236}">
                <a16:creationId xmlns:a16="http://schemas.microsoft.com/office/drawing/2014/main" id="{BD3E10D2-8AAA-452A-AC5D-05EC08388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4585" y="4213935"/>
            <a:ext cx="3940164" cy="2654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5272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9AAA7C5DF2C48B0448E31AE190A0F" ma:contentTypeVersion="13" ma:contentTypeDescription="Create a new document." ma:contentTypeScope="" ma:versionID="d50edb65f341bafbfe487e3cf912dc07">
  <xsd:schema xmlns:xsd="http://www.w3.org/2001/XMLSchema" xmlns:xs="http://www.w3.org/2001/XMLSchema" xmlns:p="http://schemas.microsoft.com/office/2006/metadata/properties" xmlns:ns1="http://schemas.microsoft.com/sharepoint/v3" xmlns:ns2="74497ba9-ed5a-4cca-9240-7ee99bf3581f" xmlns:ns3="c1247891-0124-4ef2-b948-f0971478a393" targetNamespace="http://schemas.microsoft.com/office/2006/metadata/properties" ma:root="true" ma:fieldsID="9d5038345bdf919ae7b062b52cb8f182" ns1:_="" ns2:_="" ns3:_="">
    <xsd:import namespace="http://schemas.microsoft.com/sharepoint/v3"/>
    <xsd:import namespace="74497ba9-ed5a-4cca-9240-7ee99bf3581f"/>
    <xsd:import namespace="c1247891-0124-4ef2-b948-f0971478a3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97ba9-ed5a-4cca-9240-7ee99bf35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47891-0124-4ef2-b948-f0971478a3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DAE3EF-7DB8-4E23-817C-A8EE9BE97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497ba9-ed5a-4cca-9240-7ee99bf3581f"/>
    <ds:schemaRef ds:uri="c1247891-0124-4ef2-b948-f0971478a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D0EF08-C510-4E11-8AAB-B140FA07A1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F59D8D-95B8-461E-8789-5DADFBE09BB4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74497ba9-ed5a-4cca-9240-7ee99bf3581f"/>
    <ds:schemaRef ds:uri="http://schemas.microsoft.com/office/2006/documentManagement/types"/>
    <ds:schemaRef ds:uri="http://schemas.microsoft.com/sharepoint/v3"/>
    <ds:schemaRef ds:uri="c1247891-0124-4ef2-b948-f0971478a393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593</Words>
  <Application>Microsoft Office PowerPoint</Application>
  <PresentationFormat>On-screen Show (4:3)</PresentationFormat>
  <Paragraphs>226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Pathway team meeting </vt:lpstr>
      <vt:lpstr>Agenda</vt:lpstr>
      <vt:lpstr>Pathway Theme Principles</vt:lpstr>
      <vt:lpstr>Pathway Design</vt:lpstr>
      <vt:lpstr>Timeline</vt:lpstr>
      <vt:lpstr>Potential Pathways</vt:lpstr>
      <vt:lpstr>Potential pathway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Seymour</dc:creator>
  <cp:lastModifiedBy>Gunn, Ashton</cp:lastModifiedBy>
  <cp:revision>195</cp:revision>
  <dcterms:created xsi:type="dcterms:W3CDTF">2020-09-02T20:31:56Z</dcterms:created>
  <dcterms:modified xsi:type="dcterms:W3CDTF">2020-11-05T00:40:43Z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0x0101000D29AAA7C5DF2C48B0448E31AE190A0F</vt:lpwstr>
  </property>
</Properties>
</file>