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688" r:id="rId6"/>
  </p:sldMasterIdLst>
  <p:notesMasterIdLst>
    <p:notesMasterId r:id="rId17"/>
  </p:notesMasterIdLst>
  <p:sldIdLst>
    <p:sldId id="287" r:id="rId7"/>
    <p:sldId id="322" r:id="rId8"/>
    <p:sldId id="318" r:id="rId9"/>
    <p:sldId id="323" r:id="rId10"/>
    <p:sldId id="314" r:id="rId11"/>
    <p:sldId id="320" r:id="rId12"/>
    <p:sldId id="257" r:id="rId13"/>
    <p:sldId id="319" r:id="rId14"/>
    <p:sldId id="316" r:id="rId15"/>
    <p:sldId id="32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DD4D78-1A60-42A6-91A4-8FC3226DAC6F}">
          <p14:sldIdLst>
            <p14:sldId id="287"/>
            <p14:sldId id="322"/>
          </p14:sldIdLst>
        </p14:section>
        <p14:section name="Untitled Section" id="{E220F410-BABE-454C-8F8C-4C9F2174E135}">
          <p14:sldIdLst>
            <p14:sldId id="318"/>
            <p14:sldId id="323"/>
            <p14:sldId id="314"/>
            <p14:sldId id="320"/>
            <p14:sldId id="257"/>
            <p14:sldId id="319"/>
            <p14:sldId id="316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scher, Melissa" initials="FM" lastIdx="5" clrIdx="0">
    <p:extLst>
      <p:ext uri="{19B8F6BF-5375-455C-9EA6-DF929625EA0E}">
        <p15:presenceInfo xmlns:p15="http://schemas.microsoft.com/office/powerpoint/2012/main" userId="S::melissa.fischer@umassmed.edu::d718ed05-9876-47ff-a395-c2dad8208a5c" providerId="AD"/>
      </p:ext>
    </p:extLst>
  </p:cmAuthor>
  <p:cmAuthor id="2" name="Das, Manas" initials="DM" lastIdx="1" clrIdx="1">
    <p:extLst>
      <p:ext uri="{19B8F6BF-5375-455C-9EA6-DF929625EA0E}">
        <p15:presenceInfo xmlns:p15="http://schemas.microsoft.com/office/powerpoint/2012/main" userId="S::manas.das@umassmed.edu::9cf4d5e5-7c95-4079-b778-e5460b483301" providerId="AD"/>
      </p:ext>
    </p:extLst>
  </p:cmAuthor>
  <p:cmAuthor id="3" name="Seymour, Patricia" initials="SP" lastIdx="2" clrIdx="2">
    <p:extLst>
      <p:ext uri="{19B8F6BF-5375-455C-9EA6-DF929625EA0E}">
        <p15:presenceInfo xmlns:p15="http://schemas.microsoft.com/office/powerpoint/2012/main" userId="S::patricia.seymour@umassmed.edu::f0efe697-5f56-4e72-892a-f646107bde05" providerId="AD"/>
      </p:ext>
    </p:extLst>
  </p:cmAuthor>
  <p:cmAuthor id="4" name="Gitkind, Mitchell" initials="GM" lastIdx="1" clrIdx="3">
    <p:extLst>
      <p:ext uri="{19B8F6BF-5375-455C-9EA6-DF929625EA0E}">
        <p15:presenceInfo xmlns:p15="http://schemas.microsoft.com/office/powerpoint/2012/main" userId="S::mitchell.gitkind@umassmed.edu::899e3070-3959-4fc6-b3b0-f5e57f513a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F2F303-4543-F073-DB0A-931D753394EC}" v="12" dt="2020-10-21T19:04:56.591"/>
    <p1510:client id="{BF153F84-1C8E-9947-62F3-89BF2075EE85}" v="634" dt="2020-10-21T18:52:18.736"/>
    <p1510:client id="{EE7F674A-087B-42CF-FF0A-F4D7DB2F2899}" v="15" dt="2020-10-21T20:33:13.4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ymour, Patricia" userId="S::patricia.seymour@umassmed.edu::f0efe697-5f56-4e72-892a-f646107bde05" providerId="AD" clId="Web-{3CF2F303-4543-F073-DB0A-931D753394EC}"/>
    <pc:docChg chg="modSld">
      <pc:chgData name="Seymour, Patricia" userId="S::patricia.seymour@umassmed.edu::f0efe697-5f56-4e72-892a-f646107bde05" providerId="AD" clId="Web-{3CF2F303-4543-F073-DB0A-931D753394EC}" dt="2020-10-21T19:04:56.591" v="11" actId="20577"/>
      <pc:docMkLst>
        <pc:docMk/>
      </pc:docMkLst>
      <pc:sldChg chg="modSp">
        <pc:chgData name="Seymour, Patricia" userId="S::patricia.seymour@umassmed.edu::f0efe697-5f56-4e72-892a-f646107bde05" providerId="AD" clId="Web-{3CF2F303-4543-F073-DB0A-931D753394EC}" dt="2020-10-21T19:04:56.591" v="10" actId="20577"/>
        <pc:sldMkLst>
          <pc:docMk/>
          <pc:sldMk cId="100307826" sldId="318"/>
        </pc:sldMkLst>
        <pc:spChg chg="mod">
          <ac:chgData name="Seymour, Patricia" userId="S::patricia.seymour@umassmed.edu::f0efe697-5f56-4e72-892a-f646107bde05" providerId="AD" clId="Web-{3CF2F303-4543-F073-DB0A-931D753394EC}" dt="2020-10-21T19:04:56.591" v="10" actId="20577"/>
          <ac:spMkLst>
            <pc:docMk/>
            <pc:sldMk cId="100307826" sldId="318"/>
            <ac:spMk id="14" creationId="{D978DBE3-D621-49FA-B8B7-0C8D4E89BB33}"/>
          </ac:spMkLst>
        </pc:spChg>
      </pc:sldChg>
    </pc:docChg>
  </pc:docChgLst>
  <pc:docChgLst>
    <pc:chgData name="Gunn, Ashton" userId="06558abb-d442-45c3-bf9c-0a4e415834a1" providerId="ADAL" clId="{5CE95DC4-553C-40E5-A7B6-6FB75E264F9C}"/>
    <pc:docChg chg="custSel modSld">
      <pc:chgData name="Gunn, Ashton" userId="06558abb-d442-45c3-bf9c-0a4e415834a1" providerId="ADAL" clId="{5CE95DC4-553C-40E5-A7B6-6FB75E264F9C}" dt="2020-10-21T13:52:14.884" v="23" actId="20577"/>
      <pc:docMkLst>
        <pc:docMk/>
      </pc:docMkLst>
      <pc:sldChg chg="modSp">
        <pc:chgData name="Gunn, Ashton" userId="06558abb-d442-45c3-bf9c-0a4e415834a1" providerId="ADAL" clId="{5CE95DC4-553C-40E5-A7B6-6FB75E264F9C}" dt="2020-10-21T13:52:14.884" v="23" actId="20577"/>
        <pc:sldMkLst>
          <pc:docMk/>
          <pc:sldMk cId="1114828535" sldId="287"/>
        </pc:sldMkLst>
        <pc:spChg chg="mod">
          <ac:chgData name="Gunn, Ashton" userId="06558abb-d442-45c3-bf9c-0a4e415834a1" providerId="ADAL" clId="{5CE95DC4-553C-40E5-A7B6-6FB75E264F9C}" dt="2020-10-21T13:52:14.884" v="23" actId="20577"/>
          <ac:spMkLst>
            <pc:docMk/>
            <pc:sldMk cId="1114828535" sldId="287"/>
            <ac:spMk id="2" creationId="{2D7445A7-8038-4E2D-B828-BFEDAF1BFC81}"/>
          </ac:spMkLst>
        </pc:spChg>
      </pc:sldChg>
    </pc:docChg>
  </pc:docChgLst>
  <pc:docChgLst>
    <pc:chgData name="Das, Manas" userId="S::manas.das@umassmed.edu::9cf4d5e5-7c95-4079-b778-e5460b483301" providerId="AD" clId="Web-{BF153F84-1C8E-9947-62F3-89BF2075EE85}"/>
    <pc:docChg chg="addSld delSld modSld sldOrd modSection">
      <pc:chgData name="Das, Manas" userId="S::manas.das@umassmed.edu::9cf4d5e5-7c95-4079-b778-e5460b483301" providerId="AD" clId="Web-{BF153F84-1C8E-9947-62F3-89BF2075EE85}" dt="2020-10-21T18:52:18.736" v="632" actId="20577"/>
      <pc:docMkLst>
        <pc:docMk/>
      </pc:docMkLst>
      <pc:sldChg chg="modSp ord">
        <pc:chgData name="Das, Manas" userId="S::manas.das@umassmed.edu::9cf4d5e5-7c95-4079-b778-e5460b483301" providerId="AD" clId="Web-{BF153F84-1C8E-9947-62F3-89BF2075EE85}" dt="2020-10-21T18:43:13.859" v="596"/>
        <pc:sldMkLst>
          <pc:docMk/>
          <pc:sldMk cId="2885752351" sldId="257"/>
        </pc:sldMkLst>
        <pc:graphicFrameChg chg="mod modGraphic">
          <ac:chgData name="Das, Manas" userId="S::manas.das@umassmed.edu::9cf4d5e5-7c95-4079-b778-e5460b483301" providerId="AD" clId="Web-{BF153F84-1C8E-9947-62F3-89BF2075EE85}" dt="2020-10-21T18:43:13.859" v="596"/>
          <ac:graphicFrameMkLst>
            <pc:docMk/>
            <pc:sldMk cId="2885752351" sldId="257"/>
            <ac:graphicFrameMk id="4" creationId="{C731C934-EFDD-4909-AC33-1DFAB13CDAD7}"/>
          </ac:graphicFrameMkLst>
        </pc:graphicFrameChg>
      </pc:sldChg>
      <pc:sldChg chg="modSp">
        <pc:chgData name="Das, Manas" userId="S::manas.das@umassmed.edu::9cf4d5e5-7c95-4079-b778-e5460b483301" providerId="AD" clId="Web-{BF153F84-1C8E-9947-62F3-89BF2075EE85}" dt="2020-10-21T18:10:15.926" v="32" actId="1076"/>
        <pc:sldMkLst>
          <pc:docMk/>
          <pc:sldMk cId="1114828535" sldId="287"/>
        </pc:sldMkLst>
        <pc:spChg chg="mod">
          <ac:chgData name="Das, Manas" userId="S::manas.das@umassmed.edu::9cf4d5e5-7c95-4079-b778-e5460b483301" providerId="AD" clId="Web-{BF153F84-1C8E-9947-62F3-89BF2075EE85}" dt="2020-10-21T18:10:15.926" v="32" actId="1076"/>
          <ac:spMkLst>
            <pc:docMk/>
            <pc:sldMk cId="1114828535" sldId="287"/>
            <ac:spMk id="2" creationId="{2D7445A7-8038-4E2D-B828-BFEDAF1BFC81}"/>
          </ac:spMkLst>
        </pc:spChg>
      </pc:sldChg>
      <pc:sldChg chg="modSp">
        <pc:chgData name="Das, Manas" userId="S::manas.das@umassmed.edu::9cf4d5e5-7c95-4079-b778-e5460b483301" providerId="AD" clId="Web-{BF153F84-1C8E-9947-62F3-89BF2075EE85}" dt="2020-10-21T18:43:47.220" v="612" actId="20577"/>
        <pc:sldMkLst>
          <pc:docMk/>
          <pc:sldMk cId="618621079" sldId="316"/>
        </pc:sldMkLst>
        <pc:spChg chg="mod">
          <ac:chgData name="Das, Manas" userId="S::manas.das@umassmed.edu::9cf4d5e5-7c95-4079-b778-e5460b483301" providerId="AD" clId="Web-{BF153F84-1C8E-9947-62F3-89BF2075EE85}" dt="2020-10-21T18:43:47.220" v="612" actId="20577"/>
          <ac:spMkLst>
            <pc:docMk/>
            <pc:sldMk cId="618621079" sldId="316"/>
            <ac:spMk id="6" creationId="{E9CA9B77-52BF-4E69-8D81-E126F6FCE883}"/>
          </ac:spMkLst>
        </pc:spChg>
      </pc:sldChg>
      <pc:sldChg chg="modSp">
        <pc:chgData name="Das, Manas" userId="S::manas.das@umassmed.edu::9cf4d5e5-7c95-4079-b778-e5460b483301" providerId="AD" clId="Web-{BF153F84-1C8E-9947-62F3-89BF2075EE85}" dt="2020-10-21T18:40:00.581" v="494" actId="20577"/>
        <pc:sldMkLst>
          <pc:docMk/>
          <pc:sldMk cId="100307826" sldId="318"/>
        </pc:sldMkLst>
        <pc:spChg chg="mod">
          <ac:chgData name="Das, Manas" userId="S::manas.das@umassmed.edu::9cf4d5e5-7c95-4079-b778-e5460b483301" providerId="AD" clId="Web-{BF153F84-1C8E-9947-62F3-89BF2075EE85}" dt="2020-10-21T18:40:00.581" v="494" actId="20577"/>
          <ac:spMkLst>
            <pc:docMk/>
            <pc:sldMk cId="100307826" sldId="318"/>
            <ac:spMk id="14" creationId="{D978DBE3-D621-49FA-B8B7-0C8D4E89BB33}"/>
          </ac:spMkLst>
        </pc:spChg>
      </pc:sldChg>
      <pc:sldChg chg="modSp add del">
        <pc:chgData name="Das, Manas" userId="S::manas.das@umassmed.edu::9cf4d5e5-7c95-4079-b778-e5460b483301" providerId="AD" clId="Web-{BF153F84-1C8E-9947-62F3-89BF2075EE85}" dt="2020-10-21T18:40:50.334" v="532" actId="1076"/>
        <pc:sldMkLst>
          <pc:docMk/>
          <pc:sldMk cId="4188753383" sldId="319"/>
        </pc:sldMkLst>
        <pc:spChg chg="mod">
          <ac:chgData name="Das, Manas" userId="S::manas.das@umassmed.edu::9cf4d5e5-7c95-4079-b778-e5460b483301" providerId="AD" clId="Web-{BF153F84-1C8E-9947-62F3-89BF2075EE85}" dt="2020-10-21T18:40:50.334" v="532" actId="1076"/>
          <ac:spMkLst>
            <pc:docMk/>
            <pc:sldMk cId="4188753383" sldId="319"/>
            <ac:spMk id="3" creationId="{FEA66D3F-7214-415E-9FBA-74D3138AD1C3}"/>
          </ac:spMkLst>
        </pc:spChg>
      </pc:sldChg>
      <pc:sldChg chg="modSp">
        <pc:chgData name="Das, Manas" userId="S::manas.das@umassmed.edu::9cf4d5e5-7c95-4079-b778-e5460b483301" providerId="AD" clId="Web-{BF153F84-1C8E-9947-62F3-89BF2075EE85}" dt="2020-10-21T18:41:59.026" v="555" actId="1076"/>
        <pc:sldMkLst>
          <pc:docMk/>
          <pc:sldMk cId="2414637495" sldId="320"/>
        </pc:sldMkLst>
        <pc:spChg chg="mod">
          <ac:chgData name="Das, Manas" userId="S::manas.das@umassmed.edu::9cf4d5e5-7c95-4079-b778-e5460b483301" providerId="AD" clId="Web-{BF153F84-1C8E-9947-62F3-89BF2075EE85}" dt="2020-10-21T18:41:52.526" v="553" actId="20577"/>
          <ac:spMkLst>
            <pc:docMk/>
            <pc:sldMk cId="2414637495" sldId="320"/>
            <ac:spMk id="2" creationId="{10451D25-9041-4304-9ACD-EFC9A47E86C0}"/>
          </ac:spMkLst>
        </pc:spChg>
        <pc:spChg chg="mod">
          <ac:chgData name="Das, Manas" userId="S::manas.das@umassmed.edu::9cf4d5e5-7c95-4079-b778-e5460b483301" providerId="AD" clId="Web-{BF153F84-1C8E-9947-62F3-89BF2075EE85}" dt="2020-10-21T18:41:59.026" v="555" actId="1076"/>
          <ac:spMkLst>
            <pc:docMk/>
            <pc:sldMk cId="2414637495" sldId="320"/>
            <ac:spMk id="13" creationId="{476405A6-D2D4-4954-BC7A-1B1A7947484C}"/>
          </ac:spMkLst>
        </pc:spChg>
      </pc:sldChg>
      <pc:sldChg chg="modSp">
        <pc:chgData name="Das, Manas" userId="S::manas.das@umassmed.edu::9cf4d5e5-7c95-4079-b778-e5460b483301" providerId="AD" clId="Web-{BF153F84-1C8E-9947-62F3-89BF2075EE85}" dt="2020-10-21T18:52:18.736" v="632" actId="20577"/>
        <pc:sldMkLst>
          <pc:docMk/>
          <pc:sldMk cId="1057748303" sldId="321"/>
        </pc:sldMkLst>
        <pc:spChg chg="mod">
          <ac:chgData name="Das, Manas" userId="S::manas.das@umassmed.edu::9cf4d5e5-7c95-4079-b778-e5460b483301" providerId="AD" clId="Web-{BF153F84-1C8E-9947-62F3-89BF2075EE85}" dt="2020-10-21T18:52:18.736" v="632" actId="20577"/>
          <ac:spMkLst>
            <pc:docMk/>
            <pc:sldMk cId="1057748303" sldId="321"/>
            <ac:spMk id="6" creationId="{E9CA9B77-52BF-4E69-8D81-E126F6FCE883}"/>
          </ac:spMkLst>
        </pc:spChg>
      </pc:sldChg>
      <pc:sldChg chg="addSp modSp add replId">
        <pc:chgData name="Das, Manas" userId="S::manas.das@umassmed.edu::9cf4d5e5-7c95-4079-b778-e5460b483301" providerId="AD" clId="Web-{BF153F84-1C8E-9947-62F3-89BF2075EE85}" dt="2020-10-21T18:29:37.590" v="428" actId="20577"/>
        <pc:sldMkLst>
          <pc:docMk/>
          <pc:sldMk cId="1515535190" sldId="322"/>
        </pc:sldMkLst>
        <pc:spChg chg="mod">
          <ac:chgData name="Das, Manas" userId="S::manas.das@umassmed.edu::9cf4d5e5-7c95-4079-b778-e5460b483301" providerId="AD" clId="Web-{BF153F84-1C8E-9947-62F3-89BF2075EE85}" dt="2020-10-21T18:24:15.868" v="316" actId="14100"/>
          <ac:spMkLst>
            <pc:docMk/>
            <pc:sldMk cId="1515535190" sldId="322"/>
            <ac:spMk id="2" creationId="{2D7445A7-8038-4E2D-B828-BFEDAF1BFC81}"/>
          </ac:spMkLst>
        </pc:spChg>
        <pc:spChg chg="mod">
          <ac:chgData name="Das, Manas" userId="S::manas.das@umassmed.edu::9cf4d5e5-7c95-4079-b778-e5460b483301" providerId="AD" clId="Web-{BF153F84-1C8E-9947-62F3-89BF2075EE85}" dt="2020-10-21T18:24:05.414" v="315"/>
          <ac:spMkLst>
            <pc:docMk/>
            <pc:sldMk cId="1515535190" sldId="322"/>
            <ac:spMk id="3" creationId="{7B8AA6CB-1D8A-4C03-8C13-A16F76915D71}"/>
          </ac:spMkLst>
        </pc:spChg>
        <pc:spChg chg="add mod">
          <ac:chgData name="Das, Manas" userId="S::manas.das@umassmed.edu::9cf4d5e5-7c95-4079-b778-e5460b483301" providerId="AD" clId="Web-{BF153F84-1C8E-9947-62F3-89BF2075EE85}" dt="2020-10-21T18:29:37.590" v="428" actId="20577"/>
          <ac:spMkLst>
            <pc:docMk/>
            <pc:sldMk cId="1515535190" sldId="322"/>
            <ac:spMk id="6" creationId="{B90EFD40-8413-4FEF-84FD-96A401F239B0}"/>
          </ac:spMkLst>
        </pc:spChg>
      </pc:sldChg>
      <pc:sldChg chg="addSp delSp modSp add replId">
        <pc:chgData name="Das, Manas" userId="S::manas.das@umassmed.edu::9cf4d5e5-7c95-4079-b778-e5460b483301" providerId="AD" clId="Web-{BF153F84-1C8E-9947-62F3-89BF2075EE85}" dt="2020-10-21T18:33:36.964" v="448" actId="14100"/>
        <pc:sldMkLst>
          <pc:docMk/>
          <pc:sldMk cId="255233317" sldId="323"/>
        </pc:sldMkLst>
        <pc:spChg chg="mod">
          <ac:chgData name="Das, Manas" userId="S::manas.das@umassmed.edu::9cf4d5e5-7c95-4079-b778-e5460b483301" providerId="AD" clId="Web-{BF153F84-1C8E-9947-62F3-89BF2075EE85}" dt="2020-10-21T18:32:07.646" v="438" actId="20577"/>
          <ac:spMkLst>
            <pc:docMk/>
            <pc:sldMk cId="255233317" sldId="323"/>
            <ac:spMk id="13" creationId="{476405A6-D2D4-4954-BC7A-1B1A7947484C}"/>
          </ac:spMkLst>
        </pc:spChg>
        <pc:spChg chg="del">
          <ac:chgData name="Das, Manas" userId="S::manas.das@umassmed.edu::9cf4d5e5-7c95-4079-b778-e5460b483301" providerId="AD" clId="Web-{BF153F84-1C8E-9947-62F3-89BF2075EE85}" dt="2020-10-21T18:32:10.787" v="441"/>
          <ac:spMkLst>
            <pc:docMk/>
            <pc:sldMk cId="255233317" sldId="323"/>
            <ac:spMk id="14" creationId="{D978DBE3-D621-49FA-B8B7-0C8D4E89BB33}"/>
          </ac:spMkLst>
        </pc:spChg>
        <pc:picChg chg="mod">
          <ac:chgData name="Das, Manas" userId="S::manas.das@umassmed.edu::9cf4d5e5-7c95-4079-b778-e5460b483301" providerId="AD" clId="Web-{BF153F84-1C8E-9947-62F3-89BF2075EE85}" dt="2020-10-21T18:33:25.745" v="445" actId="14100"/>
          <ac:picMkLst>
            <pc:docMk/>
            <pc:sldMk cId="255233317" sldId="323"/>
            <ac:picMk id="2" creationId="{5BA64C80-3FE3-4DD0-9698-72C5CC43DBE5}"/>
          </ac:picMkLst>
        </pc:picChg>
        <pc:picChg chg="add mod">
          <ac:chgData name="Das, Manas" userId="S::manas.das@umassmed.edu::9cf4d5e5-7c95-4079-b778-e5460b483301" providerId="AD" clId="Web-{BF153F84-1C8E-9947-62F3-89BF2075EE85}" dt="2020-10-21T18:33:36.964" v="448" actId="14100"/>
          <ac:picMkLst>
            <pc:docMk/>
            <pc:sldMk cId="255233317" sldId="323"/>
            <ac:picMk id="4" creationId="{293C1655-2CB7-4147-9BF3-467DB2BD8833}"/>
          </ac:picMkLst>
        </pc:picChg>
        <pc:inkChg chg="del">
          <ac:chgData name="Das, Manas" userId="S::manas.das@umassmed.edu::9cf4d5e5-7c95-4079-b778-e5460b483301" providerId="AD" clId="Web-{BF153F84-1C8E-9947-62F3-89BF2075EE85}" dt="2020-10-21T18:33:28.183" v="446"/>
          <ac:inkMkLst>
            <pc:docMk/>
            <pc:sldMk cId="255233317" sldId="323"/>
            <ac:inkMk id="3" creationId="{47B5AF0E-9780-47BC-A115-F6F9CB725F15}"/>
          </ac:inkMkLst>
        </pc:inkChg>
      </pc:sldChg>
      <pc:sldChg chg="new del">
        <pc:chgData name="Das, Manas" userId="S::manas.das@umassmed.edu::9cf4d5e5-7c95-4079-b778-e5460b483301" providerId="AD" clId="Web-{BF153F84-1C8E-9947-62F3-89BF2075EE85}" dt="2020-10-21T18:31:53.708" v="434"/>
        <pc:sldMkLst>
          <pc:docMk/>
          <pc:sldMk cId="1377951991" sldId="323"/>
        </pc:sldMkLst>
      </pc:sldChg>
    </pc:docChg>
  </pc:docChgLst>
  <pc:docChgLst>
    <pc:chgData name="Das, Manas" userId="S::manas.das@umassmed.edu::9cf4d5e5-7c95-4079-b778-e5460b483301" providerId="AD" clId="Web-{EE7F674A-087B-42CF-FF0A-F4D7DB2F2899}"/>
    <pc:docChg chg="modSld">
      <pc:chgData name="Das, Manas" userId="S::manas.das@umassmed.edu::9cf4d5e5-7c95-4079-b778-e5460b483301" providerId="AD" clId="Web-{EE7F674A-087B-42CF-FF0A-F4D7DB2F2899}" dt="2020-10-21T20:33:13.493" v="13" actId="20577"/>
      <pc:docMkLst>
        <pc:docMk/>
      </pc:docMkLst>
      <pc:sldChg chg="modSp">
        <pc:chgData name="Das, Manas" userId="S::manas.das@umassmed.edu::9cf4d5e5-7c95-4079-b778-e5460b483301" providerId="AD" clId="Web-{EE7F674A-087B-42CF-FF0A-F4D7DB2F2899}" dt="2020-10-21T20:33:13.493" v="12" actId="20577"/>
        <pc:sldMkLst>
          <pc:docMk/>
          <pc:sldMk cId="100307826" sldId="318"/>
        </pc:sldMkLst>
        <pc:spChg chg="mod">
          <ac:chgData name="Das, Manas" userId="S::manas.das@umassmed.edu::9cf4d5e5-7c95-4079-b778-e5460b483301" providerId="AD" clId="Web-{EE7F674A-087B-42CF-FF0A-F4D7DB2F2899}" dt="2020-10-21T20:33:13.493" v="12" actId="20577"/>
          <ac:spMkLst>
            <pc:docMk/>
            <pc:sldMk cId="100307826" sldId="318"/>
            <ac:spMk id="14" creationId="{D978DBE3-D621-49FA-B8B7-0C8D4E89BB33}"/>
          </ac:spMkLst>
        </pc:spChg>
      </pc:sldChg>
      <pc:sldChg chg="modSp">
        <pc:chgData name="Das, Manas" userId="S::manas.das@umassmed.edu::9cf4d5e5-7c95-4079-b778-e5460b483301" providerId="AD" clId="Web-{EE7F674A-087B-42CF-FF0A-F4D7DB2F2899}" dt="2020-10-21T20:21:34.809" v="5" actId="20577"/>
        <pc:sldMkLst>
          <pc:docMk/>
          <pc:sldMk cId="1515535190" sldId="322"/>
        </pc:sldMkLst>
        <pc:spChg chg="mod">
          <ac:chgData name="Das, Manas" userId="S::manas.das@umassmed.edu::9cf4d5e5-7c95-4079-b778-e5460b483301" providerId="AD" clId="Web-{EE7F674A-087B-42CF-FF0A-F4D7DB2F2899}" dt="2020-10-21T20:21:27.418" v="1" actId="20577"/>
          <ac:spMkLst>
            <pc:docMk/>
            <pc:sldMk cId="1515535190" sldId="322"/>
            <ac:spMk id="3" creationId="{7B8AA6CB-1D8A-4C03-8C13-A16F76915D71}"/>
          </ac:spMkLst>
        </pc:spChg>
        <pc:spChg chg="mod">
          <ac:chgData name="Das, Manas" userId="S::manas.das@umassmed.edu::9cf4d5e5-7c95-4079-b778-e5460b483301" providerId="AD" clId="Web-{EE7F674A-087B-42CF-FF0A-F4D7DB2F2899}" dt="2020-10-21T20:21:34.809" v="5" actId="20577"/>
          <ac:spMkLst>
            <pc:docMk/>
            <pc:sldMk cId="1515535190" sldId="322"/>
            <ac:spMk id="6" creationId="{B90EFD40-8413-4FEF-84FD-96A401F239B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26T15:43:10.172"/>
    </inkml:context>
    <inkml:brush xml:id="br0">
      <inkml:brushProperty name="width" value="0.3" units="cm"/>
      <inkml:brushProperty name="height" value="0.6" units="cm"/>
      <inkml:brushProperty name="color" value="#1529EB"/>
      <inkml:brushProperty name="tip" value="rectangle"/>
      <inkml:brushProperty name="rasterOp" value="maskPen"/>
    </inkml:brush>
  </inkml:definitions>
  <inkml:trace contextRef="#ctx0" brushRef="#br0">1 0,'0'1959,"3"-1871,13 86,25 84,-34-220,9 74,-5 1,-4 16,-6 229,-2-227,2-91,2-1,1 0,2 0,1 0,5 8,9 31,-2 2,5 66,-14 27,-11 122,-2-125,0 2178,5-1224,-2 2482,-3-3532,-11 60,-2 34,14 268,3-230,-1 2652,2-2836,0 0,1-2,1 2,1 0,1 8,3 21,8 67,-8-61,-2 0,-2 17,-3-37,2-1,1 0,3 0,0 0,8 14,0 6,-3 2,-2-1,-3 0,-2 2,-2-1,-4 10,-2 1338,2-822,0-555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26T15:43:10.172"/>
    </inkml:context>
    <inkml:brush xml:id="br0">
      <inkml:brushProperty name="width" value="0.3" units="cm"/>
      <inkml:brushProperty name="height" value="0.6" units="cm"/>
      <inkml:brushProperty name="color" value="#1529EB"/>
      <inkml:brushProperty name="tip" value="rectangle"/>
      <inkml:brushProperty name="rasterOp" value="maskPen"/>
    </inkml:brush>
  </inkml:definitions>
  <inkml:trace contextRef="#ctx0" brushRef="#br0">1 0,'0'1959,"3"-1871,13 86,25 84,-34-220,9 74,-5 1,-4 16,-6 229,-2-227,2-91,2-1,1 0,2 0,1 0,5 8,9 31,-2 2,5 66,-14 27,-11 122,-2-125,0 2178,5-1224,-2 2482,-3-3532,-11 60,-2 34,14 268,3-230,-1 2652,2-2836,0 0,1-2,1 2,1 0,1 8,3 21,8 67,-8-61,-2 0,-2 17,-3-37,2-1,1 0,3 0,0 0,8 14,0 6,-3 2,-2-1,-3 0,-2 2,-2-1,-4 10,-2 1338,2-822,0-555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C6EA0808-5285-498F-8E88-30E7A4823E96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43F4AFA-9B0B-4217-A2B4-5FE6F24CE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59">
              <a:defRPr/>
            </a:pPr>
            <a:fld id="{628DA148-9E17-449F-8387-99A3FB46438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59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83298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59">
              <a:defRPr/>
            </a:pPr>
            <a:fld id="{628DA148-9E17-449F-8387-99A3FB46438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59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2589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Introduction – 5 min (LT)</a:t>
            </a:r>
          </a:p>
          <a:p>
            <a:r>
              <a:rPr lang="en-US">
                <a:ea typeface="+mn-lt"/>
                <a:cs typeface="+mn-lt"/>
              </a:rPr>
              <a:t>What to present in EPC – 10 min (LT)</a:t>
            </a:r>
          </a:p>
          <a:p>
            <a:pPr lvl="1"/>
            <a:r>
              <a:rPr lang="en-US">
                <a:cs typeface="Calibri"/>
              </a:rPr>
              <a:t>Draft of calendar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cs typeface="Calibri"/>
              </a:rPr>
              <a:t>Highlight changes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Pedagogy (toward more engaged learning)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Introduction of newer learning methods (Problem-Based Learning, Case-Based Learning, etc.)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Introduction of longitudinal threads (diversity, research, etc.)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Novel assessment methods 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Further integration of basic biomedical and clinical sciences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Implementation of HSS as the third pillar</a:t>
            </a:r>
            <a:endParaRPr lang="en-US"/>
          </a:p>
          <a:p>
            <a:r>
              <a:rPr lang="en-US">
                <a:cs typeface="Calibri"/>
              </a:rPr>
              <a:t>Build team updates (strategies, best practices) – 15 min (</a:t>
            </a:r>
            <a:r>
              <a:rPr lang="en-US" err="1">
                <a:cs typeface="Calibri"/>
              </a:rPr>
              <a:t>SpX</a:t>
            </a:r>
            <a:r>
              <a:rPr lang="en-US">
                <a:cs typeface="Calibri"/>
              </a:rPr>
              <a:t>)</a:t>
            </a:r>
          </a:p>
          <a:p>
            <a:pPr lvl="1"/>
            <a:r>
              <a:rPr lang="en-US">
                <a:ea typeface="+mn-lt"/>
                <a:cs typeface="+mn-lt"/>
              </a:rPr>
              <a:t>MSK/GI - LG </a:t>
            </a:r>
          </a:p>
          <a:p>
            <a:pPr lvl="1"/>
            <a:r>
              <a:rPr lang="en-US">
                <a:ea typeface="+mn-lt"/>
                <a:cs typeface="+mn-lt"/>
              </a:rPr>
              <a:t>NSB – SG </a:t>
            </a:r>
          </a:p>
          <a:p>
            <a:pPr lvl="1"/>
            <a:r>
              <a:rPr lang="en-US">
                <a:ea typeface="+mn-lt"/>
                <a:cs typeface="+mn-lt"/>
              </a:rPr>
              <a:t>CVS - ?</a:t>
            </a:r>
          </a:p>
          <a:p>
            <a:pPr lvl="1"/>
            <a:r>
              <a:rPr lang="en-US">
                <a:ea typeface="+mn-lt"/>
                <a:cs typeface="+mn-lt"/>
              </a:rPr>
              <a:t>Clinical BT</a:t>
            </a:r>
          </a:p>
          <a:p>
            <a:pPr lvl="1"/>
            <a:r>
              <a:rPr lang="en-US">
                <a:ea typeface="+mn-lt"/>
                <a:cs typeface="+mn-lt"/>
              </a:rPr>
              <a:t>Teams that have not met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Build Team Discussions (questions for LT and other blocks) - 15 min</a:t>
            </a:r>
          </a:p>
          <a:p>
            <a:r>
              <a:rPr lang="en-US">
                <a:ea typeface="+mn-lt"/>
                <a:cs typeface="+mn-lt"/>
              </a:rPr>
              <a:t>Introduction of a longitudinal thread – 15 min (Longitudinal Consultant)</a:t>
            </a:r>
            <a:endParaRPr lang="en-US" sz="3600" kern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F4AFA-9B0B-4217-A2B4-5FE6F24CED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28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Introduction – 5 min (LT)</a:t>
            </a:r>
          </a:p>
          <a:p>
            <a:r>
              <a:rPr lang="en-US">
                <a:ea typeface="+mn-lt"/>
                <a:cs typeface="+mn-lt"/>
              </a:rPr>
              <a:t>What to present in EPC – 10 min (LT)</a:t>
            </a:r>
          </a:p>
          <a:p>
            <a:pPr lvl="1"/>
            <a:r>
              <a:rPr lang="en-US">
                <a:cs typeface="Calibri"/>
              </a:rPr>
              <a:t>Draft of calendar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cs typeface="Calibri"/>
              </a:rPr>
              <a:t>Highlight changes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Pedagogy (toward more engaged learning)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Introduction of newer learning methods (Problem-Based Learning, Case-Based Learning, etc.)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Introduction of longitudinal threads (diversity, research, etc.)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Novel assessment methods 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Further integration of basic biomedical and clinical sciences</a:t>
            </a:r>
            <a:endParaRPr lang="en-US">
              <a:ea typeface="+mn-lt"/>
              <a:cs typeface="+mn-lt"/>
            </a:endParaRPr>
          </a:p>
          <a:p>
            <a:pPr lvl="2"/>
            <a:r>
              <a:rPr lang="en-US">
                <a:cs typeface="Calibri"/>
              </a:rPr>
              <a:t>Implementation of HSS as the third pillar</a:t>
            </a:r>
            <a:endParaRPr lang="en-US"/>
          </a:p>
          <a:p>
            <a:r>
              <a:rPr lang="en-US">
                <a:cs typeface="Calibri"/>
              </a:rPr>
              <a:t>Build team updates (strategies, best practices) – 15 min (</a:t>
            </a:r>
            <a:r>
              <a:rPr lang="en-US" err="1">
                <a:cs typeface="Calibri"/>
              </a:rPr>
              <a:t>SpX</a:t>
            </a:r>
            <a:r>
              <a:rPr lang="en-US">
                <a:cs typeface="Calibri"/>
              </a:rPr>
              <a:t>)</a:t>
            </a:r>
          </a:p>
          <a:p>
            <a:pPr lvl="1"/>
            <a:r>
              <a:rPr lang="en-US">
                <a:ea typeface="+mn-lt"/>
                <a:cs typeface="+mn-lt"/>
              </a:rPr>
              <a:t>MSK/GI - LG </a:t>
            </a:r>
          </a:p>
          <a:p>
            <a:pPr lvl="1"/>
            <a:r>
              <a:rPr lang="en-US">
                <a:ea typeface="+mn-lt"/>
                <a:cs typeface="+mn-lt"/>
              </a:rPr>
              <a:t>NSB – SG </a:t>
            </a:r>
          </a:p>
          <a:p>
            <a:pPr lvl="1"/>
            <a:r>
              <a:rPr lang="en-US">
                <a:ea typeface="+mn-lt"/>
                <a:cs typeface="+mn-lt"/>
              </a:rPr>
              <a:t>CVS - ?</a:t>
            </a:r>
          </a:p>
          <a:p>
            <a:pPr lvl="1"/>
            <a:r>
              <a:rPr lang="en-US">
                <a:ea typeface="+mn-lt"/>
                <a:cs typeface="+mn-lt"/>
              </a:rPr>
              <a:t>Clinical BT</a:t>
            </a:r>
          </a:p>
          <a:p>
            <a:pPr lvl="1"/>
            <a:r>
              <a:rPr lang="en-US">
                <a:ea typeface="+mn-lt"/>
                <a:cs typeface="+mn-lt"/>
              </a:rPr>
              <a:t>Teams that have not met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Build Team Discussions (questions for LT and other blocks) - 15 min</a:t>
            </a:r>
          </a:p>
          <a:p>
            <a:r>
              <a:rPr lang="en-US">
                <a:ea typeface="+mn-lt"/>
                <a:cs typeface="+mn-lt"/>
              </a:rPr>
              <a:t>Introduction of a longitudinal thread – 15 min (Longitudinal Consultant)</a:t>
            </a:r>
            <a:endParaRPr lang="en-US" sz="3600" kern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F4AFA-9B0B-4217-A2B4-5FE6F24CED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29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752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14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3124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194587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2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3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65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6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23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61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481542" y="2937934"/>
            <a:ext cx="5181601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1542" y="1937809"/>
            <a:ext cx="5181601" cy="10001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267"/>
              </a:spcBef>
              <a:buSzTx/>
              <a:buFontTx/>
              <a:buNone/>
              <a:defRPr sz="1333">
                <a:solidFill>
                  <a:srgbClr val="888888"/>
                </a:solidFill>
              </a:defRPr>
            </a:lvl1pPr>
            <a:lvl2pPr marL="0" indent="304815">
              <a:spcBef>
                <a:spcPts val="267"/>
              </a:spcBef>
              <a:buSzTx/>
              <a:buFontTx/>
              <a:buNone/>
              <a:defRPr sz="1333">
                <a:solidFill>
                  <a:srgbClr val="888888"/>
                </a:solidFill>
              </a:defRPr>
            </a:lvl2pPr>
            <a:lvl3pPr marL="0" indent="609630">
              <a:spcBef>
                <a:spcPts val="267"/>
              </a:spcBef>
              <a:buSzTx/>
              <a:buFontTx/>
              <a:buNone/>
              <a:defRPr sz="1333">
                <a:solidFill>
                  <a:srgbClr val="888888"/>
                </a:solidFill>
              </a:defRPr>
            </a:lvl3pPr>
            <a:lvl4pPr marL="0" indent="914446">
              <a:spcBef>
                <a:spcPts val="267"/>
              </a:spcBef>
              <a:buSzTx/>
              <a:buFontTx/>
              <a:buNone/>
              <a:defRPr sz="1333">
                <a:solidFill>
                  <a:srgbClr val="888888"/>
                </a:solidFill>
              </a:defRPr>
            </a:lvl4pPr>
            <a:lvl5pPr marL="0" indent="1219261">
              <a:spcBef>
                <a:spcPts val="267"/>
              </a:spcBef>
              <a:buSzTx/>
              <a:buFontTx/>
              <a:buNone/>
              <a:defRPr sz="1333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382148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304800" y="183092"/>
            <a:ext cx="54864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defRPr sz="1867"/>
            </a:lvl1pPr>
            <a:lvl2pPr marL="527076" indent="-222261">
              <a:spcBef>
                <a:spcPts val="400"/>
              </a:spcBef>
              <a:defRPr sz="1867"/>
            </a:lvl2pPr>
            <a:lvl3pPr marL="823000" indent="-213370">
              <a:spcBef>
                <a:spcPts val="400"/>
              </a:spcBef>
              <a:defRPr sz="1867"/>
            </a:lvl3pPr>
            <a:lvl4pPr marL="1151524" indent="-237079">
              <a:spcBef>
                <a:spcPts val="400"/>
              </a:spcBef>
              <a:defRPr sz="1867"/>
            </a:lvl4pPr>
            <a:lvl5pPr marL="1456339" indent="-237079">
              <a:spcBef>
                <a:spcPts val="400"/>
              </a:spcBef>
              <a:defRPr sz="1867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699150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304800" y="183092"/>
            <a:ext cx="54864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800" y="1023408"/>
            <a:ext cx="2693459" cy="42650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333"/>
              </a:spcBef>
              <a:buSzTx/>
              <a:buFontTx/>
              <a:buNone/>
              <a:defRPr sz="1600" b="1"/>
            </a:lvl1pPr>
            <a:lvl2pPr marL="0" indent="304815">
              <a:spcBef>
                <a:spcPts val="333"/>
              </a:spcBef>
              <a:buSzTx/>
              <a:buFontTx/>
              <a:buNone/>
              <a:defRPr sz="1600" b="1"/>
            </a:lvl2pPr>
            <a:lvl3pPr marL="0" indent="609630">
              <a:spcBef>
                <a:spcPts val="333"/>
              </a:spcBef>
              <a:buSzTx/>
              <a:buFontTx/>
              <a:buNone/>
              <a:defRPr sz="1600" b="1"/>
            </a:lvl3pPr>
            <a:lvl4pPr marL="0" indent="914446">
              <a:spcBef>
                <a:spcPts val="333"/>
              </a:spcBef>
              <a:buSzTx/>
              <a:buFontTx/>
              <a:buNone/>
              <a:defRPr sz="1600" b="1"/>
            </a:lvl4pPr>
            <a:lvl5pPr marL="0" indent="1219261">
              <a:spcBef>
                <a:spcPts val="333"/>
              </a:spcBef>
              <a:buSzTx/>
              <a:buFontTx/>
              <a:buNone/>
              <a:defRPr sz="16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096684" y="1023408"/>
            <a:ext cx="2694517" cy="42650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333"/>
              </a:spcBef>
              <a:buSzTx/>
              <a:buFont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428497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304800" y="183092"/>
            <a:ext cx="54864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993151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1371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1981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4003404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7419993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304800" y="182033"/>
            <a:ext cx="2005543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04800" y="956734"/>
            <a:ext cx="2005543" cy="31273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SzTx/>
              <a:buFont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2903782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194859" y="3200400"/>
            <a:ext cx="3657601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94859" y="408517"/>
            <a:ext cx="3657601" cy="27432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94859" y="3578225"/>
            <a:ext cx="3657601" cy="5365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SzTx/>
              <a:buFontTx/>
              <a:buNone/>
              <a:defRPr sz="933"/>
            </a:lvl1pPr>
            <a:lvl2pPr marL="0" indent="304815">
              <a:spcBef>
                <a:spcPts val="200"/>
              </a:spcBef>
              <a:buSzTx/>
              <a:buFontTx/>
              <a:buNone/>
              <a:defRPr sz="933"/>
            </a:lvl2pPr>
            <a:lvl3pPr marL="0" indent="609630">
              <a:spcBef>
                <a:spcPts val="200"/>
              </a:spcBef>
              <a:buSzTx/>
              <a:buFontTx/>
              <a:buNone/>
              <a:defRPr sz="933"/>
            </a:lvl3pPr>
            <a:lvl4pPr marL="0" indent="914446">
              <a:spcBef>
                <a:spcPts val="200"/>
              </a:spcBef>
              <a:buSzTx/>
              <a:buFontTx/>
              <a:buNone/>
              <a:defRPr sz="933"/>
            </a:lvl4pPr>
            <a:lvl5pPr marL="0" indent="1219261">
              <a:spcBef>
                <a:spcPts val="200"/>
              </a:spcBef>
              <a:buSzTx/>
              <a:buFontTx/>
              <a:buNone/>
              <a:defRPr sz="933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338170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304800" y="183092"/>
            <a:ext cx="5486400" cy="762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2518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540260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087E9-19D8-4657-9531-79DD41B23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64547-0C54-4ED0-90B8-90E971DEC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DF07B-A744-4BA8-B4EA-250646A15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0900E-C886-4A05-A8DC-696ED922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F39C1-F993-4C88-8D05-500CAE02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248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14D-9474-45F5-8525-D979ADBB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00E0E-BF98-44A7-A074-98CB0F2C1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9BBE6-E87D-49F0-9438-3F4445F9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04A32-AD96-4AE1-A6BA-CC9710D4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3F42E-EBDC-41A1-8F28-51CAE7AD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323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A1CE-1D9D-4BE7-BF72-2598F5D2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FA975-4F5E-408F-BA40-01DDD9EF4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59C63-F672-4829-A7B1-B1137847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DE9F4-EA5D-4F6A-9EEB-92C3F190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6ACFE-6134-471C-A503-155AA924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313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47FEA-35AE-4549-861C-87C2D325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BC09B-CC75-402B-9E92-0FC6F20D9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62917-82C3-4D8C-B4D4-4626BB179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B596F-8CA8-46B0-93D9-B4AB9065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66336-88CE-4C82-8938-FC8372356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1FCED-1CFB-480C-9BEB-3FDA8A29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763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0ACD-C102-4ACA-A6B8-4F9232A1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80743-68B2-4158-A72A-79FB24AB8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D5E042-DA3C-4584-B311-B348AFDE6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E235D6-07EF-421D-9F72-5DF0B7656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8DA06F-37FA-47D7-B824-3F0D43E92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65A819-3EA8-4B62-89AC-5487A121F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55B2E6-0BC1-47AA-A0A0-21D70C2B6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C74A7F-46EF-4543-86FC-0CEBEE7F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3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1371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1981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28314675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8F37-F904-4A59-A2B1-75D4B4BC3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9626EF-94A3-4E50-83E3-362F61859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FFFBC-07E8-4C49-99A4-13FA5A29B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EE549-7304-4542-A71D-069183C46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632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599B-C68B-4426-9E3B-82F8BB9A5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6A7931-906B-4173-A8FF-7D3698B4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BFDD0-54A9-446F-A4FF-07950F935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173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3DB03-1A42-488E-8C36-1A5CB9010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E64CC-72C1-4217-86E6-CF3A180A4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754C48-472D-4501-B189-BB74EF245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B12B5-E8EE-4032-A7B2-36B3667E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615E5-23A8-440C-8813-57E2A7CE8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834CA-57EF-4305-8E32-9BEDA52E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804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32B5-429D-4BD8-A700-94A36676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CC8AC5-E6E5-43FF-AFBB-58718CFC3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1BC11-7F31-46CC-845B-F47385E65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3497E-CF02-4F13-BEB2-450C60136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5A814-D862-4D6D-93F0-8479C107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78D8E-1EF3-4E10-ABAF-DFA16AFA9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85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687E-F0DD-4969-85A7-48DE86D4D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D2576-FF8F-492B-AF7C-AF6661C99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9E66F-D756-4FC5-9273-F48087FF7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7625-9EE1-40A1-AAA8-51E21982F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4AD66-817D-477C-8F86-2E6110E3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079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C95CEC-A52C-4A3F-BDD2-11513A6B1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905B5-1701-46F3-B115-8E6821496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15BE5-F09B-433A-A9AD-F57C3F9CC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821AE-A30E-4A59-A990-B4647EA9E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E6275-7F02-43CD-832E-8D621B62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1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1371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1981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250202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1371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1981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369451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50000"/>
              <a:alpha val="51000"/>
            </a:schemeClr>
          </a:solidFill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Sabon LT Std" pitchFamily="18" charset="0"/>
              </a:defRPr>
            </a:lvl1pPr>
            <a:lvl2pPr>
              <a:defRPr sz="3200">
                <a:solidFill>
                  <a:schemeClr val="bg1"/>
                </a:solidFill>
                <a:latin typeface="Sabon LT Std" pitchFamily="18" charset="0"/>
              </a:defRPr>
            </a:lvl2pPr>
            <a:lvl3pPr>
              <a:defRPr sz="2800">
                <a:solidFill>
                  <a:schemeClr val="bg1"/>
                </a:solidFill>
                <a:latin typeface="Sabon LT Std" pitchFamily="18" charset="0"/>
              </a:defRPr>
            </a:lvl3pPr>
            <a:lvl4pPr>
              <a:defRPr sz="2800">
                <a:solidFill>
                  <a:schemeClr val="bg1"/>
                </a:solidFill>
                <a:latin typeface="Sabon LT Std" pitchFamily="18" charset="0"/>
              </a:defRPr>
            </a:lvl4pPr>
            <a:lvl5pPr>
              <a:defRPr sz="2400">
                <a:solidFill>
                  <a:schemeClr val="bg1"/>
                </a:solidFill>
                <a:latin typeface="Sabon LT Std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62400" y="6340476"/>
            <a:ext cx="16256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Frutiger LT Std 55 Roman" pitchFamily="34" charset="0"/>
              </a:defRPr>
            </a:lvl1pPr>
          </a:lstStyle>
          <a:p>
            <a:r>
              <a:rPr lang="en-US"/>
              <a:t>January 16,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20800" y="6340476"/>
            <a:ext cx="24384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Frutiger LT Std 55 Roman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" y="6340476"/>
            <a:ext cx="5080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Frutiger LT Std 55 Roman" pitchFamily="34" charset="0"/>
              </a:defRPr>
            </a:lvl1pPr>
          </a:lstStyle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1117600" y="6324601"/>
            <a:ext cx="2032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Frutiger LT Std 55 Roman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000" b="0" i="0" u="none" strike="noStrike" kern="1200" baseline="30000">
                <a:solidFill>
                  <a:schemeClr val="bg1"/>
                </a:solidFill>
                <a:latin typeface="Frutiger LT Std 55 Roman" pitchFamily="34" charset="0"/>
                <a:ea typeface="+mn-ea"/>
                <a:cs typeface="+mn-cs"/>
              </a:rPr>
              <a:t> | </a:t>
            </a: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759200" y="6324601"/>
            <a:ext cx="2032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Frutiger LT Std 55 Roman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000" b="0" i="0" u="none" strike="noStrike" kern="1200" baseline="30000">
                <a:solidFill>
                  <a:schemeClr val="bg1"/>
                </a:solidFill>
                <a:latin typeface="Frutiger LT Std 55 Roman" pitchFamily="34" charset="0"/>
                <a:ea typeface="+mn-ea"/>
                <a:cs typeface="+mn-cs"/>
              </a:rPr>
              <a:t> | 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6351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1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16,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4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alphaModFix amt="2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January 16,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4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33CC"/>
          </a:solidFill>
          <a:latin typeface="Frutiger LT Std 55 Roman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92075"/>
            <a:ext cx="109728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573834" y="4251554"/>
            <a:ext cx="217366" cy="21544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8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92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ransition spd="med"/>
  <p:txStyles>
    <p:titleStyle>
      <a:lvl1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11" marR="0" indent="-228611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22540" marR="0" indent="-217725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–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812841" marR="0" indent="-203210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15829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–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463113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»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76792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072744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37755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2682373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04815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09630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914446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219261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524076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828891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133707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438522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8B05E-237C-4851-9B70-4A9B4401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52BD5-A29B-4917-9397-954917D9B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66C70-1E16-45A9-BF2E-3A2E747D3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598AF-9310-43B5-BE19-ACE03A5BC26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9FB4E-E8CF-4373-9115-BA47F98E9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BCEEA-C096-4F0F-BBAB-988AAB357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4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445A7-8038-4E2D-B828-BFEDAF1BF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362" y="271236"/>
            <a:ext cx="9048862" cy="2247543"/>
          </a:xfrm>
        </p:spPr>
        <p:txBody>
          <a:bodyPr>
            <a:noAutofit/>
          </a:bodyPr>
          <a:lstStyle/>
          <a:p>
            <a:r>
              <a:rPr lang="en-US" sz="4800">
                <a:latin typeface="Frutiger LT Std 45 Light"/>
              </a:rPr>
              <a:t>Curriculum </a:t>
            </a:r>
            <a:r>
              <a:rPr lang="en-US" sz="4800" err="1">
                <a:latin typeface="Frutiger LT Std 45 Light"/>
              </a:rPr>
              <a:t>ReVolution</a:t>
            </a:r>
            <a:r>
              <a:rPr lang="en-US" sz="4800">
                <a:latin typeface="Frutiger LT Std 45 Light"/>
              </a:rPr>
              <a:t>: Spokespersons' Meeting 1</a:t>
            </a:r>
            <a:br>
              <a:rPr lang="en-US" sz="2000">
                <a:latin typeface="Frutiger LT Std 45 Light"/>
              </a:rPr>
            </a:br>
            <a:r>
              <a:rPr lang="en-US" sz="2000">
                <a:latin typeface="Frutiger LT Std 45 Light"/>
              </a:rPr>
              <a:t>10/22/2020 </a:t>
            </a:r>
            <a:endParaRPr lang="en-US" sz="2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AA6CB-1D8A-4C03-8C13-A16F76915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288" y="3107490"/>
            <a:ext cx="7416800" cy="34647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Melissa Fischer, MD MEd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Manas Das, MD, MS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Trish Seymour, MD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Mitch Gitkind, MD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Ashton Gunn, MEd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Sam Fox, MS2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Jillian </a:t>
            </a:r>
            <a:r>
              <a:rPr lang="en-US" sz="200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Belgrad</a:t>
            </a:r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, MS2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Sarah </a:t>
            </a:r>
            <a:r>
              <a:rPr lang="en-US" sz="200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Calove</a:t>
            </a:r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, MS2</a:t>
            </a:r>
          </a:p>
          <a:p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Alec </a:t>
            </a:r>
            <a:r>
              <a:rPr lang="en-US" sz="200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Gramann</a:t>
            </a:r>
            <a:r>
              <a:rPr lang="en-US" sz="200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, MS3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FAFA9F-B124-4486-9581-E33D42882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390558">
            <a:off x="7677356" y="1643539"/>
            <a:ext cx="4061454" cy="324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828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551EE-6699-48D0-93C4-F6E5CD0E9D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00B050"/>
                </a:solidFill>
              </a:rPr>
              <a:t>Housekeeping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9CA9B77-52BF-4E69-8D81-E126F6FCE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256159"/>
            <a:ext cx="8534400" cy="29128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Frutiger LT Std 45 Light"/>
              </a:rPr>
              <a:t>Preference for day/time of monthly BT meetings?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Frutiger LT Std 45 Light"/>
              </a:rPr>
              <a:t>Please send Ashton a list of your scheduled build team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Frutiger LT Std 45 Light"/>
              </a:rPr>
              <a:t>Please be sure to use your resources/consultants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Longitudinal consultants</a:t>
            </a:r>
            <a:endParaRPr lang="en-US" sz="2400">
              <a:solidFill>
                <a:schemeClr val="tx1"/>
              </a:solidFill>
              <a:cs typeface="Calibri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</a:rPr>
              <a:t>Leadership Team representatives</a:t>
            </a:r>
          </a:p>
        </p:txBody>
      </p:sp>
    </p:spTree>
    <p:extLst>
      <p:ext uri="{BB962C8B-B14F-4D97-AF65-F5344CB8AC3E}">
        <p14:creationId xmlns:p14="http://schemas.microsoft.com/office/powerpoint/2010/main" val="105774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445A7-8038-4E2D-B828-BFEDAF1BF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362" y="271236"/>
            <a:ext cx="9048862" cy="830868"/>
          </a:xfrm>
        </p:spPr>
        <p:txBody>
          <a:bodyPr>
            <a:noAutofit/>
          </a:bodyPr>
          <a:lstStyle/>
          <a:p>
            <a:r>
              <a:rPr lang="en-US" sz="4800">
                <a:latin typeface="Frutiger LT Std 45 Light"/>
              </a:rPr>
              <a:t>Meeting Invitees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AA6CB-1D8A-4C03-8C13-A16F76915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288" y="1465434"/>
            <a:ext cx="3467279" cy="513901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Frutiger LT Std 45 Light"/>
              </a:rPr>
              <a:t>Spokespersons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 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Lisa Hall (P1)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Jill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Zitzewitz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 (P2)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Chris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Sassetti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 (BII)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Jonathan Cheah (MSK)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Sue Gagliardi (NSB)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Wahid Wassef (GI)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Matthew McGuiness (CVS)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Max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Zayaruzny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 (Resp)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Jason Kurland (Renal)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Susan Zweizig (Endo/Repro)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Raquel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Belforti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 (Clinical)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Howard Sachs (Clin Integ)</a:t>
            </a:r>
          </a:p>
          <a:p>
            <a:endParaRPr lang="en-US" sz="20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FAFA9F-B124-4486-9581-E33D42882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390558">
            <a:off x="7677356" y="1643539"/>
            <a:ext cx="4061454" cy="324630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B90EFD40-8413-4FEF-84FD-96A401F239B0}"/>
              </a:ext>
            </a:extLst>
          </p:cNvPr>
          <p:cNvSpPr txBox="1">
            <a:spLocks/>
          </p:cNvSpPr>
          <p:nvPr/>
        </p:nvSpPr>
        <p:spPr>
          <a:xfrm>
            <a:off x="3883012" y="1467580"/>
            <a:ext cx="3907307" cy="51282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C00000"/>
                </a:solidFill>
                <a:latin typeface="Frutiger LT Std 45 Light"/>
              </a:rPr>
              <a:t>Longitudinal Consultants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 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Mark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Dershwitz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 (Pharm)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Maged Soliman (Pharm)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Lela Giannaris (Anatomy)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Chris Cerniglia (Imaging)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Manas Das (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Histo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/Phys/Embryo)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Janaki Moni (Cancer Concepts)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Ediz Cosar (Cancer Concepts)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Eric Ko (Cancer Concepts)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Segoe UI"/>
                <a:cs typeface="Segoe UI"/>
              </a:rPr>
              <a:t>Suzanne Cashman (HSC)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Frutiger LT Std 45 Light"/>
            </a:endParaRP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Kerri Gosselin (Nutrition)</a:t>
            </a:r>
          </a:p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Frutiger LT Std 45 Light"/>
              </a:rPr>
              <a:t>Mark Micelli (Wellness)</a:t>
            </a:r>
          </a:p>
          <a:p>
            <a:endParaRPr lang="en-US" sz="2000">
              <a:solidFill>
                <a:srgbClr val="254061"/>
              </a:solidFill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515535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52" name="TextBox 9"/>
          <p:cNvSpPr txBox="1"/>
          <p:nvPr/>
        </p:nvSpPr>
        <p:spPr>
          <a:xfrm>
            <a:off x="488515" y="2410370"/>
            <a:ext cx="823823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ct val="100000"/>
              </a:lnSpc>
            </a:pPr>
            <a:endParaRPr lang="en-US" sz="2800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685800" y="660400"/>
            <a:ext cx="7360920" cy="666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5400"/>
              </a:lnSpc>
            </a:pPr>
            <a:r>
              <a:rPr lang="en-US" sz="4334" kern="0">
                <a:solidFill>
                  <a:srgbClr val="005392"/>
                </a:solidFill>
              </a:rPr>
              <a:t>Agenda</a:t>
            </a:r>
            <a:endParaRPr sz="4334" kern="0">
              <a:solidFill>
                <a:srgbClr val="005392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14:cNvPr>
              <p14:cNvContentPartPr/>
              <p14:nvPr/>
            </p14:nvContentPartPr>
            <p14:xfrm>
              <a:off x="9241359" y="222559"/>
              <a:ext cx="122400" cy="67166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87359" y="114563"/>
                <a:ext cx="230040" cy="6932272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5BA64C80-3FE3-4DD0-9698-72C5CC43D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408422">
            <a:off x="9228846" y="637017"/>
            <a:ext cx="2704762" cy="21619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978DBE3-D621-49FA-B8B7-0C8D4E89BB33}"/>
              </a:ext>
            </a:extLst>
          </p:cNvPr>
          <p:cNvSpPr txBox="1"/>
          <p:nvPr/>
        </p:nvSpPr>
        <p:spPr>
          <a:xfrm>
            <a:off x="685630" y="1798769"/>
            <a:ext cx="8041118" cy="44012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Introduction – 5 min (LT)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+mn-lt"/>
              </a:rPr>
              <a:t>EPC Presentation – 5 min (LT)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Build team updates (strategies, best practices) – 20 min/ 5 min each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Calibri"/>
              </a:rPr>
              <a:t>MSK/GI - Lela Giannaris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Calibri"/>
              </a:rPr>
              <a:t>NSB – Sue Gagliardi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Calibri"/>
              </a:rPr>
              <a:t>CVS – Matt McGuiness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Calibri"/>
              </a:rPr>
              <a:t>Clinical – Raquel </a:t>
            </a:r>
            <a:r>
              <a:rPr lang="en-US" sz="2000" err="1">
                <a:ea typeface="+mn-lt"/>
                <a:cs typeface="Calibri"/>
              </a:rPr>
              <a:t>Belforti</a:t>
            </a:r>
          </a:p>
          <a:p>
            <a:endParaRPr lang="en-US" sz="2000">
              <a:ea typeface="+mn-lt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+mn-lt"/>
              </a:rPr>
              <a:t>Open Discussion (questions for LT and other blocks) - 15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ea typeface="+mn-lt"/>
                <a:cs typeface="+mn-lt"/>
              </a:rPr>
              <a:t>Introduction of a longitudinal thread (imaging) – 15 min (Chris </a:t>
            </a:r>
            <a:r>
              <a:rPr lang="en-US" sz="2000" dirty="0">
                <a:ea typeface="+mn-lt"/>
                <a:cs typeface="+mn-lt"/>
              </a:rPr>
              <a:t>Cerniglia)</a:t>
            </a:r>
            <a:endParaRPr lang="en-US" sz="40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3078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52" name="TextBox 9"/>
          <p:cNvSpPr txBox="1"/>
          <p:nvPr/>
        </p:nvSpPr>
        <p:spPr>
          <a:xfrm>
            <a:off x="488515" y="2410370"/>
            <a:ext cx="823823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ct val="100000"/>
              </a:lnSpc>
            </a:pPr>
            <a:endParaRPr lang="en-US" sz="2800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685800" y="660400"/>
            <a:ext cx="7360920" cy="666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5400"/>
              </a:lnSpc>
            </a:pPr>
            <a:r>
              <a:rPr lang="en-US" sz="4300" kern="0">
                <a:solidFill>
                  <a:srgbClr val="005392"/>
                </a:solidFill>
              </a:rPr>
              <a:t>Most Updated Calendar</a:t>
            </a:r>
            <a:endParaRPr sz="4334" kern="0">
              <a:solidFill>
                <a:srgbClr val="00539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A64C80-3FE3-4DD0-9698-72C5CC43D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408422">
            <a:off x="9853209" y="395767"/>
            <a:ext cx="1663720" cy="1324779"/>
          </a:xfrm>
          <a:prstGeom prst="rect">
            <a:avLst/>
          </a:prstGeom>
        </p:spPr>
      </p:pic>
      <p:pic>
        <p:nvPicPr>
          <p:cNvPr id="4" name="Picture 4" descr="Timeline&#10;&#10;Description automatically generated">
            <a:extLst>
              <a:ext uri="{FF2B5EF4-FFF2-40B4-BE49-F238E27FC236}">
                <a16:creationId xmlns:a16="http://schemas.microsoft.com/office/drawing/2014/main" id="{293C1655-2CB7-4147-9BF3-467DB2BD8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33" y="2397892"/>
            <a:ext cx="11726212" cy="387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333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189007" y="163642"/>
            <a:ext cx="8714126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ct val="100000"/>
              </a:lnSpc>
            </a:pPr>
            <a:r>
              <a:rPr lang="en-US" sz="3600" kern="0">
                <a:solidFill>
                  <a:srgbClr val="005392"/>
                </a:solidFill>
              </a:rPr>
              <a:t>When to Present to EPC</a:t>
            </a:r>
            <a:endParaRPr lang="en-US" i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322FB7-2A2F-43C7-A411-79CA0EF87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750" y="5329913"/>
            <a:ext cx="1438360" cy="15280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39F04A7-F515-40BC-92A8-D448EBFF3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843" y="5688537"/>
            <a:ext cx="1072989" cy="810838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38F3AE9-0F18-4BDD-A0E2-8C3C9B21D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77360"/>
              </p:ext>
            </p:extLst>
          </p:nvPr>
        </p:nvGraphicFramePr>
        <p:xfrm>
          <a:off x="601296" y="776557"/>
          <a:ext cx="10905074" cy="3814823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952383">
                  <a:extLst>
                    <a:ext uri="{9D8B030D-6E8A-4147-A177-3AD203B41FA5}">
                      <a16:colId xmlns:a16="http://schemas.microsoft.com/office/drawing/2014/main" val="474780438"/>
                    </a:ext>
                  </a:extLst>
                </a:gridCol>
                <a:gridCol w="912705">
                  <a:extLst>
                    <a:ext uri="{9D8B030D-6E8A-4147-A177-3AD203B41FA5}">
                      <a16:colId xmlns:a16="http://schemas.microsoft.com/office/drawing/2014/main" val="2436523205"/>
                    </a:ext>
                  </a:extLst>
                </a:gridCol>
                <a:gridCol w="789088">
                  <a:extLst>
                    <a:ext uri="{9D8B030D-6E8A-4147-A177-3AD203B41FA5}">
                      <a16:colId xmlns:a16="http://schemas.microsoft.com/office/drawing/2014/main" val="146356488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3555172431"/>
                    </a:ext>
                  </a:extLst>
                </a:gridCol>
                <a:gridCol w="799389">
                  <a:extLst>
                    <a:ext uri="{9D8B030D-6E8A-4147-A177-3AD203B41FA5}">
                      <a16:colId xmlns:a16="http://schemas.microsoft.com/office/drawing/2014/main" val="344718820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701063999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182778759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17778445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965910149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458060297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1400580742"/>
                    </a:ext>
                  </a:extLst>
                </a:gridCol>
              </a:tblGrid>
              <a:tr h="623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Groups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March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April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May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June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July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Aug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Sept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Oct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Nov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673625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Leadership Team (LT); traditional track – calendar, policies, and processes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210615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P1, P2, Blood/Inf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632298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Skin/MSK, NSB, GI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3664723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CVS, Resp, Renal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44208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Endo/Repro, PHC, Clinical, &amp; Clinical Integration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061582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 (traditional track – wrap up) 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881580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LT; 3-year track – calendar, policies, and processes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485265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LT; Clinical Years Revolution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98107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3305D9B-905C-466A-A9ED-D0D5F1D4724A}"/>
              </a:ext>
            </a:extLst>
          </p:cNvPr>
          <p:cNvSpPr/>
          <p:nvPr/>
        </p:nvSpPr>
        <p:spPr>
          <a:xfrm>
            <a:off x="1210037" y="4619070"/>
            <a:ext cx="6096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endParaRPr lang="en-US">
              <a:solidFill>
                <a:srgbClr val="FFFFFF"/>
              </a:solidFill>
              <a:latin typeface="inherit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Presentation to EPC rules (steering committee): X 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Presentation to EPC: </a:t>
            </a:r>
            <a:r>
              <a:rPr lang="en-US" sz="1100" b="1">
                <a:solidFill>
                  <a:srgbClr val="00B050"/>
                </a:solidFill>
                <a:latin typeface="inherit"/>
              </a:rPr>
              <a:t>●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EPC Vote (build team presence not needed): </a:t>
            </a:r>
            <a:r>
              <a:rPr lang="en-US" sz="1100" b="1">
                <a:solidFill>
                  <a:srgbClr val="C00000"/>
                </a:solidFill>
                <a:latin typeface="inherit"/>
              </a:rPr>
              <a:t>†</a:t>
            </a:r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 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>
                <a:solidFill>
                  <a:srgbClr val="201F1E"/>
                </a:solidFill>
                <a:latin typeface="Calibri" panose="020F0502020204030204" pitchFamily="34" charset="0"/>
              </a:rPr>
              <a:t>(</a:t>
            </a:r>
            <a:r>
              <a:rPr lang="en-US" sz="1100" i="1">
                <a:solidFill>
                  <a:srgbClr val="201F1E"/>
                </a:solidFill>
                <a:latin typeface="Calibri" panose="020F0502020204030204" pitchFamily="34" charset="0"/>
              </a:rPr>
              <a:t>note – presentations to rules committee 1 month prior to EPC presentation)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44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189007" y="442684"/>
            <a:ext cx="8714126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ct val="100000"/>
              </a:lnSpc>
            </a:pPr>
            <a:r>
              <a:rPr lang="en-US" sz="3600" kern="0">
                <a:solidFill>
                  <a:srgbClr val="005392"/>
                </a:solidFill>
              </a:rPr>
              <a:t>What to Present to EPC</a:t>
            </a:r>
            <a:endParaRPr lang="en-US" i="1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14:cNvPr>
              <p14:cNvContentPartPr/>
              <p14:nvPr/>
            </p14:nvContentPartPr>
            <p14:xfrm>
              <a:off x="9147565" y="236604"/>
              <a:ext cx="122400" cy="67166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93565" y="128608"/>
                <a:ext cx="230040" cy="6932272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AD322FB7-2A2F-43C7-A411-79CA0EF877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4750" y="5329913"/>
            <a:ext cx="1438360" cy="15280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39F04A7-F515-40BC-92A8-D448EBFF3C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843" y="5688537"/>
            <a:ext cx="1072989" cy="81083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0451D25-9041-4304-9ACD-EFC9A47E86C0}"/>
              </a:ext>
            </a:extLst>
          </p:cNvPr>
          <p:cNvSpPr/>
          <p:nvPr/>
        </p:nvSpPr>
        <p:spPr>
          <a:xfrm>
            <a:off x="448923" y="1647071"/>
            <a:ext cx="8458370" cy="3416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Draft of calendar</a:t>
            </a:r>
            <a:endParaRPr lang="en-US" sz="2000">
              <a:ea typeface="+mn-lt"/>
              <a:cs typeface="+mn-lt"/>
            </a:endParaRPr>
          </a:p>
          <a:p>
            <a:pPr lvl="1"/>
            <a:endParaRPr lang="en-US" sz="200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Highlight changes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Pedagogy (toward more engaged learning)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Introduction of newer learning methods (Problem-Based Learning, Case-Based Learning, Simulation Exercises, etc.)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Introduction of longitudinal threads (diversity, research, etc.)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Novel assessment methods* 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Further integration of basic biomedical and clinical sciences</a:t>
            </a:r>
            <a:endParaRPr lang="en-US" sz="2000">
              <a:ea typeface="+mn-lt"/>
              <a:cs typeface="+mn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>
                <a:cs typeface="Calibri"/>
              </a:rPr>
              <a:t>Implementation of HSS as the third pillar</a:t>
            </a:r>
            <a:endParaRPr lang="en-US" sz="2000"/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41463749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8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F5C3C-8520-40D4-A326-60F1F26D1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89439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Build Team High Level Timeline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31C934-EFDD-4909-AC33-1DFAB13CD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220747"/>
              </p:ext>
            </p:extLst>
          </p:nvPr>
        </p:nvGraphicFramePr>
        <p:xfrm>
          <a:off x="321971" y="2951408"/>
          <a:ext cx="11496819" cy="3417723"/>
        </p:xfrm>
        <a:graphic>
          <a:graphicData uri="http://schemas.openxmlformats.org/drawingml/2006/table">
            <a:tbl>
              <a:tblPr firstRow="1" bandRow="1"/>
              <a:tblGrid>
                <a:gridCol w="4055234">
                  <a:extLst>
                    <a:ext uri="{9D8B030D-6E8A-4147-A177-3AD203B41FA5}">
                      <a16:colId xmlns:a16="http://schemas.microsoft.com/office/drawing/2014/main" val="2876121969"/>
                    </a:ext>
                  </a:extLst>
                </a:gridCol>
                <a:gridCol w="3789608">
                  <a:extLst>
                    <a:ext uri="{9D8B030D-6E8A-4147-A177-3AD203B41FA5}">
                      <a16:colId xmlns:a16="http://schemas.microsoft.com/office/drawing/2014/main" val="1784932325"/>
                    </a:ext>
                  </a:extLst>
                </a:gridCol>
                <a:gridCol w="3651977">
                  <a:extLst>
                    <a:ext uri="{9D8B030D-6E8A-4147-A177-3AD203B41FA5}">
                      <a16:colId xmlns:a16="http://schemas.microsoft.com/office/drawing/2014/main" val="3027185713"/>
                    </a:ext>
                  </a:extLst>
                </a:gridCol>
              </a:tblGrid>
              <a:tr h="434983"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6 months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3 months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1 month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382670"/>
                  </a:ext>
                </a:extLst>
              </a:tr>
              <a:tr h="2982740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Identify and sequence core topics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Meet with longitudinal  consultants to integrate their content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Identify assessment types</a:t>
                      </a:r>
                    </a:p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Begin weekly schedule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Determine methodology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Draft assessments</a:t>
                      </a: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Finalize EPC rules presentation </a:t>
                      </a: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448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75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39E2B667-EDFC-4D0C-BAB9-190562887611}"/>
              </a:ext>
            </a:extLst>
          </p:cNvPr>
          <p:cNvSpPr txBox="1"/>
          <p:nvPr/>
        </p:nvSpPr>
        <p:spPr>
          <a:xfrm>
            <a:off x="685800" y="660400"/>
            <a:ext cx="7360920" cy="666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5400"/>
              </a:lnSpc>
            </a:pPr>
            <a:r>
              <a:rPr lang="en-US" sz="4334" kern="0">
                <a:solidFill>
                  <a:srgbClr val="005392"/>
                </a:solidFill>
              </a:rPr>
              <a:t>Build Team Updates</a:t>
            </a:r>
            <a:endParaRPr sz="4334" kern="0">
              <a:solidFill>
                <a:srgbClr val="00539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A66D3F-7214-415E-9FBA-74D3138AD1C3}"/>
              </a:ext>
            </a:extLst>
          </p:cNvPr>
          <p:cNvSpPr/>
          <p:nvPr/>
        </p:nvSpPr>
        <p:spPr>
          <a:xfrm>
            <a:off x="610673" y="2289590"/>
            <a:ext cx="10701528" cy="304698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Build team updates (strategies, best practices) – 20 min/ 5 min each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MSK/GI - Lela Giannaris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NSB – Sue Gagliardi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CVS – Matt Macguiness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Clinical – Raquel Belforti</a:t>
            </a:r>
          </a:p>
          <a:p>
            <a:pPr lvl="1"/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Open Discussion (questions for LT and other blocks) - 15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>
              <a:ea typeface="+mn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875338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551EE-6699-48D0-93C4-F6E5CD0E9D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00B050"/>
                </a:solidFill>
              </a:rPr>
              <a:t>Introduction of Longitudinal Thread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9CA9B77-52BF-4E69-8D81-E126F6FCE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062976"/>
            <a:ext cx="8534400" cy="26874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Frutiger LT Std 45 Light"/>
              </a:rPr>
              <a:t>Dr. Chris Cerniglia (Imaging)</a:t>
            </a:r>
            <a:endParaRPr lang="en-U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1079"/>
      </p:ext>
    </p:extLst>
  </p:cSld>
  <p:clrMapOvr>
    <a:masterClrMapping/>
  </p:clrMapOvr>
</p:sld>
</file>

<file path=ppt/theme/theme1.xml><?xml version="1.0" encoding="utf-8"?>
<a:theme xmlns:a="http://schemas.openxmlformats.org/drawingml/2006/main" name="UMMS Single Log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ev Slide Template (WIP)" id="{FB0E164F-73D2-4B6D-A4F8-47221D6F903C}" vid="{6600E985-950C-4D47-9FC6-83B95ACD754E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CRev Slide Template (WIP)" id="{FB0E164F-73D2-4B6D-A4F8-47221D6F903C}" vid="{C11C0D38-9BF2-4149-832D-1E136C1A1DE3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9AAA7C5DF2C48B0448E31AE190A0F" ma:contentTypeVersion="13" ma:contentTypeDescription="Create a new document." ma:contentTypeScope="" ma:versionID="d50edb65f341bafbfe487e3cf912dc07">
  <xsd:schema xmlns:xsd="http://www.w3.org/2001/XMLSchema" xmlns:xs="http://www.w3.org/2001/XMLSchema" xmlns:p="http://schemas.microsoft.com/office/2006/metadata/properties" xmlns:ns1="http://schemas.microsoft.com/sharepoint/v3" xmlns:ns2="74497ba9-ed5a-4cca-9240-7ee99bf3581f" xmlns:ns3="c1247891-0124-4ef2-b948-f0971478a393" targetNamespace="http://schemas.microsoft.com/office/2006/metadata/properties" ma:root="true" ma:fieldsID="9d5038345bdf919ae7b062b52cb8f182" ns1:_="" ns2:_="" ns3:_="">
    <xsd:import namespace="http://schemas.microsoft.com/sharepoint/v3"/>
    <xsd:import namespace="74497ba9-ed5a-4cca-9240-7ee99bf3581f"/>
    <xsd:import namespace="c1247891-0124-4ef2-b948-f0971478a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97ba9-ed5a-4cca-9240-7ee99bf35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891-0124-4ef2-b948-f0971478a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56C51FF-A865-42BE-9F3A-946FF87CC0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90AE6A-AD7C-47DF-BBED-5E817EE3CC9D}">
  <ds:schemaRefs>
    <ds:schemaRef ds:uri="74497ba9-ed5a-4cca-9240-7ee99bf3581f"/>
    <ds:schemaRef ds:uri="c1247891-0124-4ef2-b948-f0971478a3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4717778-F0E6-440E-B7C2-D33E28E8C435}">
  <ds:schemaRefs>
    <ds:schemaRef ds:uri="74497ba9-ed5a-4cca-9240-7ee99bf3581f"/>
    <ds:schemaRef ds:uri="c1247891-0124-4ef2-b948-f0971478a39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CRev Slide Template (WIP)</Template>
  <Application>Microsoft Office PowerPoint</Application>
  <PresentationFormat>Widescreen</PresentationFormat>
  <Slides>10</Slides>
  <Notes>4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UMMS Single Logo Theme</vt:lpstr>
      <vt:lpstr>Office Theme</vt:lpstr>
      <vt:lpstr>1_Office Theme</vt:lpstr>
      <vt:lpstr>Curriculum ReVolution: Spokespersons' Meeting 1 10/22/2020 </vt:lpstr>
      <vt:lpstr>Meeting Invitees</vt:lpstr>
      <vt:lpstr>PowerPoint Presentation</vt:lpstr>
      <vt:lpstr>PowerPoint Presentation</vt:lpstr>
      <vt:lpstr>PowerPoint Presentation</vt:lpstr>
      <vt:lpstr>PowerPoint Presentation</vt:lpstr>
      <vt:lpstr>Build Team High Level Timeline</vt:lpstr>
      <vt:lpstr>PowerPoint Presentation</vt:lpstr>
      <vt:lpstr>Introduction of Longitudinal Thread</vt:lpstr>
      <vt:lpstr>Housekeeping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CurcRev: Build Team Update  10/22/2020 </dc:title>
  <dc:creator>Gunn, Ashton</dc:creator>
  <cp:revision>7</cp:revision>
  <cp:lastPrinted>2020-08-24T15:05:44Z</cp:lastPrinted>
  <dcterms:created xsi:type="dcterms:W3CDTF">2020-10-21T13:28:44Z</dcterms:created>
  <dcterms:modified xsi:type="dcterms:W3CDTF">2020-10-21T20:33:17Z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0x0101000D29AAA7C5DF2C48B0448E31AE190A0F</vt:lpwstr>
  </property>
</Properties>
</file>