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660" r:id="rId5"/>
    <p:sldMasterId id="2147483648" r:id="rId6"/>
    <p:sldMasterId id="2147483676" r:id="rId7"/>
  </p:sldMasterIdLst>
  <p:notesMasterIdLst>
    <p:notesMasterId r:id="rId25"/>
  </p:notesMasterIdLst>
  <p:sldIdLst>
    <p:sldId id="256" r:id="rId8"/>
    <p:sldId id="303" r:id="rId9"/>
    <p:sldId id="302" r:id="rId10"/>
    <p:sldId id="262" r:id="rId11"/>
    <p:sldId id="260" r:id="rId12"/>
    <p:sldId id="298" r:id="rId13"/>
    <p:sldId id="289" r:id="rId14"/>
    <p:sldId id="279" r:id="rId15"/>
    <p:sldId id="291" r:id="rId16"/>
    <p:sldId id="301" r:id="rId17"/>
    <p:sldId id="299" r:id="rId18"/>
    <p:sldId id="264" r:id="rId19"/>
    <p:sldId id="278" r:id="rId20"/>
    <p:sldId id="270" r:id="rId21"/>
    <p:sldId id="277" r:id="rId22"/>
    <p:sldId id="293" r:id="rId23"/>
    <p:sldId id="26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ymour, Patricia" initials="SP" lastIdx="2" clrIdx="0">
    <p:extLst>
      <p:ext uri="{19B8F6BF-5375-455C-9EA6-DF929625EA0E}">
        <p15:presenceInfo xmlns:p15="http://schemas.microsoft.com/office/powerpoint/2012/main" userId="S::patricia.seymour@umassmed.edu::f0efe697-5f56-4e72-892a-f646107bde05" providerId="AD"/>
      </p:ext>
    </p:extLst>
  </p:cmAuthor>
  <p:cmAuthor id="2" name="Das, Manas" initials="DM" lastIdx="1" clrIdx="1">
    <p:extLst>
      <p:ext uri="{19B8F6BF-5375-455C-9EA6-DF929625EA0E}">
        <p15:presenceInfo xmlns:p15="http://schemas.microsoft.com/office/powerpoint/2012/main" userId="S::manas.das@umassmed.edu::9cf4d5e5-7c95-4079-b778-e5460b4833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3EF7"/>
    <a:srgbClr val="E8F7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975B46-75BB-4336-83C1-E660FD815F13}" v="895" dt="2020-09-30T12:44:54.494"/>
    <p1510:client id="{067C9A4E-FAAF-4949-9F3E-57189AE4D950}" v="121" dt="2020-09-30T16:23:08.204"/>
    <p1510:client id="{1BC4C1C9-08B7-4CD8-98D6-27DC5CE8FA70}" v="1" dt="2020-09-24T18:08:20.106"/>
    <p1510:client id="{2306D9EC-ACA1-4BBF-A71D-9429D76A68A7}" v="21" dt="2020-09-30T14:44:17.358"/>
    <p1510:client id="{29F428ED-AF08-4265-825A-253A982CFB73}" v="1" dt="2020-09-30T12:46:26"/>
    <p1510:client id="{305F306D-26EA-4BA9-9ABA-B3EBDA491088}" v="237" dt="2020-10-20T03:06:21.212"/>
    <p1510:client id="{399EA6D3-DD98-42DF-8C41-9733805B5EC4}" v="1" dt="2020-09-30T14:53:29.399"/>
    <p1510:client id="{4326EAF7-3C9F-465A-AB1E-9B8741151D21}" v="50" dt="2020-10-20T12:08:07.812"/>
    <p1510:client id="{885AF666-02DD-4082-98E0-7661B63D4E9E}" v="3" dt="2020-09-30T15:42:46.426"/>
    <p1510:client id="{BDD95ED6-5B7A-49D8-BB73-15F7DBBDC82C}" v="76" dt="2020-09-30T15:09:27.197"/>
    <p1510:client id="{D783C983-FEA0-4454-944F-58AFF62221D2}" v="986" dt="2020-10-20T02:59:33.2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233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scher, Melissa" userId="S::melissa.fischer@umassmed.edu::d718ed05-9876-47ff-a395-c2dad8208a5c" providerId="AD" clId="Web-{D99B5793-20E4-491B-9242-2A86CDCA26C4}"/>
    <pc:docChg chg="addSld modSld sldOrd">
      <pc:chgData name="Fischer, Melissa" userId="S::melissa.fischer@umassmed.edu::d718ed05-9876-47ff-a395-c2dad8208a5c" providerId="AD" clId="Web-{D99B5793-20E4-491B-9242-2A86CDCA26C4}" dt="2020-09-22T12:21:28.901" v="46"/>
      <pc:docMkLst>
        <pc:docMk/>
      </pc:docMkLst>
      <pc:sldChg chg="addSp modSp new mod ord setBg">
        <pc:chgData name="Fischer, Melissa" userId="S::melissa.fischer@umassmed.edu::d718ed05-9876-47ff-a395-c2dad8208a5c" providerId="AD" clId="Web-{D99B5793-20E4-491B-9242-2A86CDCA26C4}" dt="2020-09-22T12:21:28.901" v="46"/>
        <pc:sldMkLst>
          <pc:docMk/>
          <pc:sldMk cId="2276742587" sldId="291"/>
        </pc:sldMkLst>
        <pc:spChg chg="mod">
          <ac:chgData name="Fischer, Melissa" userId="S::melissa.fischer@umassmed.edu::d718ed05-9876-47ff-a395-c2dad8208a5c" providerId="AD" clId="Web-{D99B5793-20E4-491B-9242-2A86CDCA26C4}" dt="2020-09-22T12:20:26.493" v="43" actId="1076"/>
          <ac:spMkLst>
            <pc:docMk/>
            <pc:sldMk cId="2276742587" sldId="291"/>
            <ac:spMk id="2" creationId="{BF93EFC8-3F17-46FC-9B69-01F373507AAE}"/>
          </ac:spMkLst>
        </pc:spChg>
        <pc:spChg chg="mod">
          <ac:chgData name="Fischer, Melissa" userId="S::melissa.fischer@umassmed.edu::d718ed05-9876-47ff-a395-c2dad8208a5c" providerId="AD" clId="Web-{D99B5793-20E4-491B-9242-2A86CDCA26C4}" dt="2020-09-22T12:20:58.931" v="45" actId="20577"/>
          <ac:spMkLst>
            <pc:docMk/>
            <pc:sldMk cId="2276742587" sldId="291"/>
            <ac:spMk id="3" creationId="{08D8D4E0-8A8F-453F-9270-739067F4E344}"/>
          </ac:spMkLst>
        </pc:spChg>
        <pc:spChg chg="add">
          <ac:chgData name="Fischer, Melissa" userId="S::melissa.fischer@umassmed.edu::d718ed05-9876-47ff-a395-c2dad8208a5c" providerId="AD" clId="Web-{D99B5793-20E4-491B-9242-2A86CDCA26C4}" dt="2020-09-22T12:19:30.523" v="30"/>
          <ac:spMkLst>
            <pc:docMk/>
            <pc:sldMk cId="2276742587" sldId="291"/>
            <ac:spMk id="9" creationId="{2B566528-1B12-4246-9431-5C2D7D081168}"/>
          </ac:spMkLst>
        </pc:spChg>
        <pc:spChg chg="add">
          <ac:chgData name="Fischer, Melissa" userId="S::melissa.fischer@umassmed.edu::d718ed05-9876-47ff-a395-c2dad8208a5c" providerId="AD" clId="Web-{D99B5793-20E4-491B-9242-2A86CDCA26C4}" dt="2020-09-22T12:19:30.523" v="30"/>
          <ac:spMkLst>
            <pc:docMk/>
            <pc:sldMk cId="2276742587" sldId="291"/>
            <ac:spMk id="15" creationId="{D3F51FEB-38FB-4F6C-9F7B-2F2AFAB65463}"/>
          </ac:spMkLst>
        </pc:spChg>
        <pc:spChg chg="add">
          <ac:chgData name="Fischer, Melissa" userId="S::melissa.fischer@umassmed.edu::d718ed05-9876-47ff-a395-c2dad8208a5c" providerId="AD" clId="Web-{D99B5793-20E4-491B-9242-2A86CDCA26C4}" dt="2020-09-22T12:19:30.523" v="30"/>
          <ac:spMkLst>
            <pc:docMk/>
            <pc:sldMk cId="2276742587" sldId="291"/>
            <ac:spMk id="17" creationId="{1E547BA6-BAE0-43BB-A7CA-60F69CE252F0}"/>
          </ac:spMkLst>
        </pc:spChg>
        <pc:grpChg chg="add">
          <ac:chgData name="Fischer, Melissa" userId="S::melissa.fischer@umassmed.edu::d718ed05-9876-47ff-a395-c2dad8208a5c" providerId="AD" clId="Web-{D99B5793-20E4-491B-9242-2A86CDCA26C4}" dt="2020-09-22T12:19:30.523" v="30"/>
          <ac:grpSpMkLst>
            <pc:docMk/>
            <pc:sldMk cId="2276742587" sldId="291"/>
            <ac:grpSpMk id="11" creationId="{07EAA094-9CF6-4695-958A-33D9BCAA9474}"/>
          </ac:grpSpMkLst>
        </pc:grpChg>
        <pc:picChg chg="add mod">
          <ac:chgData name="Fischer, Melissa" userId="S::melissa.fischer@umassmed.edu::d718ed05-9876-47ff-a395-c2dad8208a5c" providerId="AD" clId="Web-{D99B5793-20E4-491B-9242-2A86CDCA26C4}" dt="2020-09-22T12:19:43.695" v="32" actId="14100"/>
          <ac:picMkLst>
            <pc:docMk/>
            <pc:sldMk cId="2276742587" sldId="291"/>
            <ac:picMk id="5" creationId="{C6711E28-1D76-4FD0-AB4F-ECA30CFE771D}"/>
          </ac:picMkLst>
        </pc:picChg>
      </pc:sldChg>
    </pc:docChg>
  </pc:docChgLst>
  <pc:docChgLst>
    <pc:chgData name="Seymour, Patricia" userId="S::patricia.seymour@umassmed.edu::f0efe697-5f56-4e72-892a-f646107bde05" providerId="AD" clId="Web-{35A0B7F3-4247-4FE8-B8FA-54D7B45CE514}"/>
    <pc:docChg chg="modSld">
      <pc:chgData name="Seymour, Patricia" userId="S::patricia.seymour@umassmed.edu::f0efe697-5f56-4e72-892a-f646107bde05" providerId="AD" clId="Web-{35A0B7F3-4247-4FE8-B8FA-54D7B45CE514}" dt="2020-09-21T18:28:50.984" v="34" actId="20577"/>
      <pc:docMkLst>
        <pc:docMk/>
      </pc:docMkLst>
      <pc:sldChg chg="modSp">
        <pc:chgData name="Seymour, Patricia" userId="S::patricia.seymour@umassmed.edu::f0efe697-5f56-4e72-892a-f646107bde05" providerId="AD" clId="Web-{35A0B7F3-4247-4FE8-B8FA-54D7B45CE514}" dt="2020-09-21T18:10:43.734" v="1" actId="20577"/>
        <pc:sldMkLst>
          <pc:docMk/>
          <pc:sldMk cId="1142806093" sldId="259"/>
        </pc:sldMkLst>
        <pc:graphicFrameChg chg="modGraphic">
          <ac:chgData name="Seymour, Patricia" userId="S::patricia.seymour@umassmed.edu::f0efe697-5f56-4e72-892a-f646107bde05" providerId="AD" clId="Web-{35A0B7F3-4247-4FE8-B8FA-54D7B45CE514}" dt="2020-09-21T18:10:43.734" v="1" actId="20577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  <pc:sldChg chg="modSp">
        <pc:chgData name="Seymour, Patricia" userId="S::patricia.seymour@umassmed.edu::f0efe697-5f56-4e72-892a-f646107bde05" providerId="AD" clId="Web-{35A0B7F3-4247-4FE8-B8FA-54D7B45CE514}" dt="2020-09-21T18:26:41.077" v="28" actId="1076"/>
        <pc:sldMkLst>
          <pc:docMk/>
          <pc:sldMk cId="805272176" sldId="267"/>
        </pc:sldMkLst>
        <pc:graphicFrameChg chg="modGraphic">
          <ac:chgData name="Seymour, Patricia" userId="S::patricia.seymour@umassmed.edu::f0efe697-5f56-4e72-892a-f646107bde05" providerId="AD" clId="Web-{35A0B7F3-4247-4FE8-B8FA-54D7B45CE514}" dt="2020-09-21T18:26:30.937" v="26" actId="20577"/>
          <ac:graphicFrameMkLst>
            <pc:docMk/>
            <pc:sldMk cId="805272176" sldId="267"/>
            <ac:graphicFrameMk id="6" creationId="{1217D264-56FC-4E3E-B74D-42CFEAA633C7}"/>
          </ac:graphicFrameMkLst>
        </pc:graphicFrameChg>
        <pc:picChg chg="mod">
          <ac:chgData name="Seymour, Patricia" userId="S::patricia.seymour@umassmed.edu::f0efe697-5f56-4e72-892a-f646107bde05" providerId="AD" clId="Web-{35A0B7F3-4247-4FE8-B8FA-54D7B45CE514}" dt="2020-09-21T18:26:41.077" v="28" actId="1076"/>
          <ac:picMkLst>
            <pc:docMk/>
            <pc:sldMk cId="805272176" sldId="267"/>
            <ac:picMk id="48" creationId="{BD3E10D2-8AAA-452A-AC5D-05EC08388653}"/>
          </ac:picMkLst>
        </pc:picChg>
      </pc:sldChg>
      <pc:sldChg chg="modSp">
        <pc:chgData name="Seymour, Patricia" userId="S::patricia.seymour@umassmed.edu::f0efe697-5f56-4e72-892a-f646107bde05" providerId="AD" clId="Web-{35A0B7F3-4247-4FE8-B8FA-54D7B45CE514}" dt="2020-09-21T18:28:50.984" v="33" actId="20577"/>
        <pc:sldMkLst>
          <pc:docMk/>
          <pc:sldMk cId="2487160368" sldId="269"/>
        </pc:sldMkLst>
        <pc:spChg chg="mod">
          <ac:chgData name="Seymour, Patricia" userId="S::patricia.seymour@umassmed.edu::f0efe697-5f56-4e72-892a-f646107bde05" providerId="AD" clId="Web-{35A0B7F3-4247-4FE8-B8FA-54D7B45CE514}" dt="2020-09-21T18:28:50.984" v="33" actId="20577"/>
          <ac:spMkLst>
            <pc:docMk/>
            <pc:sldMk cId="2487160368" sldId="269"/>
            <ac:spMk id="3" creationId="{CAC28BAB-9EA5-461E-B1B8-F19D21BF69CF}"/>
          </ac:spMkLst>
        </pc:spChg>
      </pc:sldChg>
    </pc:docChg>
  </pc:docChgLst>
  <pc:docChgLst>
    <pc:chgData name="Seymour, Patricia" userId="S::patricia.seymour@umassmed.edu::f0efe697-5f56-4e72-892a-f646107bde05" providerId="AD" clId="Web-{1C9EA99C-ADD0-4EF3-0D16-F926B739B57E}"/>
    <pc:docChg chg="addSld modSld sldOrd">
      <pc:chgData name="Seymour, Patricia" userId="S::patricia.seymour@umassmed.edu::f0efe697-5f56-4e72-892a-f646107bde05" providerId="AD" clId="Web-{1C9EA99C-ADD0-4EF3-0D16-F926B739B57E}" dt="2020-09-07T20:28:01.074" v="133" actId="20577"/>
      <pc:docMkLst>
        <pc:docMk/>
      </pc:docMkLst>
      <pc:sldChg chg="addSp modSp mod setBg">
        <pc:chgData name="Seymour, Patricia" userId="S::patricia.seymour@umassmed.edu::f0efe697-5f56-4e72-892a-f646107bde05" providerId="AD" clId="Web-{1C9EA99C-ADD0-4EF3-0D16-F926B739B57E}" dt="2020-09-07T20:26:51.979" v="1"/>
        <pc:sldMkLst>
          <pc:docMk/>
          <pc:sldMk cId="1863552011" sldId="256"/>
        </pc:sldMkLst>
        <pc:spChg chg="mod">
          <ac:chgData name="Seymour, Patricia" userId="S::patricia.seymour@umassmed.edu::f0efe697-5f56-4e72-892a-f646107bde05" providerId="AD" clId="Web-{1C9EA99C-ADD0-4EF3-0D16-F926B739B57E}" dt="2020-09-07T20:26:51.979" v="1"/>
          <ac:spMkLst>
            <pc:docMk/>
            <pc:sldMk cId="1863552011" sldId="256"/>
            <ac:spMk id="2" creationId="{00000000-0000-0000-0000-000000000000}"/>
          </ac:spMkLst>
        </pc:spChg>
        <pc:spChg chg="mod">
          <ac:chgData name="Seymour, Patricia" userId="S::patricia.seymour@umassmed.edu::f0efe697-5f56-4e72-892a-f646107bde05" providerId="AD" clId="Web-{1C9EA99C-ADD0-4EF3-0D16-F926B739B57E}" dt="2020-09-07T20:26:51.979" v="1"/>
          <ac:spMkLst>
            <pc:docMk/>
            <pc:sldMk cId="1863552011" sldId="256"/>
            <ac:spMk id="3" creationId="{00000000-0000-0000-0000-000000000000}"/>
          </ac:spMkLst>
        </pc:spChg>
        <pc:spChg chg="add">
          <ac:chgData name="Seymour, Patricia" userId="S::patricia.seymour@umassmed.edu::f0efe697-5f56-4e72-892a-f646107bde05" providerId="AD" clId="Web-{1C9EA99C-ADD0-4EF3-0D16-F926B739B57E}" dt="2020-09-07T20:26:51.979" v="1"/>
          <ac:spMkLst>
            <pc:docMk/>
            <pc:sldMk cId="1863552011" sldId="256"/>
            <ac:spMk id="9" creationId="{E91DC736-0EF8-4F87-9146-EBF1D2EE4D3D}"/>
          </ac:spMkLst>
        </pc:spChg>
        <pc:spChg chg="add">
          <ac:chgData name="Seymour, Patricia" userId="S::patricia.seymour@umassmed.edu::f0efe697-5f56-4e72-892a-f646107bde05" providerId="AD" clId="Web-{1C9EA99C-ADD0-4EF3-0D16-F926B739B57E}" dt="2020-09-07T20:26:51.979" v="1"/>
          <ac:spMkLst>
            <pc:docMk/>
            <pc:sldMk cId="1863552011" sldId="256"/>
            <ac:spMk id="11" creationId="{097CD68E-23E3-4007-8847-CD0944C4F7BE}"/>
          </ac:spMkLst>
        </pc:spChg>
        <pc:spChg chg="add">
          <ac:chgData name="Seymour, Patricia" userId="S::patricia.seymour@umassmed.edu::f0efe697-5f56-4e72-892a-f646107bde05" providerId="AD" clId="Web-{1C9EA99C-ADD0-4EF3-0D16-F926B739B57E}" dt="2020-09-07T20:26:51.979" v="1"/>
          <ac:spMkLst>
            <pc:docMk/>
            <pc:sldMk cId="1863552011" sldId="256"/>
            <ac:spMk id="13" creationId="{AF2F604E-43BE-4DC3-B983-E071523364F8}"/>
          </ac:spMkLst>
        </pc:spChg>
        <pc:spChg chg="add">
          <ac:chgData name="Seymour, Patricia" userId="S::patricia.seymour@umassmed.edu::f0efe697-5f56-4e72-892a-f646107bde05" providerId="AD" clId="Web-{1C9EA99C-ADD0-4EF3-0D16-F926B739B57E}" dt="2020-09-07T20:26:51.979" v="1"/>
          <ac:spMkLst>
            <pc:docMk/>
            <pc:sldMk cId="1863552011" sldId="256"/>
            <ac:spMk id="15" creationId="{08C9B587-E65E-4B52-B37C-ABEBB6E87928}"/>
          </ac:spMkLst>
        </pc:spChg>
        <pc:picChg chg="add mod ord">
          <ac:chgData name="Seymour, Patricia" userId="S::patricia.seymour@umassmed.edu::f0efe697-5f56-4e72-892a-f646107bde05" providerId="AD" clId="Web-{1C9EA99C-ADD0-4EF3-0D16-F926B739B57E}" dt="2020-09-07T20:26:51.979" v="1"/>
          <ac:picMkLst>
            <pc:docMk/>
            <pc:sldMk cId="1863552011" sldId="256"/>
            <ac:picMk id="4" creationId="{FE14E6C1-0080-400D-A39C-676A64F971F3}"/>
          </ac:picMkLst>
        </pc:picChg>
      </pc:sldChg>
      <pc:sldChg chg="addSp delSp modSp new mod ord setBg">
        <pc:chgData name="Seymour, Patricia" userId="S::patricia.seymour@umassmed.edu::f0efe697-5f56-4e72-892a-f646107bde05" providerId="AD" clId="Web-{1C9EA99C-ADD0-4EF3-0D16-F926B739B57E}" dt="2020-09-07T20:28:01.074" v="133" actId="20577"/>
        <pc:sldMkLst>
          <pc:docMk/>
          <pc:sldMk cId="1142806093" sldId="259"/>
        </pc:sldMkLst>
        <pc:spChg chg="mod">
          <ac:chgData name="Seymour, Patricia" userId="S::patricia.seymour@umassmed.edu::f0efe697-5f56-4e72-892a-f646107bde05" providerId="AD" clId="Web-{1C9EA99C-ADD0-4EF3-0D16-F926B739B57E}" dt="2020-09-07T20:27:48.839" v="118"/>
          <ac:spMkLst>
            <pc:docMk/>
            <pc:sldMk cId="1142806093" sldId="259"/>
            <ac:spMk id="2" creationId="{73A4B7E6-27E4-4A0F-A3F8-6EA5C7E17FE3}"/>
          </ac:spMkLst>
        </pc:spChg>
        <pc:spChg chg="del mod">
          <ac:chgData name="Seymour, Patricia" userId="S::patricia.seymour@umassmed.edu::f0efe697-5f56-4e72-892a-f646107bde05" providerId="AD" clId="Web-{1C9EA99C-ADD0-4EF3-0D16-F926B739B57E}" dt="2020-09-07T20:27:48.839" v="118"/>
          <ac:spMkLst>
            <pc:docMk/>
            <pc:sldMk cId="1142806093" sldId="259"/>
            <ac:spMk id="3" creationId="{504BEAC5-E9E9-4BCF-A8C8-3087A41D8869}"/>
          </ac:spMkLst>
        </pc:spChg>
        <pc:spChg chg="add">
          <ac:chgData name="Seymour, Patricia" userId="S::patricia.seymour@umassmed.edu::f0efe697-5f56-4e72-892a-f646107bde05" providerId="AD" clId="Web-{1C9EA99C-ADD0-4EF3-0D16-F926B739B57E}" dt="2020-09-07T20:27:48.839" v="118"/>
          <ac:spMkLst>
            <pc:docMk/>
            <pc:sldMk cId="1142806093" sldId="259"/>
            <ac:spMk id="9" creationId="{3A5B4632-C963-4296-86F0-79AA9EA5AE98}"/>
          </ac:spMkLst>
        </pc:spChg>
        <pc:graphicFrameChg chg="add modGraphic">
          <ac:chgData name="Seymour, Patricia" userId="S::patricia.seymour@umassmed.edu::f0efe697-5f56-4e72-892a-f646107bde05" providerId="AD" clId="Web-{1C9EA99C-ADD0-4EF3-0D16-F926B739B57E}" dt="2020-09-07T20:28:01.074" v="133" actId="20577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</pc:docChg>
  </pc:docChgLst>
  <pc:docChgLst>
    <pc:chgData name="Seymour, Patricia" userId="S::patricia.seymour@umassmed.edu::f0efe697-5f56-4e72-892a-f646107bde05" providerId="AD" clId="Web-{6B6E9DAD-FED3-4FEE-510C-E8F5568998B0}"/>
    <pc:docChg chg="addSld modSld sldOrd">
      <pc:chgData name="Seymour, Patricia" userId="S::patricia.seymour@umassmed.edu::f0efe697-5f56-4e72-892a-f646107bde05" providerId="AD" clId="Web-{6B6E9DAD-FED3-4FEE-510C-E8F5568998B0}" dt="2020-09-10T19:14:31.879" v="408" actId="1076"/>
      <pc:docMkLst>
        <pc:docMk/>
      </pc:docMkLst>
      <pc:sldChg chg="modSp mod setBg modNotes">
        <pc:chgData name="Seymour, Patricia" userId="S::patricia.seymour@umassmed.edu::f0efe697-5f56-4e72-892a-f646107bde05" providerId="AD" clId="Web-{6B6E9DAD-FED3-4FEE-510C-E8F5568998B0}" dt="2020-09-10T19:14:18.863" v="405" actId="1076"/>
        <pc:sldMkLst>
          <pc:docMk/>
          <pc:sldMk cId="3716346388" sldId="257"/>
        </pc:sldMkLst>
        <pc:picChg chg="mod">
          <ac:chgData name="Seymour, Patricia" userId="S::patricia.seymour@umassmed.edu::f0efe697-5f56-4e72-892a-f646107bde05" providerId="AD" clId="Web-{6B6E9DAD-FED3-4FEE-510C-E8F5568998B0}" dt="2020-09-10T19:14:18.863" v="405" actId="1076"/>
          <ac:picMkLst>
            <pc:docMk/>
            <pc:sldMk cId="3716346388" sldId="257"/>
            <ac:picMk id="4" creationId="{00000000-0000-0000-0000-000000000000}"/>
          </ac:picMkLst>
        </pc:picChg>
      </pc:sldChg>
      <pc:sldChg chg="modSp mod setBg">
        <pc:chgData name="Seymour, Patricia" userId="S::patricia.seymour@umassmed.edu::f0efe697-5f56-4e72-892a-f646107bde05" providerId="AD" clId="Web-{6B6E9DAD-FED3-4FEE-510C-E8F5568998B0}" dt="2020-09-10T19:14:28.613" v="407" actId="1076"/>
        <pc:sldMkLst>
          <pc:docMk/>
          <pc:sldMk cId="330529645" sldId="258"/>
        </pc:sldMkLst>
        <pc:picChg chg="mod">
          <ac:chgData name="Seymour, Patricia" userId="S::patricia.seymour@umassmed.edu::f0efe697-5f56-4e72-892a-f646107bde05" providerId="AD" clId="Web-{6B6E9DAD-FED3-4FEE-510C-E8F5568998B0}" dt="2020-09-10T19:14:28.613" v="407" actId="1076"/>
          <ac:picMkLst>
            <pc:docMk/>
            <pc:sldMk cId="330529645" sldId="258"/>
            <ac:picMk id="4" creationId="{00000000-0000-0000-0000-000000000000}"/>
          </ac:picMkLst>
        </pc:picChg>
      </pc:sldChg>
      <pc:sldChg chg="modSp">
        <pc:chgData name="Seymour, Patricia" userId="S::patricia.seymour@umassmed.edu::f0efe697-5f56-4e72-892a-f646107bde05" providerId="AD" clId="Web-{6B6E9DAD-FED3-4FEE-510C-E8F5568998B0}" dt="2020-09-10T18:44:42.524" v="215" actId="20577"/>
        <pc:sldMkLst>
          <pc:docMk/>
          <pc:sldMk cId="805272176" sldId="267"/>
        </pc:sldMkLst>
        <pc:graphicFrameChg chg="modGraphic">
          <ac:chgData name="Seymour, Patricia" userId="S::patricia.seymour@umassmed.edu::f0efe697-5f56-4e72-892a-f646107bde05" providerId="AD" clId="Web-{6B6E9DAD-FED3-4FEE-510C-E8F5568998B0}" dt="2020-09-10T18:44:42.524" v="215" actId="20577"/>
          <ac:graphicFrameMkLst>
            <pc:docMk/>
            <pc:sldMk cId="805272176" sldId="267"/>
            <ac:graphicFrameMk id="6" creationId="{1217D264-56FC-4E3E-B74D-42CFEAA633C7}"/>
          </ac:graphicFrameMkLst>
        </pc:graphicFrameChg>
      </pc:sldChg>
      <pc:sldChg chg="addSp modSp mod setBg">
        <pc:chgData name="Seymour, Patricia" userId="S::patricia.seymour@umassmed.edu::f0efe697-5f56-4e72-892a-f646107bde05" providerId="AD" clId="Web-{6B6E9DAD-FED3-4FEE-510C-E8F5568998B0}" dt="2020-09-10T18:58:51.435" v="374"/>
        <pc:sldMkLst>
          <pc:docMk/>
          <pc:sldMk cId="3727113908" sldId="272"/>
        </pc:sldMkLst>
        <pc:spChg chg="mod">
          <ac:chgData name="Seymour, Patricia" userId="S::patricia.seymour@umassmed.edu::f0efe697-5f56-4e72-892a-f646107bde05" providerId="AD" clId="Web-{6B6E9DAD-FED3-4FEE-510C-E8F5568998B0}" dt="2020-09-10T18:58:51.435" v="374"/>
          <ac:spMkLst>
            <pc:docMk/>
            <pc:sldMk cId="3727113908" sldId="272"/>
            <ac:spMk id="2" creationId="{E92D4936-3686-4C6C-B43B-F29765D2D3AD}"/>
          </ac:spMkLst>
        </pc:spChg>
        <pc:spChg chg="mod">
          <ac:chgData name="Seymour, Patricia" userId="S::patricia.seymour@umassmed.edu::f0efe697-5f56-4e72-892a-f646107bde05" providerId="AD" clId="Web-{6B6E9DAD-FED3-4FEE-510C-E8F5568998B0}" dt="2020-09-10T18:58:51.435" v="374"/>
          <ac:spMkLst>
            <pc:docMk/>
            <pc:sldMk cId="3727113908" sldId="272"/>
            <ac:spMk id="3" creationId="{5E1BB109-82FA-40F2-A007-85971D3088B1}"/>
          </ac:spMkLst>
        </pc:spChg>
        <pc:picChg chg="add">
          <ac:chgData name="Seymour, Patricia" userId="S::patricia.seymour@umassmed.edu::f0efe697-5f56-4e72-892a-f646107bde05" providerId="AD" clId="Web-{6B6E9DAD-FED3-4FEE-510C-E8F5568998B0}" dt="2020-09-10T18:58:51.435" v="374"/>
          <ac:picMkLst>
            <pc:docMk/>
            <pc:sldMk cId="3727113908" sldId="272"/>
            <ac:picMk id="5" creationId="{EC19AEAC-2907-4486-A798-F4A72E2790DB}"/>
          </ac:picMkLst>
        </pc:picChg>
        <pc:cxnChg chg="add">
          <ac:chgData name="Seymour, Patricia" userId="S::patricia.seymour@umassmed.edu::f0efe697-5f56-4e72-892a-f646107bde05" providerId="AD" clId="Web-{6B6E9DAD-FED3-4FEE-510C-E8F5568998B0}" dt="2020-09-10T18:58:51.435" v="374"/>
          <ac:cxnSpMkLst>
            <pc:docMk/>
            <pc:sldMk cId="3727113908" sldId="272"/>
            <ac:cxnSpMk id="9" creationId="{A7F400EE-A8A5-48AF-B4D6-291B52C6F0B0}"/>
          </ac:cxnSpMkLst>
        </pc:cxnChg>
      </pc:sldChg>
      <pc:sldChg chg="addSp delSp modSp new ord">
        <pc:chgData name="Seymour, Patricia" userId="S::patricia.seymour@umassmed.edu::f0efe697-5f56-4e72-892a-f646107bde05" providerId="AD" clId="Web-{6B6E9DAD-FED3-4FEE-510C-E8F5568998B0}" dt="2020-09-10T18:43:05.850" v="186" actId="20577"/>
        <pc:sldMkLst>
          <pc:docMk/>
          <pc:sldMk cId="2653895174" sldId="273"/>
        </pc:sldMkLst>
        <pc:spChg chg="mod">
          <ac:chgData name="Seymour, Patricia" userId="S::patricia.seymour@umassmed.edu::f0efe697-5f56-4e72-892a-f646107bde05" providerId="AD" clId="Web-{6B6E9DAD-FED3-4FEE-510C-E8F5568998B0}" dt="2020-09-10T18:43:05.850" v="186" actId="20577"/>
          <ac:spMkLst>
            <pc:docMk/>
            <pc:sldMk cId="2653895174" sldId="273"/>
            <ac:spMk id="2" creationId="{6ACF51A6-7E80-4BB8-8093-E7A15A56EAD5}"/>
          </ac:spMkLst>
        </pc:spChg>
        <pc:spChg chg="del">
          <ac:chgData name="Seymour, Patricia" userId="S::patricia.seymour@umassmed.edu::f0efe697-5f56-4e72-892a-f646107bde05" providerId="AD" clId="Web-{6B6E9DAD-FED3-4FEE-510C-E8F5568998B0}" dt="2020-09-10T18:39:17.126" v="2"/>
          <ac:spMkLst>
            <pc:docMk/>
            <pc:sldMk cId="2653895174" sldId="273"/>
            <ac:spMk id="3" creationId="{243D7412-B929-4CAD-B03D-712240287615}"/>
          </ac:spMkLst>
        </pc:spChg>
        <pc:graphicFrameChg chg="add mod ord modGraphic">
          <ac:chgData name="Seymour, Patricia" userId="S::patricia.seymour@umassmed.edu::f0efe697-5f56-4e72-892a-f646107bde05" providerId="AD" clId="Web-{6B6E9DAD-FED3-4FEE-510C-E8F5568998B0}" dt="2020-09-10T18:42:22.239" v="167"/>
          <ac:graphicFrameMkLst>
            <pc:docMk/>
            <pc:sldMk cId="2653895174" sldId="273"/>
            <ac:graphicFrameMk id="4" creationId="{AAA1872E-ACE0-4DFA-B3D2-97033864E285}"/>
          </ac:graphicFrameMkLst>
        </pc:graphicFrameChg>
      </pc:sldChg>
      <pc:sldChg chg="addSp delSp modSp new mod ord setBg">
        <pc:chgData name="Seymour, Patricia" userId="S::patricia.seymour@umassmed.edu::f0efe697-5f56-4e72-892a-f646107bde05" providerId="AD" clId="Web-{6B6E9DAD-FED3-4FEE-510C-E8F5568998B0}" dt="2020-09-10T19:14:31.879" v="408" actId="1076"/>
        <pc:sldMkLst>
          <pc:docMk/>
          <pc:sldMk cId="3901875180" sldId="274"/>
        </pc:sldMkLst>
        <pc:spChg chg="del">
          <ac:chgData name="Seymour, Patricia" userId="S::patricia.seymour@umassmed.edu::f0efe697-5f56-4e72-892a-f646107bde05" providerId="AD" clId="Web-{6B6E9DAD-FED3-4FEE-510C-E8F5568998B0}" dt="2020-09-10T19:12:08.250" v="390"/>
          <ac:spMkLst>
            <pc:docMk/>
            <pc:sldMk cId="3901875180" sldId="274"/>
            <ac:spMk id="2" creationId="{661694ED-07E7-40D1-96AE-571E462B3DA9}"/>
          </ac:spMkLst>
        </pc:spChg>
        <pc:spChg chg="del">
          <ac:chgData name="Seymour, Patricia" userId="S::patricia.seymour@umassmed.edu::f0efe697-5f56-4e72-892a-f646107bde05" providerId="AD" clId="Web-{6B6E9DAD-FED3-4FEE-510C-E8F5568998B0}" dt="2020-09-10T19:11:59.188" v="389"/>
          <ac:spMkLst>
            <pc:docMk/>
            <pc:sldMk cId="3901875180" sldId="274"/>
            <ac:spMk id="3" creationId="{C37D9878-11E9-45EC-B671-552DCCA3D483}"/>
          </ac:spMkLst>
        </pc:spChg>
        <pc:picChg chg="add mod ord">
          <ac:chgData name="Seymour, Patricia" userId="S::patricia.seymour@umassmed.edu::f0efe697-5f56-4e72-892a-f646107bde05" providerId="AD" clId="Web-{6B6E9DAD-FED3-4FEE-510C-E8F5568998B0}" dt="2020-09-10T19:14:31.879" v="408" actId="1076"/>
          <ac:picMkLst>
            <pc:docMk/>
            <pc:sldMk cId="3901875180" sldId="274"/>
            <ac:picMk id="4" creationId="{15F50F73-DAAB-43F7-967D-C17AAD1586B3}"/>
          </ac:picMkLst>
        </pc:picChg>
      </pc:sldChg>
      <pc:sldChg chg="addSp delSp modSp new mod ord setBg">
        <pc:chgData name="Seymour, Patricia" userId="S::patricia.seymour@umassmed.edu::f0efe697-5f56-4e72-892a-f646107bde05" providerId="AD" clId="Web-{6B6E9DAD-FED3-4FEE-510C-E8F5568998B0}" dt="2020-09-10T19:14:23.441" v="406" actId="1076"/>
        <pc:sldMkLst>
          <pc:docMk/>
          <pc:sldMk cId="1466619207" sldId="275"/>
        </pc:sldMkLst>
        <pc:spChg chg="del">
          <ac:chgData name="Seymour, Patricia" userId="S::patricia.seymour@umassmed.edu::f0efe697-5f56-4e72-892a-f646107bde05" providerId="AD" clId="Web-{6B6E9DAD-FED3-4FEE-510C-E8F5568998B0}" dt="2020-09-10T19:13:16.174" v="395"/>
          <ac:spMkLst>
            <pc:docMk/>
            <pc:sldMk cId="1466619207" sldId="275"/>
            <ac:spMk id="2" creationId="{C853BB99-DEA7-430D-8833-83D0E3F3E714}"/>
          </ac:spMkLst>
        </pc:spChg>
        <pc:spChg chg="del">
          <ac:chgData name="Seymour, Patricia" userId="S::patricia.seymour@umassmed.edu::f0efe697-5f56-4e72-892a-f646107bde05" providerId="AD" clId="Web-{6B6E9DAD-FED3-4FEE-510C-E8F5568998B0}" dt="2020-09-10T19:13:23.487" v="396"/>
          <ac:spMkLst>
            <pc:docMk/>
            <pc:sldMk cId="1466619207" sldId="275"/>
            <ac:spMk id="3" creationId="{DA17E2F8-87D7-4FA5-B759-2205FAAD6F0D}"/>
          </ac:spMkLst>
        </pc:spChg>
        <pc:picChg chg="add mod ord">
          <ac:chgData name="Seymour, Patricia" userId="S::patricia.seymour@umassmed.edu::f0efe697-5f56-4e72-892a-f646107bde05" providerId="AD" clId="Web-{6B6E9DAD-FED3-4FEE-510C-E8F5568998B0}" dt="2020-09-10T19:14:23.441" v="406" actId="1076"/>
          <ac:picMkLst>
            <pc:docMk/>
            <pc:sldMk cId="1466619207" sldId="275"/>
            <ac:picMk id="4" creationId="{EBCD006E-30EB-4D17-A504-936703A325AC}"/>
          </ac:picMkLst>
        </pc:picChg>
      </pc:sldChg>
    </pc:docChg>
  </pc:docChgLst>
  <pc:docChgLst>
    <pc:chgData name="Seymour, Patricia" userId="S::patricia.seymour@umassmed.edu::f0efe697-5f56-4e72-892a-f646107bde05" providerId="AD" clId="Web-{716159E4-ACBD-4942-23BA-95627FB754BE}"/>
    <pc:docChg chg="modSld sldOrd">
      <pc:chgData name="Seymour, Patricia" userId="S::patricia.seymour@umassmed.edu::f0efe697-5f56-4e72-892a-f646107bde05" providerId="AD" clId="Web-{716159E4-ACBD-4942-23BA-95627FB754BE}" dt="2020-09-07T23:51:42.355" v="108"/>
      <pc:docMkLst>
        <pc:docMk/>
      </pc:docMkLst>
      <pc:sldChg chg="ord modNotes">
        <pc:chgData name="Seymour, Patricia" userId="S::patricia.seymour@umassmed.edu::f0efe697-5f56-4e72-892a-f646107bde05" providerId="AD" clId="Web-{716159E4-ACBD-4942-23BA-95627FB754BE}" dt="2020-09-07T23:51:32.652" v="95"/>
        <pc:sldMkLst>
          <pc:docMk/>
          <pc:sldMk cId="3716346388" sldId="257"/>
        </pc:sldMkLst>
      </pc:sldChg>
      <pc:sldChg chg="ord modNotes">
        <pc:chgData name="Seymour, Patricia" userId="S::patricia.seymour@umassmed.edu::f0efe697-5f56-4e72-892a-f646107bde05" providerId="AD" clId="Web-{716159E4-ACBD-4942-23BA-95627FB754BE}" dt="2020-09-07T23:51:42.355" v="108"/>
        <pc:sldMkLst>
          <pc:docMk/>
          <pc:sldMk cId="330529645" sldId="258"/>
        </pc:sldMkLst>
      </pc:sldChg>
      <pc:sldChg chg="modSp modNotes">
        <pc:chgData name="Seymour, Patricia" userId="S::patricia.seymour@umassmed.edu::f0efe697-5f56-4e72-892a-f646107bde05" providerId="AD" clId="Web-{716159E4-ACBD-4942-23BA-95627FB754BE}" dt="2020-09-07T23:50:39.496" v="86" actId="20577"/>
        <pc:sldMkLst>
          <pc:docMk/>
          <pc:sldMk cId="649359105" sldId="268"/>
        </pc:sldMkLst>
        <pc:spChg chg="mod">
          <ac:chgData name="Seymour, Patricia" userId="S::patricia.seymour@umassmed.edu::f0efe697-5f56-4e72-892a-f646107bde05" providerId="AD" clId="Web-{716159E4-ACBD-4942-23BA-95627FB754BE}" dt="2020-09-07T23:50:39.496" v="86" actId="20577"/>
          <ac:spMkLst>
            <pc:docMk/>
            <pc:sldMk cId="649359105" sldId="268"/>
            <ac:spMk id="3" creationId="{588BFB59-4FA3-42DD-95A3-C58B32E0E23B}"/>
          </ac:spMkLst>
        </pc:spChg>
      </pc:sldChg>
    </pc:docChg>
  </pc:docChgLst>
  <pc:docChgLst>
    <pc:chgData name="Fischer, Melissa" userId="S::melissa.fischer@umassmed.edu::d718ed05-9876-47ff-a395-c2dad8208a5c" providerId="AD" clId="Web-{D522180F-C8C8-4A49-B2E1-6281EEEE6C96}"/>
    <pc:docChg chg="delSld modSld">
      <pc:chgData name="Fischer, Melissa" userId="S::melissa.fischer@umassmed.edu::d718ed05-9876-47ff-a395-c2dad8208a5c" providerId="AD" clId="Web-{D522180F-C8C8-4A49-B2E1-6281EEEE6C96}" dt="2020-09-23T02:08:35.765" v="10"/>
      <pc:docMkLst>
        <pc:docMk/>
      </pc:docMkLst>
      <pc:sldChg chg="addSp delSp modSp">
        <pc:chgData name="Fischer, Melissa" userId="S::melissa.fischer@umassmed.edu::d718ed05-9876-47ff-a395-c2dad8208a5c" providerId="AD" clId="Web-{D522180F-C8C8-4A49-B2E1-6281EEEE6C96}" dt="2020-09-23T02:07:21.405" v="2"/>
        <pc:sldMkLst>
          <pc:docMk/>
          <pc:sldMk cId="1863552011" sldId="256"/>
        </pc:sldMkLst>
        <pc:spChg chg="mod">
          <ac:chgData name="Fischer, Melissa" userId="S::melissa.fischer@umassmed.edu::d718ed05-9876-47ff-a395-c2dad8208a5c" providerId="AD" clId="Web-{D522180F-C8C8-4A49-B2E1-6281EEEE6C96}" dt="2020-09-23T02:07:21.405" v="2"/>
          <ac:spMkLst>
            <pc:docMk/>
            <pc:sldMk cId="1863552011" sldId="256"/>
            <ac:spMk id="2" creationId="{00000000-0000-0000-0000-000000000000}"/>
          </ac:spMkLst>
        </pc:spChg>
        <pc:spChg chg="mod">
          <ac:chgData name="Fischer, Melissa" userId="S::melissa.fischer@umassmed.edu::d718ed05-9876-47ff-a395-c2dad8208a5c" providerId="AD" clId="Web-{D522180F-C8C8-4A49-B2E1-6281EEEE6C96}" dt="2020-09-23T02:07:21.405" v="2"/>
          <ac:spMkLst>
            <pc:docMk/>
            <pc:sldMk cId="1863552011" sldId="256"/>
            <ac:spMk id="3" creationId="{00000000-0000-0000-0000-000000000000}"/>
          </ac:spMkLst>
        </pc:spChg>
        <pc:spChg chg="del">
          <ac:chgData name="Fischer, Melissa" userId="S::melissa.fischer@umassmed.edu::d718ed05-9876-47ff-a395-c2dad8208a5c" providerId="AD" clId="Web-{D522180F-C8C8-4A49-B2E1-6281EEEE6C96}" dt="2020-09-23T02:07:21.405" v="2"/>
          <ac:spMkLst>
            <pc:docMk/>
            <pc:sldMk cId="1863552011" sldId="256"/>
            <ac:spMk id="9" creationId="{E91DC736-0EF8-4F87-9146-EBF1D2EE4D3D}"/>
          </ac:spMkLst>
        </pc:spChg>
        <pc:spChg chg="del">
          <ac:chgData name="Fischer, Melissa" userId="S::melissa.fischer@umassmed.edu::d718ed05-9876-47ff-a395-c2dad8208a5c" providerId="AD" clId="Web-{D522180F-C8C8-4A49-B2E1-6281EEEE6C96}" dt="2020-09-23T02:07:21.405" v="2"/>
          <ac:spMkLst>
            <pc:docMk/>
            <pc:sldMk cId="1863552011" sldId="256"/>
            <ac:spMk id="11" creationId="{097CD68E-23E3-4007-8847-CD0944C4F7BE}"/>
          </ac:spMkLst>
        </pc:spChg>
        <pc:spChg chg="del">
          <ac:chgData name="Fischer, Melissa" userId="S::melissa.fischer@umassmed.edu::d718ed05-9876-47ff-a395-c2dad8208a5c" providerId="AD" clId="Web-{D522180F-C8C8-4A49-B2E1-6281EEEE6C96}" dt="2020-09-23T02:07:21.405" v="2"/>
          <ac:spMkLst>
            <pc:docMk/>
            <pc:sldMk cId="1863552011" sldId="256"/>
            <ac:spMk id="13" creationId="{AF2F604E-43BE-4DC3-B983-E071523364F8}"/>
          </ac:spMkLst>
        </pc:spChg>
        <pc:spChg chg="del">
          <ac:chgData name="Fischer, Melissa" userId="S::melissa.fischer@umassmed.edu::d718ed05-9876-47ff-a395-c2dad8208a5c" providerId="AD" clId="Web-{D522180F-C8C8-4A49-B2E1-6281EEEE6C96}" dt="2020-09-23T02:07:21.405" v="2"/>
          <ac:spMkLst>
            <pc:docMk/>
            <pc:sldMk cId="1863552011" sldId="256"/>
            <ac:spMk id="15" creationId="{08C9B587-E65E-4B52-B37C-ABEBB6E87928}"/>
          </ac:spMkLst>
        </pc:spChg>
        <pc:spChg chg="add">
          <ac:chgData name="Fischer, Melissa" userId="S::melissa.fischer@umassmed.edu::d718ed05-9876-47ff-a395-c2dad8208a5c" providerId="AD" clId="Web-{D522180F-C8C8-4A49-B2E1-6281EEEE6C96}" dt="2020-09-23T02:07:21.405" v="2"/>
          <ac:spMkLst>
            <pc:docMk/>
            <pc:sldMk cId="1863552011" sldId="256"/>
            <ac:spMk id="20" creationId="{E91DC736-0EF8-4F87-9146-EBF1D2EE4D3D}"/>
          </ac:spMkLst>
        </pc:spChg>
        <pc:spChg chg="add">
          <ac:chgData name="Fischer, Melissa" userId="S::melissa.fischer@umassmed.edu::d718ed05-9876-47ff-a395-c2dad8208a5c" providerId="AD" clId="Web-{D522180F-C8C8-4A49-B2E1-6281EEEE6C96}" dt="2020-09-23T02:07:21.405" v="2"/>
          <ac:spMkLst>
            <pc:docMk/>
            <pc:sldMk cId="1863552011" sldId="256"/>
            <ac:spMk id="22" creationId="{097CD68E-23E3-4007-8847-CD0944C4F7BE}"/>
          </ac:spMkLst>
        </pc:spChg>
        <pc:spChg chg="add">
          <ac:chgData name="Fischer, Melissa" userId="S::melissa.fischer@umassmed.edu::d718ed05-9876-47ff-a395-c2dad8208a5c" providerId="AD" clId="Web-{D522180F-C8C8-4A49-B2E1-6281EEEE6C96}" dt="2020-09-23T02:07:21.405" v="2"/>
          <ac:spMkLst>
            <pc:docMk/>
            <pc:sldMk cId="1863552011" sldId="256"/>
            <ac:spMk id="24" creationId="{AF2F604E-43BE-4DC3-B983-E071523364F8}"/>
          </ac:spMkLst>
        </pc:spChg>
        <pc:spChg chg="add">
          <ac:chgData name="Fischer, Melissa" userId="S::melissa.fischer@umassmed.edu::d718ed05-9876-47ff-a395-c2dad8208a5c" providerId="AD" clId="Web-{D522180F-C8C8-4A49-B2E1-6281EEEE6C96}" dt="2020-09-23T02:07:21.405" v="2"/>
          <ac:spMkLst>
            <pc:docMk/>
            <pc:sldMk cId="1863552011" sldId="256"/>
            <ac:spMk id="26" creationId="{08C9B587-E65E-4B52-B37C-ABEBB6E87928}"/>
          </ac:spMkLst>
        </pc:spChg>
        <pc:picChg chg="del">
          <ac:chgData name="Fischer, Melissa" userId="S::melissa.fischer@umassmed.edu::d718ed05-9876-47ff-a395-c2dad8208a5c" providerId="AD" clId="Web-{D522180F-C8C8-4A49-B2E1-6281EEEE6C96}" dt="2020-09-23T02:06:51.624" v="0"/>
          <ac:picMkLst>
            <pc:docMk/>
            <pc:sldMk cId="1863552011" sldId="256"/>
            <ac:picMk id="4" creationId="{FE14E6C1-0080-400D-A39C-676A64F971F3}"/>
          </ac:picMkLst>
        </pc:picChg>
        <pc:picChg chg="add mod ord">
          <ac:chgData name="Fischer, Melissa" userId="S::melissa.fischer@umassmed.edu::d718ed05-9876-47ff-a395-c2dad8208a5c" providerId="AD" clId="Web-{D522180F-C8C8-4A49-B2E1-6281EEEE6C96}" dt="2020-09-23T02:07:21.405" v="2"/>
          <ac:picMkLst>
            <pc:docMk/>
            <pc:sldMk cId="1863552011" sldId="256"/>
            <ac:picMk id="5" creationId="{607F2750-7C26-4857-BDDE-5BCAEB2E0822}"/>
          </ac:picMkLst>
        </pc:picChg>
      </pc:sldChg>
      <pc:sldChg chg="del">
        <pc:chgData name="Fischer, Melissa" userId="S::melissa.fischer@umassmed.edu::d718ed05-9876-47ff-a395-c2dad8208a5c" providerId="AD" clId="Web-{D522180F-C8C8-4A49-B2E1-6281EEEE6C96}" dt="2020-09-23T02:08:23.186" v="8"/>
        <pc:sldMkLst>
          <pc:docMk/>
          <pc:sldMk cId="3727113908" sldId="272"/>
        </pc:sldMkLst>
      </pc:sldChg>
      <pc:sldChg chg="del">
        <pc:chgData name="Fischer, Melissa" userId="S::melissa.fischer@umassmed.edu::d718ed05-9876-47ff-a395-c2dad8208a5c" providerId="AD" clId="Web-{D522180F-C8C8-4A49-B2E1-6281EEEE6C96}" dt="2020-09-23T02:08:35.765" v="10"/>
        <pc:sldMkLst>
          <pc:docMk/>
          <pc:sldMk cId="3735568274" sldId="280"/>
        </pc:sldMkLst>
      </pc:sldChg>
      <pc:sldChg chg="del">
        <pc:chgData name="Fischer, Melissa" userId="S::melissa.fischer@umassmed.edu::d718ed05-9876-47ff-a395-c2dad8208a5c" providerId="AD" clId="Web-{D522180F-C8C8-4A49-B2E1-6281EEEE6C96}" dt="2020-09-23T02:08:26.468" v="9"/>
        <pc:sldMkLst>
          <pc:docMk/>
          <pc:sldMk cId="2173517774" sldId="281"/>
        </pc:sldMkLst>
      </pc:sldChg>
      <pc:sldChg chg="addSp delSp modSp">
        <pc:chgData name="Fischer, Melissa" userId="S::melissa.fischer@umassmed.edu::d718ed05-9876-47ff-a395-c2dad8208a5c" providerId="AD" clId="Web-{D522180F-C8C8-4A49-B2E1-6281EEEE6C96}" dt="2020-09-23T02:08:01.515" v="7" actId="1076"/>
        <pc:sldMkLst>
          <pc:docMk/>
          <pc:sldMk cId="1115874189" sldId="284"/>
        </pc:sldMkLst>
        <pc:picChg chg="add mod">
          <ac:chgData name="Fischer, Melissa" userId="S::melissa.fischer@umassmed.edu::d718ed05-9876-47ff-a395-c2dad8208a5c" providerId="AD" clId="Web-{D522180F-C8C8-4A49-B2E1-6281EEEE6C96}" dt="2020-09-23T02:08:01.515" v="7" actId="1076"/>
          <ac:picMkLst>
            <pc:docMk/>
            <pc:sldMk cId="1115874189" sldId="284"/>
            <ac:picMk id="4" creationId="{591F796F-765F-4997-B52E-738B9B783641}"/>
          </ac:picMkLst>
        </pc:picChg>
        <pc:picChg chg="del">
          <ac:chgData name="Fischer, Melissa" userId="S::melissa.fischer@umassmed.edu::d718ed05-9876-47ff-a395-c2dad8208a5c" providerId="AD" clId="Web-{D522180F-C8C8-4A49-B2E1-6281EEEE6C96}" dt="2020-09-23T02:07:53.202" v="4"/>
          <ac:picMkLst>
            <pc:docMk/>
            <pc:sldMk cId="1115874189" sldId="284"/>
            <ac:picMk id="5" creationId="{83F49D91-779E-4040-AAC7-0808263509B9}"/>
          </ac:picMkLst>
        </pc:picChg>
      </pc:sldChg>
    </pc:docChg>
  </pc:docChgLst>
  <pc:docChgLst>
    <pc:chgData name="Seymour, Patricia" userId="S::patricia.seymour@umassmed.edu::f0efe697-5f56-4e72-892a-f646107bde05" providerId="AD" clId="Web-{05A595E1-D2A7-4407-9C7B-6B11405DBD71}"/>
    <pc:docChg chg="addSld delSld modSld">
      <pc:chgData name="Seymour, Patricia" userId="S::patricia.seymour@umassmed.edu::f0efe697-5f56-4e72-892a-f646107bde05" providerId="AD" clId="Web-{05A595E1-D2A7-4407-9C7B-6B11405DBD71}" dt="2020-09-21T13:19:44.753" v="53"/>
      <pc:docMkLst>
        <pc:docMk/>
      </pc:docMkLst>
      <pc:sldChg chg="del">
        <pc:chgData name="Seymour, Patricia" userId="S::patricia.seymour@umassmed.edu::f0efe697-5f56-4e72-892a-f646107bde05" providerId="AD" clId="Web-{05A595E1-D2A7-4407-9C7B-6B11405DBD71}" dt="2020-09-21T12:56:20.920" v="2"/>
        <pc:sldMkLst>
          <pc:docMk/>
          <pc:sldMk cId="649359105" sldId="268"/>
        </pc:sldMkLst>
      </pc:sldChg>
      <pc:sldChg chg="add">
        <pc:chgData name="Seymour, Patricia" userId="S::patricia.seymour@umassmed.edu::f0efe697-5f56-4e72-892a-f646107bde05" providerId="AD" clId="Web-{05A595E1-D2A7-4407-9C7B-6B11405DBD71}" dt="2020-09-21T12:56:15.966" v="0"/>
        <pc:sldMkLst>
          <pc:docMk/>
          <pc:sldMk cId="1351778714" sldId="278"/>
        </pc:sldMkLst>
      </pc:sldChg>
      <pc:sldChg chg="add">
        <pc:chgData name="Seymour, Patricia" userId="S::patricia.seymour@umassmed.edu::f0efe697-5f56-4e72-892a-f646107bde05" providerId="AD" clId="Web-{05A595E1-D2A7-4407-9C7B-6B11405DBD71}" dt="2020-09-21T12:56:16.013" v="1"/>
        <pc:sldMkLst>
          <pc:docMk/>
          <pc:sldMk cId="1224150625" sldId="279"/>
        </pc:sldMkLst>
      </pc:sldChg>
      <pc:sldChg chg="addSp delSp modSp new mod setBg">
        <pc:chgData name="Seymour, Patricia" userId="S::patricia.seymour@umassmed.edu::f0efe697-5f56-4e72-892a-f646107bde05" providerId="AD" clId="Web-{05A595E1-D2A7-4407-9C7B-6B11405DBD71}" dt="2020-09-21T13:19:44.753" v="53"/>
        <pc:sldMkLst>
          <pc:docMk/>
          <pc:sldMk cId="3735568274" sldId="280"/>
        </pc:sldMkLst>
        <pc:spChg chg="mod">
          <ac:chgData name="Seymour, Patricia" userId="S::patricia.seymour@umassmed.edu::f0efe697-5f56-4e72-892a-f646107bde05" providerId="AD" clId="Web-{05A595E1-D2A7-4407-9C7B-6B11405DBD71}" dt="2020-09-21T13:19:44.753" v="53"/>
          <ac:spMkLst>
            <pc:docMk/>
            <pc:sldMk cId="3735568274" sldId="280"/>
            <ac:spMk id="2" creationId="{84A3422A-B131-48BC-A9F1-B8B705F0C2EA}"/>
          </ac:spMkLst>
        </pc:spChg>
        <pc:spChg chg="del">
          <ac:chgData name="Seymour, Patricia" userId="S::patricia.seymour@umassmed.edu::f0efe697-5f56-4e72-892a-f646107bde05" providerId="AD" clId="Web-{05A595E1-D2A7-4407-9C7B-6B11405DBD71}" dt="2020-09-21T13:18:42.519" v="39"/>
          <ac:spMkLst>
            <pc:docMk/>
            <pc:sldMk cId="3735568274" sldId="280"/>
            <ac:spMk id="3" creationId="{81D8DF0C-FCB9-4547-BD8C-DE642F1C966E}"/>
          </ac:spMkLst>
        </pc:spChg>
        <pc:spChg chg="add">
          <ac:chgData name="Seymour, Patricia" userId="S::patricia.seymour@umassmed.edu::f0efe697-5f56-4e72-892a-f646107bde05" providerId="AD" clId="Web-{05A595E1-D2A7-4407-9C7B-6B11405DBD71}" dt="2020-09-21T13:19:44.753" v="53"/>
          <ac:spMkLst>
            <pc:docMk/>
            <pc:sldMk cId="3735568274" sldId="280"/>
            <ac:spMk id="10" creationId="{823AC064-BC96-4F32-8AE1-B2FD38754823}"/>
          </ac:spMkLst>
        </pc:spChg>
        <pc:picChg chg="add mod ord">
          <ac:chgData name="Seymour, Patricia" userId="S::patricia.seymour@umassmed.edu::f0efe697-5f56-4e72-892a-f646107bde05" providerId="AD" clId="Web-{05A595E1-D2A7-4407-9C7B-6B11405DBD71}" dt="2020-09-21T13:19:44.753" v="53"/>
          <ac:picMkLst>
            <pc:docMk/>
            <pc:sldMk cId="3735568274" sldId="280"/>
            <ac:picMk id="4" creationId="{A90703B5-E444-4861-9DAF-13291B15CB63}"/>
          </ac:picMkLst>
        </pc:picChg>
        <pc:picChg chg="add mod">
          <ac:chgData name="Seymour, Patricia" userId="S::patricia.seymour@umassmed.edu::f0efe697-5f56-4e72-892a-f646107bde05" providerId="AD" clId="Web-{05A595E1-D2A7-4407-9C7B-6B11405DBD71}" dt="2020-09-21T13:19:44.753" v="53"/>
          <ac:picMkLst>
            <pc:docMk/>
            <pc:sldMk cId="3735568274" sldId="280"/>
            <ac:picMk id="5" creationId="{36236B7B-DF3F-4DF5-A56D-017305748D53}"/>
          </ac:picMkLst>
        </pc:picChg>
        <pc:cxnChg chg="add">
          <ac:chgData name="Seymour, Patricia" userId="S::patricia.seymour@umassmed.edu::f0efe697-5f56-4e72-892a-f646107bde05" providerId="AD" clId="Web-{05A595E1-D2A7-4407-9C7B-6B11405DBD71}" dt="2020-09-21T13:19:44.753" v="53"/>
          <ac:cxnSpMkLst>
            <pc:docMk/>
            <pc:sldMk cId="3735568274" sldId="280"/>
            <ac:cxnSpMk id="12" creationId="{7E7C77BC-7138-40B1-A15B-20F57A494629}"/>
          </ac:cxnSpMkLst>
        </pc:cxnChg>
        <pc:cxnChg chg="add">
          <ac:chgData name="Seymour, Patricia" userId="S::patricia.seymour@umassmed.edu::f0efe697-5f56-4e72-892a-f646107bde05" providerId="AD" clId="Web-{05A595E1-D2A7-4407-9C7B-6B11405DBD71}" dt="2020-09-21T13:19:44.753" v="53"/>
          <ac:cxnSpMkLst>
            <pc:docMk/>
            <pc:sldMk cId="3735568274" sldId="280"/>
            <ac:cxnSpMk id="14" creationId="{DB146403-F3D6-484B-B2ED-97F9565D0370}"/>
          </ac:cxnSpMkLst>
        </pc:cxnChg>
      </pc:sldChg>
    </pc:docChg>
  </pc:docChgLst>
  <pc:docChgLst>
    <pc:chgData name="Gunn, Ashton" userId="06558abb-d442-45c3-bf9c-0a4e415834a1" providerId="ADAL" clId="{1BC4C1C9-08B7-4CD8-98D6-27DC5CE8FA70}"/>
    <pc:docChg chg="custSel addSld delSld modSld">
      <pc:chgData name="Gunn, Ashton" userId="06558abb-d442-45c3-bf9c-0a4e415834a1" providerId="ADAL" clId="{1BC4C1C9-08B7-4CD8-98D6-27DC5CE8FA70}" dt="2020-09-24T18:57:14.616" v="6" actId="20577"/>
      <pc:docMkLst>
        <pc:docMk/>
      </pc:docMkLst>
      <pc:sldChg chg="modSp">
        <pc:chgData name="Gunn, Ashton" userId="06558abb-d442-45c3-bf9c-0a4e415834a1" providerId="ADAL" clId="{1BC4C1C9-08B7-4CD8-98D6-27DC5CE8FA70}" dt="2020-09-24T18:57:14.616" v="6" actId="20577"/>
        <pc:sldMkLst>
          <pc:docMk/>
          <pc:sldMk cId="3053887816" sldId="260"/>
        </pc:sldMkLst>
        <pc:spChg chg="mod">
          <ac:chgData name="Gunn, Ashton" userId="06558abb-d442-45c3-bf9c-0a4e415834a1" providerId="ADAL" clId="{1BC4C1C9-08B7-4CD8-98D6-27DC5CE8FA70}" dt="2020-09-24T18:57:14.616" v="6" actId="20577"/>
          <ac:spMkLst>
            <pc:docMk/>
            <pc:sldMk cId="3053887816" sldId="260"/>
            <ac:spMk id="2" creationId="{767B9095-8991-4067-B0A3-87B1E5349953}"/>
          </ac:spMkLst>
        </pc:spChg>
      </pc:sldChg>
      <pc:sldChg chg="addSp delSp modSp add del">
        <pc:chgData name="Gunn, Ashton" userId="06558abb-d442-45c3-bf9c-0a4e415834a1" providerId="ADAL" clId="{1BC4C1C9-08B7-4CD8-98D6-27DC5CE8FA70}" dt="2020-09-24T18:08:48.417" v="2" actId="2696"/>
        <pc:sldMkLst>
          <pc:docMk/>
          <pc:sldMk cId="4202574681" sldId="294"/>
        </pc:sldMkLst>
        <pc:spChg chg="del">
          <ac:chgData name="Gunn, Ashton" userId="06558abb-d442-45c3-bf9c-0a4e415834a1" providerId="ADAL" clId="{1BC4C1C9-08B7-4CD8-98D6-27DC5CE8FA70}" dt="2020-09-24T18:08:29.247" v="1" actId="478"/>
          <ac:spMkLst>
            <pc:docMk/>
            <pc:sldMk cId="4202574681" sldId="294"/>
            <ac:spMk id="2" creationId="{545A176A-71EC-4C9D-902D-3C8D98CD396E}"/>
          </ac:spMkLst>
        </pc:spChg>
        <pc:spChg chg="add mod">
          <ac:chgData name="Gunn, Ashton" userId="06558abb-d442-45c3-bf9c-0a4e415834a1" providerId="ADAL" clId="{1BC4C1C9-08B7-4CD8-98D6-27DC5CE8FA70}" dt="2020-09-24T18:08:29.247" v="1" actId="478"/>
          <ac:spMkLst>
            <pc:docMk/>
            <pc:sldMk cId="4202574681" sldId="294"/>
            <ac:spMk id="4" creationId="{623ACB20-71D9-4236-A988-0F1AFF790CA0}"/>
          </ac:spMkLst>
        </pc:spChg>
      </pc:sldChg>
    </pc:docChg>
  </pc:docChgLst>
  <pc:docChgLst>
    <pc:chgData name="Seymour, Patricia" userId="S::patricia.seymour@umassmed.edu::f0efe697-5f56-4e72-892a-f646107bde05" providerId="AD" clId="Web-{3EE90F79-A13D-449C-AFA0-88E46D7FB337}"/>
    <pc:docChg chg="modSld">
      <pc:chgData name="Seymour, Patricia" userId="S::patricia.seymour@umassmed.edu::f0efe697-5f56-4e72-892a-f646107bde05" providerId="AD" clId="Web-{3EE90F79-A13D-449C-AFA0-88E46D7FB337}" dt="2020-09-20T18:46:25.745" v="54" actId="20577"/>
      <pc:docMkLst>
        <pc:docMk/>
      </pc:docMkLst>
      <pc:sldChg chg="modSp">
        <pc:chgData name="Seymour, Patricia" userId="S::patricia.seymour@umassmed.edu::f0efe697-5f56-4e72-892a-f646107bde05" providerId="AD" clId="Web-{3EE90F79-A13D-449C-AFA0-88E46D7FB337}" dt="2020-09-20T18:46:25.745" v="53" actId="20577"/>
        <pc:sldMkLst>
          <pc:docMk/>
          <pc:sldMk cId="3727113908" sldId="272"/>
        </pc:sldMkLst>
        <pc:spChg chg="mod">
          <ac:chgData name="Seymour, Patricia" userId="S::patricia.seymour@umassmed.edu::f0efe697-5f56-4e72-892a-f646107bde05" providerId="AD" clId="Web-{3EE90F79-A13D-449C-AFA0-88E46D7FB337}" dt="2020-09-20T18:46:25.745" v="53" actId="20577"/>
          <ac:spMkLst>
            <pc:docMk/>
            <pc:sldMk cId="3727113908" sldId="272"/>
            <ac:spMk id="4" creationId="{A279B7E6-6E52-40B7-BBAD-93FBD754226B}"/>
          </ac:spMkLst>
        </pc:spChg>
      </pc:sldChg>
    </pc:docChg>
  </pc:docChgLst>
  <pc:docChgLst>
    <pc:chgData name="Fischer, Melissa" userId="S::melissa.fischer@umassmed.edu::d718ed05-9876-47ff-a395-c2dad8208a5c" providerId="AD" clId="Web-{D783C983-FEA0-4454-944F-58AFF62221D2}"/>
    <pc:docChg chg="addSld delSld modSld sldOrd">
      <pc:chgData name="Fischer, Melissa" userId="S::melissa.fischer@umassmed.edu::d718ed05-9876-47ff-a395-c2dad8208a5c" providerId="AD" clId="Web-{D783C983-FEA0-4454-944F-58AFF62221D2}" dt="2020-10-20T02:59:33.242" v="977"/>
      <pc:docMkLst>
        <pc:docMk/>
      </pc:docMkLst>
      <pc:sldChg chg="modSp">
        <pc:chgData name="Fischer, Melissa" userId="S::melissa.fischer@umassmed.edu::d718ed05-9876-47ff-a395-c2dad8208a5c" providerId="AD" clId="Web-{D783C983-FEA0-4454-944F-58AFF62221D2}" dt="2020-10-20T02:48:16.862" v="509" actId="20577"/>
        <pc:sldMkLst>
          <pc:docMk/>
          <pc:sldMk cId="1863552011" sldId="256"/>
        </pc:sldMkLst>
        <pc:spChg chg="mod">
          <ac:chgData name="Fischer, Melissa" userId="S::melissa.fischer@umassmed.edu::d718ed05-9876-47ff-a395-c2dad8208a5c" providerId="AD" clId="Web-{D783C983-FEA0-4454-944F-58AFF62221D2}" dt="2020-10-20T02:48:10.034" v="497" actId="20577"/>
          <ac:spMkLst>
            <pc:docMk/>
            <pc:sldMk cId="1863552011" sldId="256"/>
            <ac:spMk id="2" creationId="{00000000-0000-0000-0000-000000000000}"/>
          </ac:spMkLst>
        </pc:spChg>
        <pc:spChg chg="mod">
          <ac:chgData name="Fischer, Melissa" userId="S::melissa.fischer@umassmed.edu::d718ed05-9876-47ff-a395-c2dad8208a5c" providerId="AD" clId="Web-{D783C983-FEA0-4454-944F-58AFF62221D2}" dt="2020-10-20T02:48:16.862" v="509" actId="20577"/>
          <ac:spMkLst>
            <pc:docMk/>
            <pc:sldMk cId="1863552011" sldId="256"/>
            <ac:spMk id="3" creationId="{00000000-0000-0000-0000-000000000000}"/>
          </ac:spMkLst>
        </pc:spChg>
      </pc:sldChg>
      <pc:sldChg chg="del">
        <pc:chgData name="Fischer, Melissa" userId="S::melissa.fischer@umassmed.edu::d718ed05-9876-47ff-a395-c2dad8208a5c" providerId="AD" clId="Web-{D783C983-FEA0-4454-944F-58AFF62221D2}" dt="2020-10-20T02:59:33.242" v="977"/>
        <pc:sldMkLst>
          <pc:docMk/>
          <pc:sldMk cId="1142806093" sldId="259"/>
        </pc:sldMkLst>
      </pc:sldChg>
      <pc:sldChg chg="ord">
        <pc:chgData name="Fischer, Melissa" userId="S::melissa.fischer@umassmed.edu::d718ed05-9876-47ff-a395-c2dad8208a5c" providerId="AD" clId="Web-{D783C983-FEA0-4454-944F-58AFF62221D2}" dt="2020-10-20T02:47:49.409" v="457"/>
        <pc:sldMkLst>
          <pc:docMk/>
          <pc:sldMk cId="3053887816" sldId="260"/>
        </pc:sldMkLst>
      </pc:sldChg>
      <pc:sldChg chg="del">
        <pc:chgData name="Fischer, Melissa" userId="S::melissa.fischer@umassmed.edu::d718ed05-9876-47ff-a395-c2dad8208a5c" providerId="AD" clId="Web-{D783C983-FEA0-4454-944F-58AFF62221D2}" dt="2020-10-20T02:59:07.055" v="974"/>
        <pc:sldMkLst>
          <pc:docMk/>
          <pc:sldMk cId="243264605" sldId="261"/>
        </pc:sldMkLst>
      </pc:sldChg>
      <pc:sldChg chg="ord">
        <pc:chgData name="Fischer, Melissa" userId="S::melissa.fischer@umassmed.edu::d718ed05-9876-47ff-a395-c2dad8208a5c" providerId="AD" clId="Web-{D783C983-FEA0-4454-944F-58AFF62221D2}" dt="2020-10-20T02:59:20.289" v="976"/>
        <pc:sldMkLst>
          <pc:docMk/>
          <pc:sldMk cId="163169887" sldId="262"/>
        </pc:sldMkLst>
      </pc:sldChg>
      <pc:sldChg chg="del">
        <pc:chgData name="Fischer, Melissa" userId="S::melissa.fischer@umassmed.edu::d718ed05-9876-47ff-a395-c2dad8208a5c" providerId="AD" clId="Web-{D783C983-FEA0-4454-944F-58AFF62221D2}" dt="2020-10-20T02:59:08.336" v="975"/>
        <pc:sldMkLst>
          <pc:docMk/>
          <pc:sldMk cId="22118462" sldId="263"/>
        </pc:sldMkLst>
      </pc:sldChg>
      <pc:sldChg chg="modSp ord">
        <pc:chgData name="Fischer, Melissa" userId="S::melissa.fischer@umassmed.edu::d718ed05-9876-47ff-a395-c2dad8208a5c" providerId="AD" clId="Web-{D783C983-FEA0-4454-944F-58AFF62221D2}" dt="2020-10-20T02:47:29.003" v="455" actId="20577"/>
        <pc:sldMkLst>
          <pc:docMk/>
          <pc:sldMk cId="1224150625" sldId="279"/>
        </pc:sldMkLst>
        <pc:spChg chg="mod">
          <ac:chgData name="Fischer, Melissa" userId="S::melissa.fischer@umassmed.edu::d718ed05-9876-47ff-a395-c2dad8208a5c" providerId="AD" clId="Web-{D783C983-FEA0-4454-944F-58AFF62221D2}" dt="2020-10-20T02:47:29.003" v="455" actId="20577"/>
          <ac:spMkLst>
            <pc:docMk/>
            <pc:sldMk cId="1224150625" sldId="279"/>
            <ac:spMk id="2" creationId="{664EF203-8178-48C3-900D-AD0D8D5B128C}"/>
          </ac:spMkLst>
        </pc:spChg>
      </pc:sldChg>
      <pc:sldChg chg="del">
        <pc:chgData name="Fischer, Melissa" userId="S::melissa.fischer@umassmed.edu::d718ed05-9876-47ff-a395-c2dad8208a5c" providerId="AD" clId="Web-{D783C983-FEA0-4454-944F-58AFF62221D2}" dt="2020-10-20T02:59:00.508" v="973"/>
        <pc:sldMkLst>
          <pc:docMk/>
          <pc:sldMk cId="2373277344" sldId="288"/>
        </pc:sldMkLst>
      </pc:sldChg>
      <pc:sldChg chg="modSp ord">
        <pc:chgData name="Fischer, Melissa" userId="S::melissa.fischer@umassmed.edu::d718ed05-9876-47ff-a395-c2dad8208a5c" providerId="AD" clId="Web-{D783C983-FEA0-4454-944F-58AFF62221D2}" dt="2020-10-20T02:58:14.242" v="970" actId="20577"/>
        <pc:sldMkLst>
          <pc:docMk/>
          <pc:sldMk cId="3711574441" sldId="289"/>
        </pc:sldMkLst>
        <pc:spChg chg="mod">
          <ac:chgData name="Fischer, Melissa" userId="S::melissa.fischer@umassmed.edu::d718ed05-9876-47ff-a395-c2dad8208a5c" providerId="AD" clId="Web-{D783C983-FEA0-4454-944F-58AFF62221D2}" dt="2020-10-20T02:57:58.664" v="965" actId="20577"/>
          <ac:spMkLst>
            <pc:docMk/>
            <pc:sldMk cId="3711574441" sldId="289"/>
            <ac:spMk id="2" creationId="{F7B7569D-6690-4603-BD16-EC2226AC254E}"/>
          </ac:spMkLst>
        </pc:spChg>
        <pc:spChg chg="mod">
          <ac:chgData name="Fischer, Melissa" userId="S::melissa.fischer@umassmed.edu::d718ed05-9876-47ff-a395-c2dad8208a5c" providerId="AD" clId="Web-{D783C983-FEA0-4454-944F-58AFF62221D2}" dt="2020-10-20T02:58:14.242" v="970" actId="20577"/>
          <ac:spMkLst>
            <pc:docMk/>
            <pc:sldMk cId="3711574441" sldId="289"/>
            <ac:spMk id="3" creationId="{7A12E049-D543-493B-A330-8DBFFED4BA55}"/>
          </ac:spMkLst>
        </pc:spChg>
      </pc:sldChg>
      <pc:sldChg chg="modSp ord">
        <pc:chgData name="Fischer, Melissa" userId="S::melissa.fischer@umassmed.edu::d718ed05-9876-47ff-a395-c2dad8208a5c" providerId="AD" clId="Web-{D783C983-FEA0-4454-944F-58AFF62221D2}" dt="2020-10-20T02:51:21.489" v="663" actId="14100"/>
        <pc:sldMkLst>
          <pc:docMk/>
          <pc:sldMk cId="2276742587" sldId="291"/>
        </pc:sldMkLst>
        <pc:spChg chg="mod">
          <ac:chgData name="Fischer, Melissa" userId="S::melissa.fischer@umassmed.edu::d718ed05-9876-47ff-a395-c2dad8208a5c" providerId="AD" clId="Web-{D783C983-FEA0-4454-944F-58AFF62221D2}" dt="2020-10-20T02:49:25.691" v="544" actId="20577"/>
          <ac:spMkLst>
            <pc:docMk/>
            <pc:sldMk cId="2276742587" sldId="291"/>
            <ac:spMk id="2" creationId="{BF93EFC8-3F17-46FC-9B69-01F373507AAE}"/>
          </ac:spMkLst>
        </pc:spChg>
        <pc:spChg chg="mod">
          <ac:chgData name="Fischer, Melissa" userId="S::melissa.fischer@umassmed.edu::d718ed05-9876-47ff-a395-c2dad8208a5c" providerId="AD" clId="Web-{D783C983-FEA0-4454-944F-58AFF62221D2}" dt="2020-10-20T02:51:21.489" v="663" actId="14100"/>
          <ac:spMkLst>
            <pc:docMk/>
            <pc:sldMk cId="2276742587" sldId="291"/>
            <ac:spMk id="3" creationId="{08D8D4E0-8A8F-453F-9270-739067F4E344}"/>
          </ac:spMkLst>
        </pc:spChg>
      </pc:sldChg>
      <pc:sldChg chg="del">
        <pc:chgData name="Fischer, Melissa" userId="S::melissa.fischer@umassmed.edu::d718ed05-9876-47ff-a395-c2dad8208a5c" providerId="AD" clId="Web-{D783C983-FEA0-4454-944F-58AFF62221D2}" dt="2020-10-20T02:58:48.305" v="972"/>
        <pc:sldMkLst>
          <pc:docMk/>
          <pc:sldMk cId="1439087078" sldId="295"/>
        </pc:sldMkLst>
      </pc:sldChg>
      <pc:sldChg chg="modSp">
        <pc:chgData name="Fischer, Melissa" userId="S::melissa.fischer@umassmed.edu::d718ed05-9876-47ff-a395-c2dad8208a5c" providerId="AD" clId="Web-{D783C983-FEA0-4454-944F-58AFF62221D2}" dt="2020-10-20T02:46:01.783" v="413" actId="20577"/>
        <pc:sldMkLst>
          <pc:docMk/>
          <pc:sldMk cId="3164757447" sldId="298"/>
        </pc:sldMkLst>
        <pc:spChg chg="mod">
          <ac:chgData name="Fischer, Melissa" userId="S::melissa.fischer@umassmed.edu::d718ed05-9876-47ff-a395-c2dad8208a5c" providerId="AD" clId="Web-{D783C983-FEA0-4454-944F-58AFF62221D2}" dt="2020-10-20T02:46:01.783" v="413" actId="20577"/>
          <ac:spMkLst>
            <pc:docMk/>
            <pc:sldMk cId="3164757447" sldId="298"/>
            <ac:spMk id="3" creationId="{F6B269BA-95E7-43CD-A5EB-738D3BC5D9CF}"/>
          </ac:spMkLst>
        </pc:spChg>
      </pc:sldChg>
      <pc:sldChg chg="modSp ord">
        <pc:chgData name="Fischer, Melissa" userId="S::melissa.fischer@umassmed.edu::d718ed05-9876-47ff-a395-c2dad8208a5c" providerId="AD" clId="Web-{D783C983-FEA0-4454-944F-58AFF62221D2}" dt="2020-10-20T02:46:36.190" v="438"/>
        <pc:sldMkLst>
          <pc:docMk/>
          <pc:sldMk cId="4228121717" sldId="299"/>
        </pc:sldMkLst>
        <pc:spChg chg="mod">
          <ac:chgData name="Fischer, Melissa" userId="S::melissa.fischer@umassmed.edu::d718ed05-9876-47ff-a395-c2dad8208a5c" providerId="AD" clId="Web-{D783C983-FEA0-4454-944F-58AFF62221D2}" dt="2020-10-20T02:46:26.721" v="434" actId="20577"/>
          <ac:spMkLst>
            <pc:docMk/>
            <pc:sldMk cId="4228121717" sldId="299"/>
            <ac:spMk id="2" creationId="{27205C12-5187-44AF-8096-BF97E8C20F92}"/>
          </ac:spMkLst>
        </pc:spChg>
      </pc:sldChg>
      <pc:sldChg chg="del">
        <pc:chgData name="Fischer, Melissa" userId="S::melissa.fischer@umassmed.edu::d718ed05-9876-47ff-a395-c2dad8208a5c" providerId="AD" clId="Web-{D783C983-FEA0-4454-944F-58AFF62221D2}" dt="2020-10-20T02:46:32.237" v="437"/>
        <pc:sldMkLst>
          <pc:docMk/>
          <pc:sldMk cId="2223113027" sldId="300"/>
        </pc:sldMkLst>
      </pc:sldChg>
      <pc:sldChg chg="del">
        <pc:chgData name="Fischer, Melissa" userId="S::melissa.fischer@umassmed.edu::d718ed05-9876-47ff-a395-c2dad8208a5c" providerId="AD" clId="Web-{D783C983-FEA0-4454-944F-58AFF62221D2}" dt="2020-10-20T02:46:55.190" v="439"/>
        <pc:sldMkLst>
          <pc:docMk/>
          <pc:sldMk cId="1568259061" sldId="302"/>
        </pc:sldMkLst>
      </pc:sldChg>
      <pc:sldChg chg="add del replId">
        <pc:chgData name="Fischer, Melissa" userId="S::melissa.fischer@umassmed.edu::d718ed05-9876-47ff-a395-c2dad8208a5c" providerId="AD" clId="Web-{D783C983-FEA0-4454-944F-58AFF62221D2}" dt="2020-10-20T02:58:46.789" v="971"/>
        <pc:sldMkLst>
          <pc:docMk/>
          <pc:sldMk cId="2472282552" sldId="302"/>
        </pc:sldMkLst>
      </pc:sldChg>
    </pc:docChg>
  </pc:docChgLst>
  <pc:docChgLst>
    <pc:chgData name="Seymour, Patricia" userId="S::patricia.seymour@umassmed.edu::f0efe697-5f56-4e72-892a-f646107bde05" providerId="AD" clId="Web-{52CA2D4A-43A8-48B1-8F05-A94D57623A0B}"/>
    <pc:docChg chg="delSld modSld">
      <pc:chgData name="Seymour, Patricia" userId="S::patricia.seymour@umassmed.edu::f0efe697-5f56-4e72-892a-f646107bde05" providerId="AD" clId="Web-{52CA2D4A-43A8-48B1-8F05-A94D57623A0B}" dt="2020-09-20T19:55:37.961" v="30"/>
      <pc:docMkLst>
        <pc:docMk/>
      </pc:docMkLst>
      <pc:sldChg chg="modSp">
        <pc:chgData name="Seymour, Patricia" userId="S::patricia.seymour@umassmed.edu::f0efe697-5f56-4e72-892a-f646107bde05" providerId="AD" clId="Web-{52CA2D4A-43A8-48B1-8F05-A94D57623A0B}" dt="2020-09-20T19:54:55.976" v="29" actId="14100"/>
        <pc:sldMkLst>
          <pc:docMk/>
          <pc:sldMk cId="3727113908" sldId="272"/>
        </pc:sldMkLst>
        <pc:spChg chg="mod">
          <ac:chgData name="Seymour, Patricia" userId="S::patricia.seymour@umassmed.edu::f0efe697-5f56-4e72-892a-f646107bde05" providerId="AD" clId="Web-{52CA2D4A-43A8-48B1-8F05-A94D57623A0B}" dt="2020-09-20T19:54:55.976" v="29" actId="14100"/>
          <ac:spMkLst>
            <pc:docMk/>
            <pc:sldMk cId="3727113908" sldId="272"/>
            <ac:spMk id="2" creationId="{E92D4936-3686-4C6C-B43B-F29765D2D3AD}"/>
          </ac:spMkLst>
        </pc:spChg>
      </pc:sldChg>
      <pc:sldChg chg="del">
        <pc:chgData name="Seymour, Patricia" userId="S::patricia.seymour@umassmed.edu::f0efe697-5f56-4e72-892a-f646107bde05" providerId="AD" clId="Web-{52CA2D4A-43A8-48B1-8F05-A94D57623A0B}" dt="2020-09-20T19:55:37.961" v="30"/>
        <pc:sldMkLst>
          <pc:docMk/>
          <pc:sldMk cId="1087385544" sldId="277"/>
        </pc:sldMkLst>
      </pc:sldChg>
    </pc:docChg>
  </pc:docChgLst>
  <pc:docChgLst>
    <pc:chgData name="Fischer, Melissa" userId="S::melissa.fischer@umassmed.edu::d718ed05-9876-47ff-a395-c2dad8208a5c" providerId="AD" clId="Web-{03975B46-75BB-4336-83C1-E660FD815F13}"/>
    <pc:docChg chg="addSld delSld modSld sldOrd">
      <pc:chgData name="Fischer, Melissa" userId="S::melissa.fischer@umassmed.edu::d718ed05-9876-47ff-a395-c2dad8208a5c" providerId="AD" clId="Web-{03975B46-75BB-4336-83C1-E660FD815F13}" dt="2020-09-30T12:44:53.994" v="881" actId="20577"/>
      <pc:docMkLst>
        <pc:docMk/>
      </pc:docMkLst>
      <pc:sldChg chg="modSp">
        <pc:chgData name="Fischer, Melissa" userId="S::melissa.fischer@umassmed.edu::d718ed05-9876-47ff-a395-c2dad8208a5c" providerId="AD" clId="Web-{03975B46-75BB-4336-83C1-E660FD815F13}" dt="2020-09-30T12:26:33.034" v="25" actId="20577"/>
        <pc:sldMkLst>
          <pc:docMk/>
          <pc:sldMk cId="1863552011" sldId="256"/>
        </pc:sldMkLst>
        <pc:spChg chg="mod">
          <ac:chgData name="Fischer, Melissa" userId="S::melissa.fischer@umassmed.edu::d718ed05-9876-47ff-a395-c2dad8208a5c" providerId="AD" clId="Web-{03975B46-75BB-4336-83C1-E660FD815F13}" dt="2020-09-30T12:26:26.877" v="16" actId="20577"/>
          <ac:spMkLst>
            <pc:docMk/>
            <pc:sldMk cId="1863552011" sldId="256"/>
            <ac:spMk id="2" creationId="{00000000-0000-0000-0000-000000000000}"/>
          </ac:spMkLst>
        </pc:spChg>
        <pc:spChg chg="mod">
          <ac:chgData name="Fischer, Melissa" userId="S::melissa.fischer@umassmed.edu::d718ed05-9876-47ff-a395-c2dad8208a5c" providerId="AD" clId="Web-{03975B46-75BB-4336-83C1-E660FD815F13}" dt="2020-09-30T12:26:33.034" v="25" actId="20577"/>
          <ac:spMkLst>
            <pc:docMk/>
            <pc:sldMk cId="1863552011" sldId="256"/>
            <ac:spMk id="3" creationId="{00000000-0000-0000-0000-000000000000}"/>
          </ac:spMkLst>
        </pc:spChg>
      </pc:sldChg>
      <pc:sldChg chg="modSp">
        <pc:chgData name="Fischer, Melissa" userId="S::melissa.fischer@umassmed.edu::d718ed05-9876-47ff-a395-c2dad8208a5c" providerId="AD" clId="Web-{03975B46-75BB-4336-83C1-E660FD815F13}" dt="2020-09-30T12:27:16.988" v="94" actId="20577"/>
        <pc:sldMkLst>
          <pc:docMk/>
          <pc:sldMk cId="1142806093" sldId="259"/>
        </pc:sldMkLst>
        <pc:graphicFrameChg chg="modGraphic">
          <ac:chgData name="Fischer, Melissa" userId="S::melissa.fischer@umassmed.edu::d718ed05-9876-47ff-a395-c2dad8208a5c" providerId="AD" clId="Web-{03975B46-75BB-4336-83C1-E660FD815F13}" dt="2020-09-30T12:27:16.988" v="94" actId="20577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  <pc:sldChg chg="ord">
        <pc:chgData name="Fischer, Melissa" userId="S::melissa.fischer@umassmed.edu::d718ed05-9876-47ff-a395-c2dad8208a5c" providerId="AD" clId="Web-{03975B46-75BB-4336-83C1-E660FD815F13}" dt="2020-09-30T12:30:40.117" v="153"/>
        <pc:sldMkLst>
          <pc:docMk/>
          <pc:sldMk cId="243264605" sldId="261"/>
        </pc:sldMkLst>
      </pc:sldChg>
      <pc:sldChg chg="ord">
        <pc:chgData name="Fischer, Melissa" userId="S::melissa.fischer@umassmed.edu::d718ed05-9876-47ff-a395-c2dad8208a5c" providerId="AD" clId="Web-{03975B46-75BB-4336-83C1-E660FD815F13}" dt="2020-09-30T12:30:32.742" v="152"/>
        <pc:sldMkLst>
          <pc:docMk/>
          <pc:sldMk cId="163169887" sldId="262"/>
        </pc:sldMkLst>
      </pc:sldChg>
      <pc:sldChg chg="ord">
        <pc:chgData name="Fischer, Melissa" userId="S::melissa.fischer@umassmed.edu::d718ed05-9876-47ff-a395-c2dad8208a5c" providerId="AD" clId="Web-{03975B46-75BB-4336-83C1-E660FD815F13}" dt="2020-09-30T12:39:50.331" v="715"/>
        <pc:sldMkLst>
          <pc:docMk/>
          <pc:sldMk cId="22118462" sldId="263"/>
        </pc:sldMkLst>
      </pc:sldChg>
      <pc:sldChg chg="modSp ord">
        <pc:chgData name="Fischer, Melissa" userId="S::melissa.fischer@umassmed.edu::d718ed05-9876-47ff-a395-c2dad8208a5c" providerId="AD" clId="Web-{03975B46-75BB-4336-83C1-E660FD815F13}" dt="2020-09-30T12:37:08.890" v="565" actId="20577"/>
        <pc:sldMkLst>
          <pc:docMk/>
          <pc:sldMk cId="425861428" sldId="264"/>
        </pc:sldMkLst>
        <pc:spChg chg="mod">
          <ac:chgData name="Fischer, Melissa" userId="S::melissa.fischer@umassmed.edu::d718ed05-9876-47ff-a395-c2dad8208a5c" providerId="AD" clId="Web-{03975B46-75BB-4336-83C1-E660FD815F13}" dt="2020-09-30T12:37:08.890" v="565" actId="20577"/>
          <ac:spMkLst>
            <pc:docMk/>
            <pc:sldMk cId="425861428" sldId="264"/>
            <ac:spMk id="3" creationId="{D1211B97-391D-4416-A7CA-3098CC8E648E}"/>
          </ac:spMkLst>
        </pc:spChg>
      </pc:sldChg>
      <pc:sldChg chg="del">
        <pc:chgData name="Fischer, Melissa" userId="S::melissa.fischer@umassmed.edu::d718ed05-9876-47ff-a395-c2dad8208a5c" providerId="AD" clId="Web-{03975B46-75BB-4336-83C1-E660FD815F13}" dt="2020-09-30T12:39:55.097" v="716"/>
        <pc:sldMkLst>
          <pc:docMk/>
          <pc:sldMk cId="3987650650" sldId="266"/>
        </pc:sldMkLst>
      </pc:sldChg>
      <pc:sldChg chg="del">
        <pc:chgData name="Fischer, Melissa" userId="S::melissa.fischer@umassmed.edu::d718ed05-9876-47ff-a395-c2dad8208a5c" providerId="AD" clId="Web-{03975B46-75BB-4336-83C1-E660FD815F13}" dt="2020-09-30T12:39:56.941" v="717"/>
        <pc:sldMkLst>
          <pc:docMk/>
          <pc:sldMk cId="805272176" sldId="267"/>
        </pc:sldMkLst>
      </pc:sldChg>
      <pc:sldChg chg="modSp ord">
        <pc:chgData name="Fischer, Melissa" userId="S::melissa.fischer@umassmed.edu::d718ed05-9876-47ff-a395-c2dad8208a5c" providerId="AD" clId="Web-{03975B46-75BB-4336-83C1-E660FD815F13}" dt="2020-09-30T12:44:37.212" v="876" actId="20577"/>
        <pc:sldMkLst>
          <pc:docMk/>
          <pc:sldMk cId="3212264" sldId="270"/>
        </pc:sldMkLst>
        <pc:spChg chg="mod">
          <ac:chgData name="Fischer, Melissa" userId="S::melissa.fischer@umassmed.edu::d718ed05-9876-47ff-a395-c2dad8208a5c" providerId="AD" clId="Web-{03975B46-75BB-4336-83C1-E660FD815F13}" dt="2020-09-30T12:44:37.212" v="876" actId="20577"/>
          <ac:spMkLst>
            <pc:docMk/>
            <pc:sldMk cId="3212264" sldId="270"/>
            <ac:spMk id="2" creationId="{AD04222F-8839-4538-8E27-CA829A619E29}"/>
          </ac:spMkLst>
        </pc:spChg>
      </pc:sldChg>
      <pc:sldChg chg="modSp ord">
        <pc:chgData name="Fischer, Melissa" userId="S::melissa.fischer@umassmed.edu::d718ed05-9876-47ff-a395-c2dad8208a5c" providerId="AD" clId="Web-{03975B46-75BB-4336-83C1-E660FD815F13}" dt="2020-09-30T12:40:25.723" v="731" actId="20577"/>
        <pc:sldMkLst>
          <pc:docMk/>
          <pc:sldMk cId="3173378465" sldId="277"/>
        </pc:sldMkLst>
        <pc:spChg chg="mod">
          <ac:chgData name="Fischer, Melissa" userId="S::melissa.fischer@umassmed.edu::d718ed05-9876-47ff-a395-c2dad8208a5c" providerId="AD" clId="Web-{03975B46-75BB-4336-83C1-E660FD815F13}" dt="2020-09-30T12:40:25.723" v="731" actId="20577"/>
          <ac:spMkLst>
            <pc:docMk/>
            <pc:sldMk cId="3173378465" sldId="277"/>
            <ac:spMk id="2" creationId="{32940916-16F8-499B-AA27-C99652F3B3EA}"/>
          </ac:spMkLst>
        </pc:spChg>
      </pc:sldChg>
      <pc:sldChg chg="modSp ord">
        <pc:chgData name="Fischer, Melissa" userId="S::melissa.fischer@umassmed.edu::d718ed05-9876-47ff-a395-c2dad8208a5c" providerId="AD" clId="Web-{03975B46-75BB-4336-83C1-E660FD815F13}" dt="2020-09-30T12:32:41.401" v="212"/>
        <pc:sldMkLst>
          <pc:docMk/>
          <pc:sldMk cId="1351778714" sldId="278"/>
        </pc:sldMkLst>
        <pc:spChg chg="mod">
          <ac:chgData name="Fischer, Melissa" userId="S::melissa.fischer@umassmed.edu::d718ed05-9876-47ff-a395-c2dad8208a5c" providerId="AD" clId="Web-{03975B46-75BB-4336-83C1-E660FD815F13}" dt="2020-09-30T12:31:35.509" v="184" actId="20577"/>
          <ac:spMkLst>
            <pc:docMk/>
            <pc:sldMk cId="1351778714" sldId="278"/>
            <ac:spMk id="3" creationId="{505AB0D2-BD00-434A-9053-E8C394DC7F99}"/>
          </ac:spMkLst>
        </pc:spChg>
      </pc:sldChg>
      <pc:sldChg chg="modSp ord">
        <pc:chgData name="Fischer, Melissa" userId="S::melissa.fischer@umassmed.edu::d718ed05-9876-47ff-a395-c2dad8208a5c" providerId="AD" clId="Web-{03975B46-75BB-4336-83C1-E660FD815F13}" dt="2020-09-30T12:43:16.460" v="845" actId="20577"/>
        <pc:sldMkLst>
          <pc:docMk/>
          <pc:sldMk cId="1224150625" sldId="279"/>
        </pc:sldMkLst>
        <pc:spChg chg="mod">
          <ac:chgData name="Fischer, Melissa" userId="S::melissa.fischer@umassmed.edu::d718ed05-9876-47ff-a395-c2dad8208a5c" providerId="AD" clId="Web-{03975B46-75BB-4336-83C1-E660FD815F13}" dt="2020-09-30T12:43:16.460" v="845" actId="20577"/>
          <ac:spMkLst>
            <pc:docMk/>
            <pc:sldMk cId="1224150625" sldId="279"/>
            <ac:spMk id="2" creationId="{664EF203-8178-48C3-900D-AD0D8D5B128C}"/>
          </ac:spMkLst>
        </pc:spChg>
        <pc:graphicFrameChg chg="modGraphic">
          <ac:chgData name="Fischer, Melissa" userId="S::melissa.fischer@umassmed.edu::d718ed05-9876-47ff-a395-c2dad8208a5c" providerId="AD" clId="Web-{03975B46-75BB-4336-83C1-E660FD815F13}" dt="2020-09-30T12:28:46.708" v="147" actId="20577"/>
          <ac:graphicFrameMkLst>
            <pc:docMk/>
            <pc:sldMk cId="1224150625" sldId="279"/>
            <ac:graphicFrameMk id="5" creationId="{2442A3F4-AE92-4567-9CFD-AC64D78DEEC4}"/>
          </ac:graphicFrameMkLst>
        </pc:graphicFrameChg>
      </pc:sldChg>
      <pc:sldChg chg="del">
        <pc:chgData name="Fischer, Melissa" userId="S::melissa.fischer@umassmed.edu::d718ed05-9876-47ff-a395-c2dad8208a5c" providerId="AD" clId="Web-{03975B46-75BB-4336-83C1-E660FD815F13}" dt="2020-09-30T12:32:29.760" v="210"/>
        <pc:sldMkLst>
          <pc:docMk/>
          <pc:sldMk cId="497102010" sldId="282"/>
        </pc:sldMkLst>
      </pc:sldChg>
      <pc:sldChg chg="del">
        <pc:chgData name="Fischer, Melissa" userId="S::melissa.fischer@umassmed.edu::d718ed05-9876-47ff-a395-c2dad8208a5c" providerId="AD" clId="Web-{03975B46-75BB-4336-83C1-E660FD815F13}" dt="2020-09-30T12:39:29.300" v="711"/>
        <pc:sldMkLst>
          <pc:docMk/>
          <pc:sldMk cId="3863752492" sldId="283"/>
        </pc:sldMkLst>
      </pc:sldChg>
      <pc:sldChg chg="del">
        <pc:chgData name="Fischer, Melissa" userId="S::melissa.fischer@umassmed.edu::d718ed05-9876-47ff-a395-c2dad8208a5c" providerId="AD" clId="Web-{03975B46-75BB-4336-83C1-E660FD815F13}" dt="2020-09-30T12:36:37.374" v="526"/>
        <pc:sldMkLst>
          <pc:docMk/>
          <pc:sldMk cId="1115874189" sldId="284"/>
        </pc:sldMkLst>
      </pc:sldChg>
      <pc:sldChg chg="del">
        <pc:chgData name="Fischer, Melissa" userId="S::melissa.fischer@umassmed.edu::d718ed05-9876-47ff-a395-c2dad8208a5c" providerId="AD" clId="Web-{03975B46-75BB-4336-83C1-E660FD815F13}" dt="2020-09-30T12:27:41.769" v="95"/>
        <pc:sldMkLst>
          <pc:docMk/>
          <pc:sldMk cId="2765501743" sldId="285"/>
        </pc:sldMkLst>
      </pc:sldChg>
      <pc:sldChg chg="del ord">
        <pc:chgData name="Fischer, Melissa" userId="S::melissa.fischer@umassmed.edu::d718ed05-9876-47ff-a395-c2dad8208a5c" providerId="AD" clId="Web-{03975B46-75BB-4336-83C1-E660FD815F13}" dt="2020-09-30T12:39:34.159" v="712"/>
        <pc:sldMkLst>
          <pc:docMk/>
          <pc:sldMk cId="1625769009" sldId="286"/>
        </pc:sldMkLst>
      </pc:sldChg>
      <pc:sldChg chg="del">
        <pc:chgData name="Fischer, Melissa" userId="S::melissa.fischer@umassmed.edu::d718ed05-9876-47ff-a395-c2dad8208a5c" providerId="AD" clId="Web-{03975B46-75BB-4336-83C1-E660FD815F13}" dt="2020-09-30T12:39:41.472" v="714"/>
        <pc:sldMkLst>
          <pc:docMk/>
          <pc:sldMk cId="2113222510" sldId="287"/>
        </pc:sldMkLst>
      </pc:sldChg>
      <pc:sldChg chg="modSp">
        <pc:chgData name="Fischer, Melissa" userId="S::melissa.fischer@umassmed.edu::d718ed05-9876-47ff-a395-c2dad8208a5c" providerId="AD" clId="Web-{03975B46-75BB-4336-83C1-E660FD815F13}" dt="2020-09-30T12:32:17.353" v="209" actId="20577"/>
        <pc:sldMkLst>
          <pc:docMk/>
          <pc:sldMk cId="3711574441" sldId="289"/>
        </pc:sldMkLst>
        <pc:spChg chg="mod">
          <ac:chgData name="Fischer, Melissa" userId="S::melissa.fischer@umassmed.edu::d718ed05-9876-47ff-a395-c2dad8208a5c" providerId="AD" clId="Web-{03975B46-75BB-4336-83C1-E660FD815F13}" dt="2020-09-30T12:31:58.572" v="188" actId="20577"/>
          <ac:spMkLst>
            <pc:docMk/>
            <pc:sldMk cId="3711574441" sldId="289"/>
            <ac:spMk id="2" creationId="{F7B7569D-6690-4603-BD16-EC2226AC254E}"/>
          </ac:spMkLst>
        </pc:spChg>
        <pc:spChg chg="mod">
          <ac:chgData name="Fischer, Melissa" userId="S::melissa.fischer@umassmed.edu::d718ed05-9876-47ff-a395-c2dad8208a5c" providerId="AD" clId="Web-{03975B46-75BB-4336-83C1-E660FD815F13}" dt="2020-09-30T12:32:17.353" v="209" actId="20577"/>
          <ac:spMkLst>
            <pc:docMk/>
            <pc:sldMk cId="3711574441" sldId="289"/>
            <ac:spMk id="3" creationId="{7A12E049-D543-493B-A330-8DBFFED4BA55}"/>
          </ac:spMkLst>
        </pc:spChg>
      </pc:sldChg>
      <pc:sldChg chg="del">
        <pc:chgData name="Fischer, Melissa" userId="S::melissa.fischer@umassmed.edu::d718ed05-9876-47ff-a395-c2dad8208a5c" providerId="AD" clId="Web-{03975B46-75BB-4336-83C1-E660FD815F13}" dt="2020-09-30T12:39:36.753" v="713"/>
        <pc:sldMkLst>
          <pc:docMk/>
          <pc:sldMk cId="449710975" sldId="290"/>
        </pc:sldMkLst>
      </pc:sldChg>
      <pc:sldChg chg="modSp">
        <pc:chgData name="Fischer, Melissa" userId="S::melissa.fischer@umassmed.edu::d718ed05-9876-47ff-a395-c2dad8208a5c" providerId="AD" clId="Web-{03975B46-75BB-4336-83C1-E660FD815F13}" dt="2020-09-30T12:44:53.994" v="881" actId="20577"/>
        <pc:sldMkLst>
          <pc:docMk/>
          <pc:sldMk cId="2276742587" sldId="291"/>
        </pc:sldMkLst>
        <pc:spChg chg="mod">
          <ac:chgData name="Fischer, Melissa" userId="S::melissa.fischer@umassmed.edu::d718ed05-9876-47ff-a395-c2dad8208a5c" providerId="AD" clId="Web-{03975B46-75BB-4336-83C1-E660FD815F13}" dt="2020-09-30T12:35:54.545" v="489" actId="1076"/>
          <ac:spMkLst>
            <pc:docMk/>
            <pc:sldMk cId="2276742587" sldId="291"/>
            <ac:spMk id="2" creationId="{BF93EFC8-3F17-46FC-9B69-01F373507AAE}"/>
          </ac:spMkLst>
        </pc:spChg>
        <pc:spChg chg="mod">
          <ac:chgData name="Fischer, Melissa" userId="S::melissa.fischer@umassmed.edu::d718ed05-9876-47ff-a395-c2dad8208a5c" providerId="AD" clId="Web-{03975B46-75BB-4336-83C1-E660FD815F13}" dt="2020-09-30T12:44:53.994" v="881" actId="20577"/>
          <ac:spMkLst>
            <pc:docMk/>
            <pc:sldMk cId="2276742587" sldId="291"/>
            <ac:spMk id="3" creationId="{08D8D4E0-8A8F-453F-9270-739067F4E344}"/>
          </ac:spMkLst>
        </pc:spChg>
      </pc:sldChg>
      <pc:sldChg chg="modSp new">
        <pc:chgData name="Fischer, Melissa" userId="S::melissa.fischer@umassmed.edu::d718ed05-9876-47ff-a395-c2dad8208a5c" providerId="AD" clId="Web-{03975B46-75BB-4336-83C1-E660FD815F13}" dt="2020-09-30T12:43:39.195" v="861" actId="20577"/>
        <pc:sldMkLst>
          <pc:docMk/>
          <pc:sldMk cId="2446605690" sldId="294"/>
        </pc:sldMkLst>
        <pc:spChg chg="mod">
          <ac:chgData name="Fischer, Melissa" userId="S::melissa.fischer@umassmed.edu::d718ed05-9876-47ff-a395-c2dad8208a5c" providerId="AD" clId="Web-{03975B46-75BB-4336-83C1-E660FD815F13}" dt="2020-09-30T12:43:39.195" v="861" actId="20577"/>
          <ac:spMkLst>
            <pc:docMk/>
            <pc:sldMk cId="2446605690" sldId="294"/>
            <ac:spMk id="2" creationId="{A682E2C6-7F03-4951-9A12-C23643FAAD81}"/>
          </ac:spMkLst>
        </pc:spChg>
      </pc:sldChg>
    </pc:docChg>
  </pc:docChgLst>
  <pc:docChgLst>
    <pc:chgData name="Fischer, Melissa" userId="S::melissa.fischer@umassmed.edu::d718ed05-9876-47ff-a395-c2dad8208a5c" providerId="AD" clId="Web-{29F428ED-AF08-4265-825A-253A982CFB73}"/>
    <pc:docChg chg="addSld">
      <pc:chgData name="Fischer, Melissa" userId="S::melissa.fischer@umassmed.edu::d718ed05-9876-47ff-a395-c2dad8208a5c" providerId="AD" clId="Web-{29F428ED-AF08-4265-825A-253A982CFB73}" dt="2020-09-30T12:46:26" v="0"/>
      <pc:docMkLst>
        <pc:docMk/>
      </pc:docMkLst>
      <pc:sldChg chg="new">
        <pc:chgData name="Fischer, Melissa" userId="S::melissa.fischer@umassmed.edu::d718ed05-9876-47ff-a395-c2dad8208a5c" providerId="AD" clId="Web-{29F428ED-AF08-4265-825A-253A982CFB73}" dt="2020-09-30T12:46:26" v="0"/>
        <pc:sldMkLst>
          <pc:docMk/>
          <pc:sldMk cId="1439087078" sldId="295"/>
        </pc:sldMkLst>
      </pc:sldChg>
    </pc:docChg>
  </pc:docChgLst>
  <pc:docChgLst>
    <pc:chgData name="Seymour, Patricia" userId="S::patricia.seymour@umassmed.edu::f0efe697-5f56-4e72-892a-f646107bde05" providerId="AD" clId="Web-{DFDDC793-3402-4ED6-1D94-8480A9165CC5}"/>
    <pc:docChg chg="modSld">
      <pc:chgData name="Seymour, Patricia" userId="S::patricia.seymour@umassmed.edu::f0efe697-5f56-4e72-892a-f646107bde05" providerId="AD" clId="Web-{DFDDC793-3402-4ED6-1D94-8480A9165CC5}" dt="2020-09-11T12:56:56.638" v="44" actId="20577"/>
      <pc:docMkLst>
        <pc:docMk/>
      </pc:docMkLst>
      <pc:sldChg chg="modSp">
        <pc:chgData name="Seymour, Patricia" userId="S::patricia.seymour@umassmed.edu::f0efe697-5f56-4e72-892a-f646107bde05" providerId="AD" clId="Web-{DFDDC793-3402-4ED6-1D94-8480A9165CC5}" dt="2020-09-11T12:56:56.638" v="44" actId="20577"/>
        <pc:sldMkLst>
          <pc:docMk/>
          <pc:sldMk cId="805272176" sldId="267"/>
        </pc:sldMkLst>
        <pc:spChg chg="mod">
          <ac:chgData name="Seymour, Patricia" userId="S::patricia.seymour@umassmed.edu::f0efe697-5f56-4e72-892a-f646107bde05" providerId="AD" clId="Web-{DFDDC793-3402-4ED6-1D94-8480A9165CC5}" dt="2020-09-11T12:52:59.281" v="38" actId="20577"/>
          <ac:spMkLst>
            <pc:docMk/>
            <pc:sldMk cId="805272176" sldId="267"/>
            <ac:spMk id="2" creationId="{73AEB962-3288-4D9F-A356-A062ADD0BDA2}"/>
          </ac:spMkLst>
        </pc:spChg>
        <pc:graphicFrameChg chg="modGraphic">
          <ac:chgData name="Seymour, Patricia" userId="S::patricia.seymour@umassmed.edu::f0efe697-5f56-4e72-892a-f646107bde05" providerId="AD" clId="Web-{DFDDC793-3402-4ED6-1D94-8480A9165CC5}" dt="2020-09-11T12:56:56.638" v="44" actId="20577"/>
          <ac:graphicFrameMkLst>
            <pc:docMk/>
            <pc:sldMk cId="805272176" sldId="267"/>
            <ac:graphicFrameMk id="6" creationId="{1217D264-56FC-4E3E-B74D-42CFEAA633C7}"/>
          </ac:graphicFrameMkLst>
        </pc:graphicFrameChg>
      </pc:sldChg>
    </pc:docChg>
  </pc:docChgLst>
  <pc:docChgLst>
    <pc:chgData name="Fischer, Melissa" userId="S::melissa.fischer@umassmed.edu::d718ed05-9876-47ff-a395-c2dad8208a5c" providerId="AD" clId="Web-{65465DF5-0C85-4AC8-90E3-62D4D5CB9621}"/>
    <pc:docChg chg="addSld delSld modSld sldOrd">
      <pc:chgData name="Fischer, Melissa" userId="S::melissa.fischer@umassmed.edu::d718ed05-9876-47ff-a395-c2dad8208a5c" providerId="AD" clId="Web-{65465DF5-0C85-4AC8-90E3-62D4D5CB9621}" dt="2020-09-22T11:33:38.011" v="3570" actId="20577"/>
      <pc:docMkLst>
        <pc:docMk/>
      </pc:docMkLst>
      <pc:sldChg chg="modSp">
        <pc:chgData name="Fischer, Melissa" userId="S::melissa.fischer@umassmed.edu::d718ed05-9876-47ff-a395-c2dad8208a5c" providerId="AD" clId="Web-{65465DF5-0C85-4AC8-90E3-62D4D5CB9621}" dt="2020-09-22T10:53:18.954" v="1652" actId="20577"/>
        <pc:sldMkLst>
          <pc:docMk/>
          <pc:sldMk cId="1142806093" sldId="259"/>
        </pc:sldMkLst>
        <pc:graphicFrameChg chg="modGraphic">
          <ac:chgData name="Fischer, Melissa" userId="S::melissa.fischer@umassmed.edu::d718ed05-9876-47ff-a395-c2dad8208a5c" providerId="AD" clId="Web-{65465DF5-0C85-4AC8-90E3-62D4D5CB9621}" dt="2020-09-22T10:53:18.954" v="1652" actId="20577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  <pc:sldChg chg="addSp delSp modSp">
        <pc:chgData name="Fischer, Melissa" userId="S::melissa.fischer@umassmed.edu::d718ed05-9876-47ff-a395-c2dad8208a5c" providerId="AD" clId="Web-{65465DF5-0C85-4AC8-90E3-62D4D5CB9621}" dt="2020-09-22T11:16:55.027" v="3018" actId="20577"/>
        <pc:sldMkLst>
          <pc:docMk/>
          <pc:sldMk cId="3053887816" sldId="260"/>
        </pc:sldMkLst>
        <pc:spChg chg="del mod">
          <ac:chgData name="Fischer, Melissa" userId="S::melissa.fischer@umassmed.edu::d718ed05-9876-47ff-a395-c2dad8208a5c" providerId="AD" clId="Web-{65465DF5-0C85-4AC8-90E3-62D4D5CB9621}" dt="2020-09-22T02:00:08.545" v="675"/>
          <ac:spMkLst>
            <pc:docMk/>
            <pc:sldMk cId="3053887816" sldId="260"/>
            <ac:spMk id="3" creationId="{2A8A025F-CE4F-44F7-B237-DBC1B37A4042}"/>
          </ac:spMkLst>
        </pc:spChg>
        <pc:spChg chg="add del">
          <ac:chgData name="Fischer, Melissa" userId="S::melissa.fischer@umassmed.edu::d718ed05-9876-47ff-a395-c2dad8208a5c" providerId="AD" clId="Web-{65465DF5-0C85-4AC8-90E3-62D4D5CB9621}" dt="2020-09-22T11:13:01.725" v="2623"/>
          <ac:spMkLst>
            <pc:docMk/>
            <pc:sldMk cId="3053887816" sldId="260"/>
            <ac:spMk id="3" creationId="{44B3A390-70DD-49AA-ABD9-EACDA1769F60}"/>
          </ac:spMkLst>
        </pc:spChg>
        <pc:spChg chg="add mod">
          <ac:chgData name="Fischer, Melissa" userId="S::melissa.fischer@umassmed.edu::d718ed05-9876-47ff-a395-c2dad8208a5c" providerId="AD" clId="Web-{65465DF5-0C85-4AC8-90E3-62D4D5CB9621}" dt="2020-09-22T11:16:55.027" v="3018" actId="20577"/>
          <ac:spMkLst>
            <pc:docMk/>
            <pc:sldMk cId="3053887816" sldId="260"/>
            <ac:spMk id="4" creationId="{DD56707E-0C22-4828-9AB0-00A22BF637CE}"/>
          </ac:spMkLst>
        </pc:spChg>
      </pc:sldChg>
      <pc:sldChg chg="ord">
        <pc:chgData name="Fischer, Melissa" userId="S::melissa.fischer@umassmed.edu::d718ed05-9876-47ff-a395-c2dad8208a5c" providerId="AD" clId="Web-{65465DF5-0C85-4AC8-90E3-62D4D5CB9621}" dt="2020-09-22T02:24:21.480" v="1647"/>
        <pc:sldMkLst>
          <pc:docMk/>
          <pc:sldMk cId="163169887" sldId="262"/>
        </pc:sldMkLst>
      </pc:sldChg>
      <pc:sldChg chg="modSp">
        <pc:chgData name="Fischer, Melissa" userId="S::melissa.fischer@umassmed.edu::d718ed05-9876-47ff-a395-c2dad8208a5c" providerId="AD" clId="Web-{65465DF5-0C85-4AC8-90E3-62D4D5CB9621}" dt="2020-09-22T11:26:52.251" v="3104" actId="1076"/>
        <pc:sldMkLst>
          <pc:docMk/>
          <pc:sldMk cId="425861428" sldId="264"/>
        </pc:sldMkLst>
        <pc:spChg chg="mod">
          <ac:chgData name="Fischer, Melissa" userId="S::melissa.fischer@umassmed.edu::d718ed05-9876-47ff-a395-c2dad8208a5c" providerId="AD" clId="Web-{65465DF5-0C85-4AC8-90E3-62D4D5CB9621}" dt="2020-09-22T11:26:52.251" v="3104" actId="1076"/>
          <ac:spMkLst>
            <pc:docMk/>
            <pc:sldMk cId="425861428" sldId="264"/>
            <ac:spMk id="3" creationId="{D1211B97-391D-4416-A7CA-3098CC8E648E}"/>
          </ac:spMkLst>
        </pc:spChg>
      </pc:sldChg>
      <pc:sldChg chg="ord">
        <pc:chgData name="Fischer, Melissa" userId="S::melissa.fischer@umassmed.edu::d718ed05-9876-47ff-a395-c2dad8208a5c" providerId="AD" clId="Web-{65465DF5-0C85-4AC8-90E3-62D4D5CB9621}" dt="2020-09-22T02:24:31.527" v="1648"/>
        <pc:sldMkLst>
          <pc:docMk/>
          <pc:sldMk cId="3727113908" sldId="272"/>
        </pc:sldMkLst>
      </pc:sldChg>
      <pc:sldChg chg="modSp">
        <pc:chgData name="Fischer, Melissa" userId="S::melissa.fischer@umassmed.edu::d718ed05-9876-47ff-a395-c2dad8208a5c" providerId="AD" clId="Web-{65465DF5-0C85-4AC8-90E3-62D4D5CB9621}" dt="2020-09-22T11:26:25.032" v="3103" actId="20577"/>
        <pc:sldMkLst>
          <pc:docMk/>
          <pc:sldMk cId="1224150625" sldId="279"/>
        </pc:sldMkLst>
        <pc:spChg chg="mod">
          <ac:chgData name="Fischer, Melissa" userId="S::melissa.fischer@umassmed.edu::d718ed05-9876-47ff-a395-c2dad8208a5c" providerId="AD" clId="Web-{65465DF5-0C85-4AC8-90E3-62D4D5CB9621}" dt="2020-09-22T11:18:53.452" v="3085" actId="20577"/>
          <ac:spMkLst>
            <pc:docMk/>
            <pc:sldMk cId="1224150625" sldId="279"/>
            <ac:spMk id="2" creationId="{664EF203-8178-48C3-900D-AD0D8D5B128C}"/>
          </ac:spMkLst>
        </pc:spChg>
        <pc:graphicFrameChg chg="modGraphic">
          <ac:chgData name="Fischer, Melissa" userId="S::melissa.fischer@umassmed.edu::d718ed05-9876-47ff-a395-c2dad8208a5c" providerId="AD" clId="Web-{65465DF5-0C85-4AC8-90E3-62D4D5CB9621}" dt="2020-09-22T11:26:25.032" v="3103" actId="20577"/>
          <ac:graphicFrameMkLst>
            <pc:docMk/>
            <pc:sldMk cId="1224150625" sldId="279"/>
            <ac:graphicFrameMk id="5" creationId="{2442A3F4-AE92-4567-9CFD-AC64D78DEEC4}"/>
          </ac:graphicFrameMkLst>
        </pc:graphicFrameChg>
      </pc:sldChg>
      <pc:sldChg chg="modSp">
        <pc:chgData name="Fischer, Melissa" userId="S::melissa.fischer@umassmed.edu::d718ed05-9876-47ff-a395-c2dad8208a5c" providerId="AD" clId="Web-{65465DF5-0C85-4AC8-90E3-62D4D5CB9621}" dt="2020-09-22T01:49:11.838" v="188" actId="20577"/>
        <pc:sldMkLst>
          <pc:docMk/>
          <pc:sldMk cId="497102010" sldId="282"/>
        </pc:sldMkLst>
        <pc:spChg chg="mod">
          <ac:chgData name="Fischer, Melissa" userId="S::melissa.fischer@umassmed.edu::d718ed05-9876-47ff-a395-c2dad8208a5c" providerId="AD" clId="Web-{65465DF5-0C85-4AC8-90E3-62D4D5CB9621}" dt="2020-09-22T01:49:11.838" v="188" actId="20577"/>
          <ac:spMkLst>
            <pc:docMk/>
            <pc:sldMk cId="497102010" sldId="282"/>
            <ac:spMk id="2" creationId="{545A176A-71EC-4C9D-902D-3C8D98CD396E}"/>
          </ac:spMkLst>
        </pc:spChg>
        <pc:picChg chg="mod">
          <ac:chgData name="Fischer, Melissa" userId="S::melissa.fischer@umassmed.edu::d718ed05-9876-47ff-a395-c2dad8208a5c" providerId="AD" clId="Web-{65465DF5-0C85-4AC8-90E3-62D4D5CB9621}" dt="2020-09-22T01:47:34.632" v="164" actId="1076"/>
          <ac:picMkLst>
            <pc:docMk/>
            <pc:sldMk cId="497102010" sldId="282"/>
            <ac:picMk id="5" creationId="{0F43069C-1522-4772-A349-57BFD9CEA824}"/>
          </ac:picMkLst>
        </pc:picChg>
      </pc:sldChg>
      <pc:sldChg chg="addSp delSp modSp mod setBg">
        <pc:chgData name="Fischer, Melissa" userId="S::melissa.fischer@umassmed.edu::d718ed05-9876-47ff-a395-c2dad8208a5c" providerId="AD" clId="Web-{65465DF5-0C85-4AC8-90E3-62D4D5CB9621}" dt="2020-09-22T11:31:24.538" v="3405" actId="20577"/>
        <pc:sldMkLst>
          <pc:docMk/>
          <pc:sldMk cId="3863752492" sldId="283"/>
        </pc:sldMkLst>
        <pc:spChg chg="del mod">
          <ac:chgData name="Fischer, Melissa" userId="S::melissa.fischer@umassmed.edu::d718ed05-9876-47ff-a395-c2dad8208a5c" providerId="AD" clId="Web-{65465DF5-0C85-4AC8-90E3-62D4D5CB9621}" dt="2020-09-22T11:08:20.015" v="2239"/>
          <ac:spMkLst>
            <pc:docMk/>
            <pc:sldMk cId="3863752492" sldId="283"/>
            <ac:spMk id="2" creationId="{92636C30-542D-4DCF-B052-3353785FC219}"/>
          </ac:spMkLst>
        </pc:spChg>
        <pc:spChg chg="mod">
          <ac:chgData name="Fischer, Melissa" userId="S::melissa.fischer@umassmed.edu::d718ed05-9876-47ff-a395-c2dad8208a5c" providerId="AD" clId="Web-{65465DF5-0C85-4AC8-90E3-62D4D5CB9621}" dt="2020-09-22T11:31:24.538" v="3405" actId="20577"/>
          <ac:spMkLst>
            <pc:docMk/>
            <pc:sldMk cId="3863752492" sldId="283"/>
            <ac:spMk id="3" creationId="{A7FF3291-000F-46A0-8952-5A43FA3ADC9A}"/>
          </ac:spMkLst>
        </pc:spChg>
        <pc:spChg chg="add">
          <ac:chgData name="Fischer, Melissa" userId="S::melissa.fischer@umassmed.edu::d718ed05-9876-47ff-a395-c2dad8208a5c" providerId="AD" clId="Web-{65465DF5-0C85-4AC8-90E3-62D4D5CB9621}" dt="2020-09-22T02:23:08.275" v="1598"/>
          <ac:spMkLst>
            <pc:docMk/>
            <pc:sldMk cId="3863752492" sldId="283"/>
            <ac:spMk id="9" creationId="{A8501514-C0A5-427C-A976-1C1C56EB51EE}"/>
          </ac:spMkLst>
        </pc:spChg>
        <pc:spChg chg="add">
          <ac:chgData name="Fischer, Melissa" userId="S::melissa.fischer@umassmed.edu::d718ed05-9876-47ff-a395-c2dad8208a5c" providerId="AD" clId="Web-{65465DF5-0C85-4AC8-90E3-62D4D5CB9621}" dt="2020-09-22T02:23:08.275" v="1598"/>
          <ac:spMkLst>
            <pc:docMk/>
            <pc:sldMk cId="3863752492" sldId="283"/>
            <ac:spMk id="11" creationId="{95B6D3E4-7D65-47B5-98E5-F376345435A1}"/>
          </ac:spMkLst>
        </pc:spChg>
        <pc:picChg chg="add">
          <ac:chgData name="Fischer, Melissa" userId="S::melissa.fischer@umassmed.edu::d718ed05-9876-47ff-a395-c2dad8208a5c" providerId="AD" clId="Web-{65465DF5-0C85-4AC8-90E3-62D4D5CB9621}" dt="2020-09-22T02:23:08.275" v="1598"/>
          <ac:picMkLst>
            <pc:docMk/>
            <pc:sldMk cId="3863752492" sldId="283"/>
            <ac:picMk id="5" creationId="{53005627-7B91-48AB-82C2-C7AF7623AD9D}"/>
          </ac:picMkLst>
        </pc:picChg>
      </pc:sldChg>
      <pc:sldChg chg="addSp delSp modSp mod setBg setClrOvrMap">
        <pc:chgData name="Fischer, Melissa" userId="S::melissa.fischer@umassmed.edu::d718ed05-9876-47ff-a395-c2dad8208a5c" providerId="AD" clId="Web-{65465DF5-0C85-4AC8-90E3-62D4D5CB9621}" dt="2020-09-22T11:20:26.610" v="3096" actId="14100"/>
        <pc:sldMkLst>
          <pc:docMk/>
          <pc:sldMk cId="1115874189" sldId="284"/>
        </pc:sldMkLst>
        <pc:spChg chg="mod">
          <ac:chgData name="Fischer, Melissa" userId="S::melissa.fischer@umassmed.edu::d718ed05-9876-47ff-a395-c2dad8208a5c" providerId="AD" clId="Web-{65465DF5-0C85-4AC8-90E3-62D4D5CB9621}" dt="2020-09-22T02:06:02.479" v="685"/>
          <ac:spMkLst>
            <pc:docMk/>
            <pc:sldMk cId="1115874189" sldId="284"/>
            <ac:spMk id="2" creationId="{9847F669-7072-40C8-BBAA-104F798E0584}"/>
          </ac:spMkLst>
        </pc:spChg>
        <pc:spChg chg="mod ord">
          <ac:chgData name="Fischer, Melissa" userId="S::melissa.fischer@umassmed.edu::d718ed05-9876-47ff-a395-c2dad8208a5c" providerId="AD" clId="Web-{65465DF5-0C85-4AC8-90E3-62D4D5CB9621}" dt="2020-09-22T11:20:26.610" v="3096" actId="14100"/>
          <ac:spMkLst>
            <pc:docMk/>
            <pc:sldMk cId="1115874189" sldId="284"/>
            <ac:spMk id="3" creationId="{39AD6C61-65E8-45B5-8F6F-9717F64197A6}"/>
          </ac:spMkLst>
        </pc:spChg>
        <pc:spChg chg="add del">
          <ac:chgData name="Fischer, Melissa" userId="S::melissa.fischer@umassmed.edu::d718ed05-9876-47ff-a395-c2dad8208a5c" providerId="AD" clId="Web-{65465DF5-0C85-4AC8-90E3-62D4D5CB9621}" dt="2020-09-22T02:06:02.479" v="685"/>
          <ac:spMkLst>
            <pc:docMk/>
            <pc:sldMk cId="1115874189" sldId="284"/>
            <ac:spMk id="10" creationId="{18FD74D4-C0F3-4E5B-9628-885593F0B528}"/>
          </ac:spMkLst>
        </pc:spChg>
        <pc:spChg chg="add del">
          <ac:chgData name="Fischer, Melissa" userId="S::melissa.fischer@umassmed.edu::d718ed05-9876-47ff-a395-c2dad8208a5c" providerId="AD" clId="Web-{65465DF5-0C85-4AC8-90E3-62D4D5CB9621}" dt="2020-09-22T02:06:02.479" v="685"/>
          <ac:spMkLst>
            <pc:docMk/>
            <pc:sldMk cId="1115874189" sldId="284"/>
            <ac:spMk id="12" creationId="{E64FA8EC-281F-4A47-AF2E-9F85F2AABC2E}"/>
          </ac:spMkLst>
        </pc:spChg>
        <pc:spChg chg="add">
          <ac:chgData name="Fischer, Melissa" userId="S::melissa.fischer@umassmed.edu::d718ed05-9876-47ff-a395-c2dad8208a5c" providerId="AD" clId="Web-{65465DF5-0C85-4AC8-90E3-62D4D5CB9621}" dt="2020-09-22T02:06:02.479" v="685"/>
          <ac:spMkLst>
            <pc:docMk/>
            <pc:sldMk cId="1115874189" sldId="284"/>
            <ac:spMk id="17" creationId="{4F74D28C-3268-4E35-8EE1-D92CB4A85A7D}"/>
          </ac:spMkLst>
        </pc:spChg>
        <pc:spChg chg="add">
          <ac:chgData name="Fischer, Melissa" userId="S::melissa.fischer@umassmed.edu::d718ed05-9876-47ff-a395-c2dad8208a5c" providerId="AD" clId="Web-{65465DF5-0C85-4AC8-90E3-62D4D5CB9621}" dt="2020-09-22T02:06:02.479" v="685"/>
          <ac:spMkLst>
            <pc:docMk/>
            <pc:sldMk cId="1115874189" sldId="284"/>
            <ac:spMk id="19" creationId="{58D44E42-C462-4105-BC86-FE75B4E3C4AF}"/>
          </ac:spMkLst>
        </pc:spChg>
        <pc:picChg chg="add mod">
          <ac:chgData name="Fischer, Melissa" userId="S::melissa.fischer@umassmed.edu::d718ed05-9876-47ff-a395-c2dad8208a5c" providerId="AD" clId="Web-{65465DF5-0C85-4AC8-90E3-62D4D5CB9621}" dt="2020-09-22T02:06:10.651" v="686" actId="1076"/>
          <ac:picMkLst>
            <pc:docMk/>
            <pc:sldMk cId="1115874189" sldId="284"/>
            <ac:picMk id="5" creationId="{83F49D91-779E-4040-AAC7-0808263509B9}"/>
          </ac:picMkLst>
        </pc:picChg>
      </pc:sldChg>
      <pc:sldChg chg="addSp delSp modSp ord">
        <pc:chgData name="Fischer, Melissa" userId="S::melissa.fischer@umassmed.edu::d718ed05-9876-47ff-a395-c2dad8208a5c" providerId="AD" clId="Web-{65465DF5-0C85-4AC8-90E3-62D4D5CB9621}" dt="2020-09-22T11:17:13.074" v="3020"/>
        <pc:sldMkLst>
          <pc:docMk/>
          <pc:sldMk cId="2765501743" sldId="285"/>
        </pc:sldMkLst>
        <pc:spChg chg="del mod">
          <ac:chgData name="Fischer, Melissa" userId="S::melissa.fischer@umassmed.edu::d718ed05-9876-47ff-a395-c2dad8208a5c" providerId="AD" clId="Web-{65465DF5-0C85-4AC8-90E3-62D4D5CB9621}" dt="2020-09-22T10:54:00.320" v="1656"/>
          <ac:spMkLst>
            <pc:docMk/>
            <pc:sldMk cId="2765501743" sldId="285"/>
            <ac:spMk id="2" creationId="{268C07B3-863B-4C93-B1BB-F6709E98A491}"/>
          </ac:spMkLst>
        </pc:spChg>
        <pc:spChg chg="mod">
          <ac:chgData name="Fischer, Melissa" userId="S::melissa.fischer@umassmed.edu::d718ed05-9876-47ff-a395-c2dad8208a5c" providerId="AD" clId="Web-{65465DF5-0C85-4AC8-90E3-62D4D5CB9621}" dt="2020-09-22T10:56:44.418" v="1693" actId="20577"/>
          <ac:spMkLst>
            <pc:docMk/>
            <pc:sldMk cId="2765501743" sldId="285"/>
            <ac:spMk id="3" creationId="{B59800F4-F26D-4D39-BA19-F85D8ADC2F59}"/>
          </ac:spMkLst>
        </pc:spChg>
        <pc:picChg chg="add mod">
          <ac:chgData name="Fischer, Melissa" userId="S::melissa.fischer@umassmed.edu::d718ed05-9876-47ff-a395-c2dad8208a5c" providerId="AD" clId="Web-{65465DF5-0C85-4AC8-90E3-62D4D5CB9621}" dt="2020-09-22T10:54:04.320" v="1657" actId="14100"/>
          <ac:picMkLst>
            <pc:docMk/>
            <pc:sldMk cId="2765501743" sldId="285"/>
            <ac:picMk id="4" creationId="{9B429A0B-4960-4936-8B58-2D7F6757CBB7}"/>
          </ac:picMkLst>
        </pc:picChg>
      </pc:sldChg>
      <pc:sldChg chg="addSp modSp new mod ord setBg">
        <pc:chgData name="Fischer, Melissa" userId="S::melissa.fischer@umassmed.edu::d718ed05-9876-47ff-a395-c2dad8208a5c" providerId="AD" clId="Web-{65465DF5-0C85-4AC8-90E3-62D4D5CB9621}" dt="2020-09-22T02:06:44.886" v="690" actId="1076"/>
        <pc:sldMkLst>
          <pc:docMk/>
          <pc:sldMk cId="1625769009" sldId="286"/>
        </pc:sldMkLst>
        <pc:spChg chg="mod">
          <ac:chgData name="Fischer, Melissa" userId="S::melissa.fischer@umassmed.edu::d718ed05-9876-47ff-a395-c2dad8208a5c" providerId="AD" clId="Web-{65465DF5-0C85-4AC8-90E3-62D4D5CB9621}" dt="2020-09-22T02:06:44.886" v="690" actId="1076"/>
          <ac:spMkLst>
            <pc:docMk/>
            <pc:sldMk cId="1625769009" sldId="286"/>
            <ac:spMk id="2" creationId="{F1BA121C-374E-4459-A660-74C8272D166F}"/>
          </ac:spMkLst>
        </pc:spChg>
        <pc:spChg chg="mod">
          <ac:chgData name="Fischer, Melissa" userId="S::melissa.fischer@umassmed.edu::d718ed05-9876-47ff-a395-c2dad8208a5c" providerId="AD" clId="Web-{65465DF5-0C85-4AC8-90E3-62D4D5CB9621}" dt="2020-09-22T01:54:02.144" v="405" actId="20577"/>
          <ac:spMkLst>
            <pc:docMk/>
            <pc:sldMk cId="1625769009" sldId="286"/>
            <ac:spMk id="3" creationId="{A98A38FB-7DE9-4FCD-949E-616A31710072}"/>
          </ac:spMkLst>
        </pc:spChg>
        <pc:spChg chg="add">
          <ac:chgData name="Fischer, Melissa" userId="S::melissa.fischer@umassmed.edu::d718ed05-9876-47ff-a395-c2dad8208a5c" providerId="AD" clId="Web-{65465DF5-0C85-4AC8-90E3-62D4D5CB9621}" dt="2020-09-22T01:52:27.750" v="378"/>
          <ac:spMkLst>
            <pc:docMk/>
            <pc:sldMk cId="1625769009" sldId="286"/>
            <ac:spMk id="9" creationId="{654E981E-CC43-441C-9490-A5746F3FC4DE}"/>
          </ac:spMkLst>
        </pc:spChg>
        <pc:spChg chg="add">
          <ac:chgData name="Fischer, Melissa" userId="S::melissa.fischer@umassmed.edu::d718ed05-9876-47ff-a395-c2dad8208a5c" providerId="AD" clId="Web-{65465DF5-0C85-4AC8-90E3-62D4D5CB9621}" dt="2020-09-22T01:52:27.750" v="378"/>
          <ac:spMkLst>
            <pc:docMk/>
            <pc:sldMk cId="1625769009" sldId="286"/>
            <ac:spMk id="33" creationId="{D9F5512A-48E1-4C07-B75E-3CCC517B6804}"/>
          </ac:spMkLst>
        </pc:spChg>
        <pc:spChg chg="add">
          <ac:chgData name="Fischer, Melissa" userId="S::melissa.fischer@umassmed.edu::d718ed05-9876-47ff-a395-c2dad8208a5c" providerId="AD" clId="Web-{65465DF5-0C85-4AC8-90E3-62D4D5CB9621}" dt="2020-09-22T01:52:27.750" v="378"/>
          <ac:spMkLst>
            <pc:docMk/>
            <pc:sldMk cId="1625769009" sldId="286"/>
            <ac:spMk id="35" creationId="{A5271697-90F1-4A23-8EF2-0179F2EAFACB}"/>
          </ac:spMkLst>
        </pc:spChg>
        <pc:spChg chg="add">
          <ac:chgData name="Fischer, Melissa" userId="S::melissa.fischer@umassmed.edu::d718ed05-9876-47ff-a395-c2dad8208a5c" providerId="AD" clId="Web-{65465DF5-0C85-4AC8-90E3-62D4D5CB9621}" dt="2020-09-22T01:52:27.750" v="378"/>
          <ac:spMkLst>
            <pc:docMk/>
            <pc:sldMk cId="1625769009" sldId="286"/>
            <ac:spMk id="37" creationId="{3CD1EA40-7116-4FCB-9369-70F29FAA91EC}"/>
          </ac:spMkLst>
        </pc:spChg>
        <pc:grpChg chg="add">
          <ac:chgData name="Fischer, Melissa" userId="S::melissa.fischer@umassmed.edu::d718ed05-9876-47ff-a395-c2dad8208a5c" providerId="AD" clId="Web-{65465DF5-0C85-4AC8-90E3-62D4D5CB9621}" dt="2020-09-22T01:52:27.750" v="378"/>
          <ac:grpSpMkLst>
            <pc:docMk/>
            <pc:sldMk cId="1625769009" sldId="286"/>
            <ac:grpSpMk id="11" creationId="{0F1DE4A4-C51D-435D-BCF7-FB5D2288E335}"/>
          </ac:grpSpMkLst>
        </pc:grpChg>
        <pc:picChg chg="add mod">
          <ac:chgData name="Fischer, Melissa" userId="S::melissa.fischer@umassmed.edu::d718ed05-9876-47ff-a395-c2dad8208a5c" providerId="AD" clId="Web-{65465DF5-0C85-4AC8-90E3-62D4D5CB9621}" dt="2020-09-22T01:52:54.392" v="382" actId="14100"/>
          <ac:picMkLst>
            <pc:docMk/>
            <pc:sldMk cId="1625769009" sldId="286"/>
            <ac:picMk id="5" creationId="{E2390E38-71D9-45B6-B23D-C27DC111AA57}"/>
          </ac:picMkLst>
        </pc:picChg>
      </pc:sldChg>
      <pc:sldChg chg="addSp delSp modSp new mod setBg">
        <pc:chgData name="Fischer, Melissa" userId="S::melissa.fischer@umassmed.edu::d718ed05-9876-47ff-a395-c2dad8208a5c" providerId="AD" clId="Web-{65465DF5-0C85-4AC8-90E3-62D4D5CB9621}" dt="2020-09-22T11:33:38.011" v="3569" actId="20577"/>
        <pc:sldMkLst>
          <pc:docMk/>
          <pc:sldMk cId="2113222510" sldId="287"/>
        </pc:sldMkLst>
        <pc:spChg chg="mod">
          <ac:chgData name="Fischer, Melissa" userId="S::melissa.fischer@umassmed.edu::d718ed05-9876-47ff-a395-c2dad8208a5c" providerId="AD" clId="Web-{65465DF5-0C85-4AC8-90E3-62D4D5CB9621}" dt="2020-09-22T02:11:50.411" v="852"/>
          <ac:spMkLst>
            <pc:docMk/>
            <pc:sldMk cId="2113222510" sldId="287"/>
            <ac:spMk id="2" creationId="{D1E92CF9-76F9-43E5-AF34-881EDA1E1A1D}"/>
          </ac:spMkLst>
        </pc:spChg>
        <pc:spChg chg="mod">
          <ac:chgData name="Fischer, Melissa" userId="S::melissa.fischer@umassmed.edu::d718ed05-9876-47ff-a395-c2dad8208a5c" providerId="AD" clId="Web-{65465DF5-0C85-4AC8-90E3-62D4D5CB9621}" dt="2020-09-22T11:33:38.011" v="3569" actId="20577"/>
          <ac:spMkLst>
            <pc:docMk/>
            <pc:sldMk cId="2113222510" sldId="287"/>
            <ac:spMk id="3" creationId="{0CBFB3F8-40C1-4A7C-9916-E16AAF19E9CB}"/>
          </ac:spMkLst>
        </pc:spChg>
        <pc:spChg chg="add">
          <ac:chgData name="Fischer, Melissa" userId="S::melissa.fischer@umassmed.edu::d718ed05-9876-47ff-a395-c2dad8208a5c" providerId="AD" clId="Web-{65465DF5-0C85-4AC8-90E3-62D4D5CB9621}" dt="2020-09-22T02:11:50.411" v="852"/>
          <ac:spMkLst>
            <pc:docMk/>
            <pc:sldMk cId="2113222510" sldId="287"/>
            <ac:spMk id="8" creationId="{7CB4857B-ED7C-444D-9F04-2F885114A1C2}"/>
          </ac:spMkLst>
        </pc:spChg>
        <pc:spChg chg="add">
          <ac:chgData name="Fischer, Melissa" userId="S::melissa.fischer@umassmed.edu::d718ed05-9876-47ff-a395-c2dad8208a5c" providerId="AD" clId="Web-{65465DF5-0C85-4AC8-90E3-62D4D5CB9621}" dt="2020-09-22T02:11:50.411" v="852"/>
          <ac:spMkLst>
            <pc:docMk/>
            <pc:sldMk cId="2113222510" sldId="287"/>
            <ac:spMk id="10" creationId="{D18046FB-44EA-4FD8-A585-EA09A319B2D0}"/>
          </ac:spMkLst>
        </pc:spChg>
        <pc:spChg chg="add">
          <ac:chgData name="Fischer, Melissa" userId="S::melissa.fischer@umassmed.edu::d718ed05-9876-47ff-a395-c2dad8208a5c" providerId="AD" clId="Web-{65465DF5-0C85-4AC8-90E3-62D4D5CB9621}" dt="2020-09-22T02:11:50.411" v="852"/>
          <ac:spMkLst>
            <pc:docMk/>
            <pc:sldMk cId="2113222510" sldId="287"/>
            <ac:spMk id="12" creationId="{479F5F2B-8B58-4140-AE6A-51F6C67B18D9}"/>
          </ac:spMkLst>
        </pc:spChg>
        <pc:picChg chg="add del mod">
          <ac:chgData name="Fischer, Melissa" userId="S::melissa.fischer@umassmed.edu::d718ed05-9876-47ff-a395-c2dad8208a5c" providerId="AD" clId="Web-{65465DF5-0C85-4AC8-90E3-62D4D5CB9621}" dt="2020-09-22T01:55:42.725" v="461"/>
          <ac:picMkLst>
            <pc:docMk/>
            <pc:sldMk cId="2113222510" sldId="287"/>
            <ac:picMk id="4" creationId="{ADB28223-5F2C-431B-8A59-8529D58EEBCE}"/>
          </ac:picMkLst>
        </pc:picChg>
      </pc:sldChg>
      <pc:sldChg chg="addSp delSp modSp new ord">
        <pc:chgData name="Fischer, Melissa" userId="S::melissa.fischer@umassmed.edu::d718ed05-9876-47ff-a395-c2dad8208a5c" providerId="AD" clId="Web-{65465DF5-0C85-4AC8-90E3-62D4D5CB9621}" dt="2020-09-22T02:21:29.006" v="1464"/>
        <pc:sldMkLst>
          <pc:docMk/>
          <pc:sldMk cId="2373277344" sldId="288"/>
        </pc:sldMkLst>
        <pc:spChg chg="mod">
          <ac:chgData name="Fischer, Melissa" userId="S::melissa.fischer@umassmed.edu::d718ed05-9876-47ff-a395-c2dad8208a5c" providerId="AD" clId="Web-{65465DF5-0C85-4AC8-90E3-62D4D5CB9621}" dt="2020-09-22T02:20:50.505" v="1405" actId="20577"/>
          <ac:spMkLst>
            <pc:docMk/>
            <pc:sldMk cId="2373277344" sldId="288"/>
            <ac:spMk id="2" creationId="{AB636FAD-18E6-47DF-82C0-184795D3B9EE}"/>
          </ac:spMkLst>
        </pc:spChg>
        <pc:spChg chg="del">
          <ac:chgData name="Fischer, Melissa" userId="S::melissa.fischer@umassmed.edu::d718ed05-9876-47ff-a395-c2dad8208a5c" providerId="AD" clId="Web-{65465DF5-0C85-4AC8-90E3-62D4D5CB9621}" dt="2020-09-22T02:12:54.756" v="854"/>
          <ac:spMkLst>
            <pc:docMk/>
            <pc:sldMk cId="2373277344" sldId="288"/>
            <ac:spMk id="3" creationId="{A700063A-E024-4E35-8462-C6C2A8638EDD}"/>
          </ac:spMkLst>
        </pc:spChg>
        <pc:graphicFrameChg chg="add mod ord modGraphic">
          <ac:chgData name="Fischer, Melissa" userId="S::melissa.fischer@umassmed.edu::d718ed05-9876-47ff-a395-c2dad8208a5c" providerId="AD" clId="Web-{65465DF5-0C85-4AC8-90E3-62D4D5CB9621}" dt="2020-09-22T02:21:02.646" v="1462"/>
          <ac:graphicFrameMkLst>
            <pc:docMk/>
            <pc:sldMk cId="2373277344" sldId="288"/>
            <ac:graphicFrameMk id="4" creationId="{80B42D81-1640-4D5F-8B23-89B7EB77E445}"/>
          </ac:graphicFrameMkLst>
        </pc:graphicFrameChg>
      </pc:sldChg>
      <pc:sldChg chg="new del">
        <pc:chgData name="Fischer, Melissa" userId="S::melissa.fischer@umassmed.edu::d718ed05-9876-47ff-a395-c2dad8208a5c" providerId="AD" clId="Web-{65465DF5-0C85-4AC8-90E3-62D4D5CB9621}" dt="2020-09-22T10:52:58.829" v="1650"/>
        <pc:sldMkLst>
          <pc:docMk/>
          <pc:sldMk cId="2712079710" sldId="289"/>
        </pc:sldMkLst>
      </pc:sldChg>
      <pc:sldChg chg="modSp new ord">
        <pc:chgData name="Fischer, Melissa" userId="S::melissa.fischer@umassmed.edu::d718ed05-9876-47ff-a395-c2dad8208a5c" providerId="AD" clId="Web-{65465DF5-0C85-4AC8-90E3-62D4D5CB9621}" dt="2020-09-22T11:30:10.224" v="3356" actId="20577"/>
        <pc:sldMkLst>
          <pc:docMk/>
          <pc:sldMk cId="3711574441" sldId="289"/>
        </pc:sldMkLst>
        <pc:spChg chg="mod">
          <ac:chgData name="Fischer, Melissa" userId="S::melissa.fischer@umassmed.edu::d718ed05-9876-47ff-a395-c2dad8208a5c" providerId="AD" clId="Web-{65465DF5-0C85-4AC8-90E3-62D4D5CB9621}" dt="2020-09-22T11:11:39.176" v="2526" actId="20577"/>
          <ac:spMkLst>
            <pc:docMk/>
            <pc:sldMk cId="3711574441" sldId="289"/>
            <ac:spMk id="2" creationId="{F7B7569D-6690-4603-BD16-EC2226AC254E}"/>
          </ac:spMkLst>
        </pc:spChg>
        <pc:spChg chg="mod">
          <ac:chgData name="Fischer, Melissa" userId="S::melissa.fischer@umassmed.edu::d718ed05-9876-47ff-a395-c2dad8208a5c" providerId="AD" clId="Web-{65465DF5-0C85-4AC8-90E3-62D4D5CB9621}" dt="2020-09-22T11:30:10.224" v="3356" actId="20577"/>
          <ac:spMkLst>
            <pc:docMk/>
            <pc:sldMk cId="3711574441" sldId="289"/>
            <ac:spMk id="3" creationId="{7A12E049-D543-493B-A330-8DBFFED4BA55}"/>
          </ac:spMkLst>
        </pc:spChg>
      </pc:sldChg>
      <pc:sldChg chg="addSp delSp modSp add ord replId">
        <pc:chgData name="Fischer, Melissa" userId="S::melissa.fischer@umassmed.edu::d718ed05-9876-47ff-a395-c2dad8208a5c" providerId="AD" clId="Web-{65465DF5-0C85-4AC8-90E3-62D4D5CB9621}" dt="2020-09-22T11:05:55.606" v="2018" actId="20577"/>
        <pc:sldMkLst>
          <pc:docMk/>
          <pc:sldMk cId="449710975" sldId="290"/>
        </pc:sldMkLst>
        <pc:spChg chg="add mod">
          <ac:chgData name="Fischer, Melissa" userId="S::melissa.fischer@umassmed.edu::d718ed05-9876-47ff-a395-c2dad8208a5c" providerId="AD" clId="Web-{65465DF5-0C85-4AC8-90E3-62D4D5CB9621}" dt="2020-09-22T11:05:24.558" v="2017" actId="1076"/>
          <ac:spMkLst>
            <pc:docMk/>
            <pc:sldMk cId="449710975" sldId="290"/>
            <ac:spMk id="2" creationId="{80EAE368-60E3-4690-9498-41C38B0FC4BC}"/>
          </ac:spMkLst>
        </pc:spChg>
        <pc:spChg chg="mod">
          <ac:chgData name="Fischer, Melissa" userId="S::melissa.fischer@umassmed.edu::d718ed05-9876-47ff-a395-c2dad8208a5c" providerId="AD" clId="Web-{65465DF5-0C85-4AC8-90E3-62D4D5CB9621}" dt="2020-09-22T11:05:55.606" v="2018" actId="20577"/>
          <ac:spMkLst>
            <pc:docMk/>
            <pc:sldMk cId="449710975" sldId="290"/>
            <ac:spMk id="3" creationId="{B59800F4-F26D-4D39-BA19-F85D8ADC2F59}"/>
          </ac:spMkLst>
        </pc:spChg>
        <pc:picChg chg="del">
          <ac:chgData name="Fischer, Melissa" userId="S::melissa.fischer@umassmed.edu::d718ed05-9876-47ff-a395-c2dad8208a5c" providerId="AD" clId="Web-{65465DF5-0C85-4AC8-90E3-62D4D5CB9621}" dt="2020-09-22T11:02:31.662" v="1804"/>
          <ac:picMkLst>
            <pc:docMk/>
            <pc:sldMk cId="449710975" sldId="290"/>
            <ac:picMk id="4" creationId="{9B429A0B-4960-4936-8B58-2D7F6757CBB7}"/>
          </ac:picMkLst>
        </pc:picChg>
      </pc:sldChg>
    </pc:docChg>
  </pc:docChgLst>
  <pc:docChgLst>
    <pc:chgData clId="Web-{EBC6F860-0769-471F-BF94-1575317ED5F5}"/>
    <pc:docChg chg="modSld">
      <pc:chgData name="" userId="" providerId="" clId="Web-{EBC6F860-0769-471F-BF94-1575317ED5F5}" dt="2020-09-22T01:27:19.180" v="3" actId="20577"/>
      <pc:docMkLst>
        <pc:docMk/>
      </pc:docMkLst>
      <pc:sldChg chg="modSp">
        <pc:chgData name="" userId="" providerId="" clId="Web-{EBC6F860-0769-471F-BF94-1575317ED5F5}" dt="2020-09-22T01:27:19.180" v="2" actId="20577"/>
        <pc:sldMkLst>
          <pc:docMk/>
          <pc:sldMk cId="1863552011" sldId="256"/>
        </pc:sldMkLst>
        <pc:spChg chg="mod">
          <ac:chgData name="" userId="" providerId="" clId="Web-{EBC6F860-0769-471F-BF94-1575317ED5F5}" dt="2020-09-22T01:27:19.180" v="2" actId="20577"/>
          <ac:spMkLst>
            <pc:docMk/>
            <pc:sldMk cId="1863552011" sldId="256"/>
            <ac:spMk id="2" creationId="{00000000-0000-0000-0000-000000000000}"/>
          </ac:spMkLst>
        </pc:spChg>
      </pc:sldChg>
    </pc:docChg>
  </pc:docChgLst>
  <pc:docChgLst>
    <pc:chgData name="Seymour, Patricia" userId="S::patricia.seymour@umassmed.edu::f0efe697-5f56-4e72-892a-f646107bde05" providerId="AD" clId="Web-{3E6191D3-BF91-47EA-2C13-0E3520FC7A4E}"/>
    <pc:docChg chg="addSld modSld">
      <pc:chgData name="Seymour, Patricia" userId="S::patricia.seymour@umassmed.edu::f0efe697-5f56-4e72-892a-f646107bde05" providerId="AD" clId="Web-{3E6191D3-BF91-47EA-2C13-0E3520FC7A4E}" dt="2020-09-08T00:42:18.788" v="173" actId="20577"/>
      <pc:docMkLst>
        <pc:docMk/>
      </pc:docMkLst>
      <pc:sldChg chg="modSp">
        <pc:chgData name="Seymour, Patricia" userId="S::patricia.seymour@umassmed.edu::f0efe697-5f56-4e72-892a-f646107bde05" providerId="AD" clId="Web-{3E6191D3-BF91-47EA-2C13-0E3520FC7A4E}" dt="2020-09-08T00:42:18.788" v="173" actId="20577"/>
        <pc:sldMkLst>
          <pc:docMk/>
          <pc:sldMk cId="1142806093" sldId="259"/>
        </pc:sldMkLst>
        <pc:graphicFrameChg chg="modGraphic">
          <ac:chgData name="Seymour, Patricia" userId="S::patricia.seymour@umassmed.edu::f0efe697-5f56-4e72-892a-f646107bde05" providerId="AD" clId="Web-{3E6191D3-BF91-47EA-2C13-0E3520FC7A4E}" dt="2020-09-08T00:42:18.788" v="173" actId="20577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  <pc:sldChg chg="addSp delSp modSp">
        <pc:chgData name="Seymour, Patricia" userId="S::patricia.seymour@umassmed.edu::f0efe697-5f56-4e72-892a-f646107bde05" providerId="AD" clId="Web-{3E6191D3-BF91-47EA-2C13-0E3520FC7A4E}" dt="2020-09-08T00:37:40.724" v="0"/>
        <pc:sldMkLst>
          <pc:docMk/>
          <pc:sldMk cId="425861428" sldId="264"/>
        </pc:sldMkLst>
        <pc:spChg chg="del">
          <ac:chgData name="Seymour, Patricia" userId="S::patricia.seymour@umassmed.edu::f0efe697-5f56-4e72-892a-f646107bde05" providerId="AD" clId="Web-{3E6191D3-BF91-47EA-2C13-0E3520FC7A4E}" dt="2020-09-08T00:37:40.724" v="0"/>
          <ac:spMkLst>
            <pc:docMk/>
            <pc:sldMk cId="425861428" sldId="264"/>
            <ac:spMk id="3" creationId="{CC39C9D6-A5BB-4FD3-A270-64C98B046CC9}"/>
          </ac:spMkLst>
        </pc:spChg>
        <pc:picChg chg="add mod ord">
          <ac:chgData name="Seymour, Patricia" userId="S::patricia.seymour@umassmed.edu::f0efe697-5f56-4e72-892a-f646107bde05" providerId="AD" clId="Web-{3E6191D3-BF91-47EA-2C13-0E3520FC7A4E}" dt="2020-09-08T00:37:40.724" v="0"/>
          <ac:picMkLst>
            <pc:docMk/>
            <pc:sldMk cId="425861428" sldId="264"/>
            <ac:picMk id="4" creationId="{8905661F-7D99-460B-B0C5-D21345D865BF}"/>
          </ac:picMkLst>
        </pc:picChg>
      </pc:sldChg>
      <pc:sldChg chg="modSp new">
        <pc:chgData name="Seymour, Patricia" userId="S::patricia.seymour@umassmed.edu::f0efe697-5f56-4e72-892a-f646107bde05" providerId="AD" clId="Web-{3E6191D3-BF91-47EA-2C13-0E3520FC7A4E}" dt="2020-09-08T00:41:54.163" v="168" actId="20577"/>
        <pc:sldMkLst>
          <pc:docMk/>
          <pc:sldMk cId="3727113908" sldId="272"/>
        </pc:sldMkLst>
        <pc:spChg chg="mod">
          <ac:chgData name="Seymour, Patricia" userId="S::patricia.seymour@umassmed.edu::f0efe697-5f56-4e72-892a-f646107bde05" providerId="AD" clId="Web-{3E6191D3-BF91-47EA-2C13-0E3520FC7A4E}" dt="2020-09-08T00:38:55.052" v="22" actId="20577"/>
          <ac:spMkLst>
            <pc:docMk/>
            <pc:sldMk cId="3727113908" sldId="272"/>
            <ac:spMk id="2" creationId="{E92D4936-3686-4C6C-B43B-F29765D2D3AD}"/>
          </ac:spMkLst>
        </pc:spChg>
        <pc:spChg chg="mod">
          <ac:chgData name="Seymour, Patricia" userId="S::patricia.seymour@umassmed.edu::f0efe697-5f56-4e72-892a-f646107bde05" providerId="AD" clId="Web-{3E6191D3-BF91-47EA-2C13-0E3520FC7A4E}" dt="2020-09-08T00:41:54.163" v="168" actId="20577"/>
          <ac:spMkLst>
            <pc:docMk/>
            <pc:sldMk cId="3727113908" sldId="272"/>
            <ac:spMk id="3" creationId="{5E1BB109-82FA-40F2-A007-85971D3088B1}"/>
          </ac:spMkLst>
        </pc:spChg>
      </pc:sldChg>
    </pc:docChg>
  </pc:docChgLst>
  <pc:docChgLst>
    <pc:chgData name="Seymour, Patricia" userId="S::patricia.seymour@umassmed.edu::f0efe697-5f56-4e72-892a-f646107bde05" providerId="AD" clId="Web-{885AF666-02DD-4082-98E0-7661B63D4E9E}"/>
    <pc:docChg chg="modSld">
      <pc:chgData name="Seymour, Patricia" userId="S::patricia.seymour@umassmed.edu::f0efe697-5f56-4e72-892a-f646107bde05" providerId="AD" clId="Web-{885AF666-02DD-4082-98E0-7661B63D4E9E}" dt="2020-09-30T15:42:46.426" v="2" actId="20577"/>
      <pc:docMkLst>
        <pc:docMk/>
      </pc:docMkLst>
      <pc:sldChg chg="modSp">
        <pc:chgData name="Seymour, Patricia" userId="S::patricia.seymour@umassmed.edu::f0efe697-5f56-4e72-892a-f646107bde05" providerId="AD" clId="Web-{885AF666-02DD-4082-98E0-7661B63D4E9E}" dt="2020-09-30T15:42:46.426" v="2" actId="20577"/>
        <pc:sldMkLst>
          <pc:docMk/>
          <pc:sldMk cId="3711574441" sldId="289"/>
        </pc:sldMkLst>
        <pc:spChg chg="mod">
          <ac:chgData name="Seymour, Patricia" userId="S::patricia.seymour@umassmed.edu::f0efe697-5f56-4e72-892a-f646107bde05" providerId="AD" clId="Web-{885AF666-02DD-4082-98E0-7661B63D4E9E}" dt="2020-09-30T15:42:46.426" v="2" actId="20577"/>
          <ac:spMkLst>
            <pc:docMk/>
            <pc:sldMk cId="3711574441" sldId="289"/>
            <ac:spMk id="3" creationId="{7A12E049-D543-493B-A330-8DBFFED4BA55}"/>
          </ac:spMkLst>
        </pc:spChg>
      </pc:sldChg>
    </pc:docChg>
  </pc:docChgLst>
  <pc:docChgLst>
    <pc:chgData name="Seymour, Patricia" userId="S::patricia.seymour@umassmed.edu::f0efe697-5f56-4e72-892a-f646107bde05" providerId="AD" clId="Web-{B42E5D97-45F3-4971-F0EC-383CAAF2A075}"/>
    <pc:docChg chg="modSld">
      <pc:chgData name="Seymour, Patricia" userId="S::patricia.seymour@umassmed.edu::f0efe697-5f56-4e72-892a-f646107bde05" providerId="AD" clId="Web-{B42E5D97-45F3-4971-F0EC-383CAAF2A075}" dt="2020-09-08T00:34:10.211" v="116" actId="20577"/>
      <pc:docMkLst>
        <pc:docMk/>
      </pc:docMkLst>
      <pc:sldChg chg="modSp">
        <pc:chgData name="Seymour, Patricia" userId="S::patricia.seymour@umassmed.edu::f0efe697-5f56-4e72-892a-f646107bde05" providerId="AD" clId="Web-{B42E5D97-45F3-4971-F0EC-383CAAF2A075}" dt="2020-09-08T00:31:44.802" v="11" actId="14100"/>
        <pc:sldMkLst>
          <pc:docMk/>
          <pc:sldMk cId="1863552011" sldId="256"/>
        </pc:sldMkLst>
        <pc:spChg chg="mod">
          <ac:chgData name="Seymour, Patricia" userId="S::patricia.seymour@umassmed.edu::f0efe697-5f56-4e72-892a-f646107bde05" providerId="AD" clId="Web-{B42E5D97-45F3-4971-F0EC-383CAAF2A075}" dt="2020-09-08T00:31:44.802" v="11" actId="14100"/>
          <ac:spMkLst>
            <pc:docMk/>
            <pc:sldMk cId="1863552011" sldId="256"/>
            <ac:spMk id="2" creationId="{00000000-0000-0000-0000-000000000000}"/>
          </ac:spMkLst>
        </pc:spChg>
      </pc:sldChg>
      <pc:sldChg chg="modSp">
        <pc:chgData name="Seymour, Patricia" userId="S::patricia.seymour@umassmed.edu::f0efe697-5f56-4e72-892a-f646107bde05" providerId="AD" clId="Web-{B42E5D97-45F3-4971-F0EC-383CAAF2A075}" dt="2020-09-08T00:32:25.834" v="38" actId="20577"/>
        <pc:sldMkLst>
          <pc:docMk/>
          <pc:sldMk cId="1142806093" sldId="259"/>
        </pc:sldMkLst>
        <pc:graphicFrameChg chg="modGraphic">
          <ac:chgData name="Seymour, Patricia" userId="S::patricia.seymour@umassmed.edu::f0efe697-5f56-4e72-892a-f646107bde05" providerId="AD" clId="Web-{B42E5D97-45F3-4971-F0EC-383CAAF2A075}" dt="2020-09-08T00:32:25.834" v="38" actId="20577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  <pc:sldChg chg="modSp">
        <pc:chgData name="Seymour, Patricia" userId="S::patricia.seymour@umassmed.edu::f0efe697-5f56-4e72-892a-f646107bde05" providerId="AD" clId="Web-{B42E5D97-45F3-4971-F0EC-383CAAF2A075}" dt="2020-09-08T00:33:03.866" v="49" actId="20577"/>
        <pc:sldMkLst>
          <pc:docMk/>
          <pc:sldMk cId="649359105" sldId="268"/>
        </pc:sldMkLst>
        <pc:spChg chg="mod">
          <ac:chgData name="Seymour, Patricia" userId="S::patricia.seymour@umassmed.edu::f0efe697-5f56-4e72-892a-f646107bde05" providerId="AD" clId="Web-{B42E5D97-45F3-4971-F0EC-383CAAF2A075}" dt="2020-09-08T00:33:03.866" v="49" actId="20577"/>
          <ac:spMkLst>
            <pc:docMk/>
            <pc:sldMk cId="649359105" sldId="268"/>
            <ac:spMk id="2" creationId="{664EF203-8178-48C3-900D-AD0D8D5B128C}"/>
          </ac:spMkLst>
        </pc:spChg>
      </pc:sldChg>
      <pc:sldChg chg="modSp">
        <pc:chgData name="Seymour, Patricia" userId="S::patricia.seymour@umassmed.edu::f0efe697-5f56-4e72-892a-f646107bde05" providerId="AD" clId="Web-{B42E5D97-45F3-4971-F0EC-383CAAF2A075}" dt="2020-09-08T00:34:10.211" v="115" actId="20577"/>
        <pc:sldMkLst>
          <pc:docMk/>
          <pc:sldMk cId="2487160368" sldId="269"/>
        </pc:sldMkLst>
        <pc:spChg chg="mod">
          <ac:chgData name="Seymour, Patricia" userId="S::patricia.seymour@umassmed.edu::f0efe697-5f56-4e72-892a-f646107bde05" providerId="AD" clId="Web-{B42E5D97-45F3-4971-F0EC-383CAAF2A075}" dt="2020-09-08T00:34:10.211" v="115" actId="20577"/>
          <ac:spMkLst>
            <pc:docMk/>
            <pc:sldMk cId="2487160368" sldId="269"/>
            <ac:spMk id="3" creationId="{CAC28BAB-9EA5-461E-B1B8-F19D21BF69CF}"/>
          </ac:spMkLst>
        </pc:spChg>
      </pc:sldChg>
      <pc:sldChg chg="modSp">
        <pc:chgData name="Seymour, Patricia" userId="S::patricia.seymour@umassmed.edu::f0efe697-5f56-4e72-892a-f646107bde05" providerId="AD" clId="Web-{B42E5D97-45F3-4971-F0EC-383CAAF2A075}" dt="2020-09-08T00:32:54.757" v="46" actId="20577"/>
        <pc:sldMkLst>
          <pc:docMk/>
          <pc:sldMk cId="3331556942" sldId="271"/>
        </pc:sldMkLst>
        <pc:graphicFrameChg chg="modGraphic">
          <ac:chgData name="Seymour, Patricia" userId="S::patricia.seymour@umassmed.edu::f0efe697-5f56-4e72-892a-f646107bde05" providerId="AD" clId="Web-{B42E5D97-45F3-4971-F0EC-383CAAF2A075}" dt="2020-09-08T00:32:54.757" v="46" actId="20577"/>
          <ac:graphicFrameMkLst>
            <pc:docMk/>
            <pc:sldMk cId="3331556942" sldId="271"/>
            <ac:graphicFrameMk id="5" creationId="{F0160FD0-3ABE-4B43-926F-8CF793378759}"/>
          </ac:graphicFrameMkLst>
        </pc:graphicFrameChg>
      </pc:sldChg>
    </pc:docChg>
  </pc:docChgLst>
  <pc:docChgLst>
    <pc:chgData name="Fischer, Melissa" userId="S::melissa.fischer@umassmed.edu::d718ed05-9876-47ff-a395-c2dad8208a5c" providerId="AD" clId="Web-{8EE781E6-9EAE-48C5-9FF5-314115879EF7}"/>
    <pc:docChg chg="modSld">
      <pc:chgData name="Fischer, Melissa" userId="S::melissa.fischer@umassmed.edu::d718ed05-9876-47ff-a395-c2dad8208a5c" providerId="AD" clId="Web-{8EE781E6-9EAE-48C5-9FF5-314115879EF7}" dt="2020-09-22T01:23:00.454" v="67" actId="20577"/>
      <pc:docMkLst>
        <pc:docMk/>
      </pc:docMkLst>
      <pc:sldChg chg="modSp">
        <pc:chgData name="Fischer, Melissa" userId="S::melissa.fischer@umassmed.edu::d718ed05-9876-47ff-a395-c2dad8208a5c" providerId="AD" clId="Web-{8EE781E6-9EAE-48C5-9FF5-314115879EF7}" dt="2020-09-22T01:22:30.734" v="17" actId="20577"/>
        <pc:sldMkLst>
          <pc:docMk/>
          <pc:sldMk cId="1224150625" sldId="279"/>
        </pc:sldMkLst>
        <pc:graphicFrameChg chg="modGraphic">
          <ac:chgData name="Fischer, Melissa" userId="S::melissa.fischer@umassmed.edu::d718ed05-9876-47ff-a395-c2dad8208a5c" providerId="AD" clId="Web-{8EE781E6-9EAE-48C5-9FF5-314115879EF7}" dt="2020-09-22T01:22:30.734" v="17" actId="20577"/>
          <ac:graphicFrameMkLst>
            <pc:docMk/>
            <pc:sldMk cId="1224150625" sldId="279"/>
            <ac:graphicFrameMk id="5" creationId="{2442A3F4-AE92-4567-9CFD-AC64D78DEEC4}"/>
          </ac:graphicFrameMkLst>
        </pc:graphicFrameChg>
      </pc:sldChg>
      <pc:sldChg chg="modSp">
        <pc:chgData name="Fischer, Melissa" userId="S::melissa.fischer@umassmed.edu::d718ed05-9876-47ff-a395-c2dad8208a5c" providerId="AD" clId="Web-{8EE781E6-9EAE-48C5-9FF5-314115879EF7}" dt="2020-09-22T01:22:58.579" v="65" actId="20577"/>
        <pc:sldMkLst>
          <pc:docMk/>
          <pc:sldMk cId="3863752492" sldId="283"/>
        </pc:sldMkLst>
        <pc:spChg chg="mod">
          <ac:chgData name="Fischer, Melissa" userId="S::melissa.fischer@umassmed.edu::d718ed05-9876-47ff-a395-c2dad8208a5c" providerId="AD" clId="Web-{8EE781E6-9EAE-48C5-9FF5-314115879EF7}" dt="2020-09-22T01:22:58.579" v="65" actId="20577"/>
          <ac:spMkLst>
            <pc:docMk/>
            <pc:sldMk cId="3863752492" sldId="283"/>
            <ac:spMk id="3" creationId="{A7FF3291-000F-46A0-8952-5A43FA3ADC9A}"/>
          </ac:spMkLst>
        </pc:spChg>
      </pc:sldChg>
    </pc:docChg>
  </pc:docChgLst>
  <pc:docChgLst>
    <pc:chgData name="Das, Manas" userId="S::manas.das@umassmed.edu::9cf4d5e5-7c95-4079-b778-e5460b483301" providerId="AD" clId="Web-{399EA6D3-DD98-42DF-8C41-9733805B5EC4}"/>
    <pc:docChg chg="">
      <pc:chgData name="Das, Manas" userId="S::manas.das@umassmed.edu::9cf4d5e5-7c95-4079-b778-e5460b483301" providerId="AD" clId="Web-{399EA6D3-DD98-42DF-8C41-9733805B5EC4}" dt="2020-09-30T14:53:29.399" v="0"/>
      <pc:docMkLst>
        <pc:docMk/>
      </pc:docMkLst>
      <pc:sldChg chg="addCm">
        <pc:chgData name="Das, Manas" userId="S::manas.das@umassmed.edu::9cf4d5e5-7c95-4079-b778-e5460b483301" providerId="AD" clId="Web-{399EA6D3-DD98-42DF-8C41-9733805B5EC4}" dt="2020-09-30T14:53:29.399" v="0"/>
        <pc:sldMkLst>
          <pc:docMk/>
          <pc:sldMk cId="4228121717" sldId="299"/>
        </pc:sldMkLst>
      </pc:sldChg>
    </pc:docChg>
  </pc:docChgLst>
  <pc:docChgLst>
    <pc:chgData name="Seymour, Patricia" userId="S::patricia.seymour@umassmed.edu::f0efe697-5f56-4e72-892a-f646107bde05" providerId="AD" clId="Web-{FE0E14A5-00E4-4DBC-F384-32D928F7B8EC}"/>
    <pc:docChg chg="modSld">
      <pc:chgData name="Seymour, Patricia" userId="S::patricia.seymour@umassmed.edu::f0efe697-5f56-4e72-892a-f646107bde05" providerId="AD" clId="Web-{FE0E14A5-00E4-4DBC-F384-32D928F7B8EC}" dt="2020-09-11T11:23:24.610" v="54" actId="20577"/>
      <pc:docMkLst>
        <pc:docMk/>
      </pc:docMkLst>
      <pc:sldChg chg="modSp">
        <pc:chgData name="Seymour, Patricia" userId="S::patricia.seymour@umassmed.edu::f0efe697-5f56-4e72-892a-f646107bde05" providerId="AD" clId="Web-{FE0E14A5-00E4-4DBC-F384-32D928F7B8EC}" dt="2020-09-11T11:23:24.610" v="53" actId="20577"/>
        <pc:sldMkLst>
          <pc:docMk/>
          <pc:sldMk cId="2487160368" sldId="269"/>
        </pc:sldMkLst>
        <pc:spChg chg="mod">
          <ac:chgData name="Seymour, Patricia" userId="S::patricia.seymour@umassmed.edu::f0efe697-5f56-4e72-892a-f646107bde05" providerId="AD" clId="Web-{FE0E14A5-00E4-4DBC-F384-32D928F7B8EC}" dt="2020-09-11T11:20:43.756" v="20" actId="20577"/>
          <ac:spMkLst>
            <pc:docMk/>
            <pc:sldMk cId="2487160368" sldId="269"/>
            <ac:spMk id="2" creationId="{D813DA19-7081-438C-B841-2115AFA85934}"/>
          </ac:spMkLst>
        </pc:spChg>
        <pc:spChg chg="mod">
          <ac:chgData name="Seymour, Patricia" userId="S::patricia.seymour@umassmed.edu::f0efe697-5f56-4e72-892a-f646107bde05" providerId="AD" clId="Web-{FE0E14A5-00E4-4DBC-F384-32D928F7B8EC}" dt="2020-09-11T11:23:24.610" v="53" actId="20577"/>
          <ac:spMkLst>
            <pc:docMk/>
            <pc:sldMk cId="2487160368" sldId="269"/>
            <ac:spMk id="3" creationId="{CAC28BAB-9EA5-461E-B1B8-F19D21BF69CF}"/>
          </ac:spMkLst>
        </pc:spChg>
      </pc:sldChg>
    </pc:docChg>
  </pc:docChgLst>
  <pc:docChgLst>
    <pc:chgData name="Seymour, Patricia" userId="S::patricia.seymour@umassmed.edu::f0efe697-5f56-4e72-892a-f646107bde05" providerId="AD" clId="Web-{49C4DA13-5960-44D6-45AC-28CE0BE833F6}"/>
    <pc:docChg chg="modSld">
      <pc:chgData name="Seymour, Patricia" userId="S::patricia.seymour@umassmed.edu::f0efe697-5f56-4e72-892a-f646107bde05" providerId="AD" clId="Web-{49C4DA13-5960-44D6-45AC-28CE0BE833F6}" dt="2020-09-07T20:22:21.343" v="26" actId="20577"/>
      <pc:docMkLst>
        <pc:docMk/>
      </pc:docMkLst>
      <pc:sldChg chg="modSp">
        <pc:chgData name="Seymour, Patricia" userId="S::patricia.seymour@umassmed.edu::f0efe697-5f56-4e72-892a-f646107bde05" providerId="AD" clId="Web-{49C4DA13-5960-44D6-45AC-28CE0BE833F6}" dt="2020-09-07T20:22:21.343" v="25" actId="20577"/>
        <pc:sldMkLst>
          <pc:docMk/>
          <pc:sldMk cId="1863552011" sldId="256"/>
        </pc:sldMkLst>
        <pc:spChg chg="mod">
          <ac:chgData name="Seymour, Patricia" userId="S::patricia.seymour@umassmed.edu::f0efe697-5f56-4e72-892a-f646107bde05" providerId="AD" clId="Web-{49C4DA13-5960-44D6-45AC-28CE0BE833F6}" dt="2020-09-07T20:21:55.374" v="6" actId="20577"/>
          <ac:spMkLst>
            <pc:docMk/>
            <pc:sldMk cId="1863552011" sldId="256"/>
            <ac:spMk id="2" creationId="{00000000-0000-0000-0000-000000000000}"/>
          </ac:spMkLst>
        </pc:spChg>
        <pc:spChg chg="mod">
          <ac:chgData name="Seymour, Patricia" userId="S::patricia.seymour@umassmed.edu::f0efe697-5f56-4e72-892a-f646107bde05" providerId="AD" clId="Web-{49C4DA13-5960-44D6-45AC-28CE0BE833F6}" dt="2020-09-07T20:22:21.343" v="25" actId="20577"/>
          <ac:spMkLst>
            <pc:docMk/>
            <pc:sldMk cId="1863552011" sldId="256"/>
            <ac:spMk id="3" creationId="{00000000-0000-0000-0000-000000000000}"/>
          </ac:spMkLst>
        </pc:spChg>
      </pc:sldChg>
    </pc:docChg>
  </pc:docChgLst>
  <pc:docChgLst>
    <pc:chgData name="Seymour, Patricia" userId="S::patricia.seymour@umassmed.edu::f0efe697-5f56-4e72-892a-f646107bde05" providerId="AD" clId="Web-{D04A3211-5324-43AA-9767-C03C797B01F7}"/>
    <pc:docChg chg="addSld modSld">
      <pc:chgData name="Seymour, Patricia" userId="S::patricia.seymour@umassmed.edu::f0efe697-5f56-4e72-892a-f646107bde05" providerId="AD" clId="Web-{D04A3211-5324-43AA-9767-C03C797B01F7}" dt="2020-09-18T05:52:08.143" v="522" actId="20577"/>
      <pc:docMkLst>
        <pc:docMk/>
      </pc:docMkLst>
      <pc:sldChg chg="addSp modSp">
        <pc:chgData name="Seymour, Patricia" userId="S::patricia.seymour@umassmed.edu::f0efe697-5f56-4e72-892a-f646107bde05" providerId="AD" clId="Web-{D04A3211-5324-43AA-9767-C03C797B01F7}" dt="2020-09-18T05:21:12.305" v="33" actId="14100"/>
        <pc:sldMkLst>
          <pc:docMk/>
          <pc:sldMk cId="805272176" sldId="267"/>
        </pc:sldMkLst>
        <pc:spChg chg="mod">
          <ac:chgData name="Seymour, Patricia" userId="S::patricia.seymour@umassmed.edu::f0efe697-5f56-4e72-892a-f646107bde05" providerId="AD" clId="Web-{D04A3211-5324-43AA-9767-C03C797B01F7}" dt="2020-09-18T05:20:04.944" v="25" actId="1076"/>
          <ac:spMkLst>
            <pc:docMk/>
            <pc:sldMk cId="805272176" sldId="267"/>
            <ac:spMk id="2" creationId="{73AEB962-3288-4D9F-A356-A062ADD0BDA2}"/>
          </ac:spMkLst>
        </pc:spChg>
        <pc:graphicFrameChg chg="mod modGraphic">
          <ac:chgData name="Seymour, Patricia" userId="S::patricia.seymour@umassmed.edu::f0efe697-5f56-4e72-892a-f646107bde05" providerId="AD" clId="Web-{D04A3211-5324-43AA-9767-C03C797B01F7}" dt="2020-09-18T05:20:44.663" v="28" actId="1076"/>
          <ac:graphicFrameMkLst>
            <pc:docMk/>
            <pc:sldMk cId="805272176" sldId="267"/>
            <ac:graphicFrameMk id="6" creationId="{1217D264-56FC-4E3E-B74D-42CFEAA633C7}"/>
          </ac:graphicFrameMkLst>
        </pc:graphicFrameChg>
        <pc:picChg chg="add mod">
          <ac:chgData name="Seymour, Patricia" userId="S::patricia.seymour@umassmed.edu::f0efe697-5f56-4e72-892a-f646107bde05" providerId="AD" clId="Web-{D04A3211-5324-43AA-9767-C03C797B01F7}" dt="2020-09-18T05:21:12.305" v="33" actId="14100"/>
          <ac:picMkLst>
            <pc:docMk/>
            <pc:sldMk cId="805272176" sldId="267"/>
            <ac:picMk id="48" creationId="{BD3E10D2-8AAA-452A-AC5D-05EC08388653}"/>
          </ac:picMkLst>
        </pc:picChg>
      </pc:sldChg>
      <pc:sldChg chg="addSp delSp modSp">
        <pc:chgData name="Seymour, Patricia" userId="S::patricia.seymour@umassmed.edu::f0efe697-5f56-4e72-892a-f646107bde05" providerId="AD" clId="Web-{D04A3211-5324-43AA-9767-C03C797B01F7}" dt="2020-09-18T05:52:08.143" v="521" actId="20577"/>
        <pc:sldMkLst>
          <pc:docMk/>
          <pc:sldMk cId="3727113908" sldId="272"/>
        </pc:sldMkLst>
        <pc:spChg chg="mod">
          <ac:chgData name="Seymour, Patricia" userId="S::patricia.seymour@umassmed.edu::f0efe697-5f56-4e72-892a-f646107bde05" providerId="AD" clId="Web-{D04A3211-5324-43AA-9767-C03C797B01F7}" dt="2020-09-18T05:28:23.364" v="462"/>
          <ac:spMkLst>
            <pc:docMk/>
            <pc:sldMk cId="3727113908" sldId="272"/>
            <ac:spMk id="2" creationId="{E92D4936-3686-4C6C-B43B-F29765D2D3AD}"/>
          </ac:spMkLst>
        </pc:spChg>
        <pc:spChg chg="mod">
          <ac:chgData name="Seymour, Patricia" userId="S::patricia.seymour@umassmed.edu::f0efe697-5f56-4e72-892a-f646107bde05" providerId="AD" clId="Web-{D04A3211-5324-43AA-9767-C03C797B01F7}" dt="2020-09-18T05:52:08.143" v="521" actId="20577"/>
          <ac:spMkLst>
            <pc:docMk/>
            <pc:sldMk cId="3727113908" sldId="272"/>
            <ac:spMk id="3" creationId="{5E1BB109-82FA-40F2-A007-85971D3088B1}"/>
          </ac:spMkLst>
        </pc:spChg>
        <pc:spChg chg="add mod">
          <ac:chgData name="Seymour, Patricia" userId="S::patricia.seymour@umassmed.edu::f0efe697-5f56-4e72-892a-f646107bde05" providerId="AD" clId="Web-{D04A3211-5324-43AA-9767-C03C797B01F7}" dt="2020-09-18T05:50:30.718" v="514" actId="20577"/>
          <ac:spMkLst>
            <pc:docMk/>
            <pc:sldMk cId="3727113908" sldId="272"/>
            <ac:spMk id="4" creationId="{A279B7E6-6E52-40B7-BBAD-93FBD754226B}"/>
          </ac:spMkLst>
        </pc:spChg>
        <pc:spChg chg="add">
          <ac:chgData name="Seymour, Patricia" userId="S::patricia.seymour@umassmed.edu::f0efe697-5f56-4e72-892a-f646107bde05" providerId="AD" clId="Web-{D04A3211-5324-43AA-9767-C03C797B01F7}" dt="2020-09-18T05:28:23.364" v="462"/>
          <ac:spMkLst>
            <pc:docMk/>
            <pc:sldMk cId="3727113908" sldId="272"/>
            <ac:spMk id="14" creationId="{8FC9BE17-9A7B-462D-AE50-3D8777387304}"/>
          </ac:spMkLst>
        </pc:spChg>
        <pc:spChg chg="add">
          <ac:chgData name="Seymour, Patricia" userId="S::patricia.seymour@umassmed.edu::f0efe697-5f56-4e72-892a-f646107bde05" providerId="AD" clId="Web-{D04A3211-5324-43AA-9767-C03C797B01F7}" dt="2020-09-18T05:28:23.364" v="462"/>
          <ac:spMkLst>
            <pc:docMk/>
            <pc:sldMk cId="3727113908" sldId="272"/>
            <ac:spMk id="16" creationId="{3EBE8569-6AEC-4B8C-8D53-2DE337CDBA65}"/>
          </ac:spMkLst>
        </pc:spChg>
        <pc:spChg chg="add">
          <ac:chgData name="Seymour, Patricia" userId="S::patricia.seymour@umassmed.edu::f0efe697-5f56-4e72-892a-f646107bde05" providerId="AD" clId="Web-{D04A3211-5324-43AA-9767-C03C797B01F7}" dt="2020-09-18T05:28:23.364" v="462"/>
          <ac:spMkLst>
            <pc:docMk/>
            <pc:sldMk cId="3727113908" sldId="272"/>
            <ac:spMk id="18" creationId="{55D4142C-5077-457F-A6AD-3FECFDB39685}"/>
          </ac:spMkLst>
        </pc:spChg>
        <pc:spChg chg="add">
          <ac:chgData name="Seymour, Patricia" userId="S::patricia.seymour@umassmed.edu::f0efe697-5f56-4e72-892a-f646107bde05" providerId="AD" clId="Web-{D04A3211-5324-43AA-9767-C03C797B01F7}" dt="2020-09-18T05:28:23.364" v="462"/>
          <ac:spMkLst>
            <pc:docMk/>
            <pc:sldMk cId="3727113908" sldId="272"/>
            <ac:spMk id="20" creationId="{7A5F0580-5EE9-419F-96EE-B6529EF6E7D0}"/>
          </ac:spMkLst>
        </pc:spChg>
        <pc:picChg chg="mod ord">
          <ac:chgData name="Seymour, Patricia" userId="S::patricia.seymour@umassmed.edu::f0efe697-5f56-4e72-892a-f646107bde05" providerId="AD" clId="Web-{D04A3211-5324-43AA-9767-C03C797B01F7}" dt="2020-09-18T05:28:23.364" v="462"/>
          <ac:picMkLst>
            <pc:docMk/>
            <pc:sldMk cId="3727113908" sldId="272"/>
            <ac:picMk id="5" creationId="{EC19AEAC-2907-4486-A798-F4A72E2790DB}"/>
          </ac:picMkLst>
        </pc:picChg>
        <pc:cxnChg chg="del">
          <ac:chgData name="Seymour, Patricia" userId="S::patricia.seymour@umassmed.edu::f0efe697-5f56-4e72-892a-f646107bde05" providerId="AD" clId="Web-{D04A3211-5324-43AA-9767-C03C797B01F7}" dt="2020-09-18T05:28:23.364" v="462"/>
          <ac:cxnSpMkLst>
            <pc:docMk/>
            <pc:sldMk cId="3727113908" sldId="272"/>
            <ac:cxnSpMk id="9" creationId="{A7F400EE-A8A5-48AF-B4D6-291B52C6F0B0}"/>
          </ac:cxnSpMkLst>
        </pc:cxnChg>
      </pc:sldChg>
      <pc:sldChg chg="modSp new">
        <pc:chgData name="Seymour, Patricia" userId="S::patricia.seymour@umassmed.edu::f0efe697-5f56-4e72-892a-f646107bde05" providerId="AD" clId="Web-{D04A3211-5324-43AA-9767-C03C797B01F7}" dt="2020-09-18T05:17:24.783" v="17" actId="20577"/>
        <pc:sldMkLst>
          <pc:docMk/>
          <pc:sldMk cId="3471877276" sldId="276"/>
        </pc:sldMkLst>
        <pc:spChg chg="mod">
          <ac:chgData name="Seymour, Patricia" userId="S::patricia.seymour@umassmed.edu::f0efe697-5f56-4e72-892a-f646107bde05" providerId="AD" clId="Web-{D04A3211-5324-43AA-9767-C03C797B01F7}" dt="2020-09-18T05:17:24.783" v="17" actId="20577"/>
          <ac:spMkLst>
            <pc:docMk/>
            <pc:sldMk cId="3471877276" sldId="276"/>
            <ac:spMk id="2" creationId="{7EA06D30-A981-4250-A42A-7569EB8FAB69}"/>
          </ac:spMkLst>
        </pc:spChg>
      </pc:sldChg>
      <pc:sldChg chg="modSp new">
        <pc:chgData name="Seymour, Patricia" userId="S::patricia.seymour@umassmed.edu::f0efe697-5f56-4e72-892a-f646107bde05" providerId="AD" clId="Web-{D04A3211-5324-43AA-9767-C03C797B01F7}" dt="2020-09-18T05:27:09.658" v="400" actId="20577"/>
        <pc:sldMkLst>
          <pc:docMk/>
          <pc:sldMk cId="1087385544" sldId="277"/>
        </pc:sldMkLst>
        <pc:spChg chg="mod">
          <ac:chgData name="Seymour, Patricia" userId="S::patricia.seymour@umassmed.edu::f0efe697-5f56-4e72-892a-f646107bde05" providerId="AD" clId="Web-{D04A3211-5324-43AA-9767-C03C797B01F7}" dt="2020-09-18T05:26:19.313" v="327" actId="20577"/>
          <ac:spMkLst>
            <pc:docMk/>
            <pc:sldMk cId="1087385544" sldId="277"/>
            <ac:spMk id="2" creationId="{731DFCDC-AAD3-4FEB-991C-1C184EAB95C8}"/>
          </ac:spMkLst>
        </pc:spChg>
        <pc:spChg chg="mod">
          <ac:chgData name="Seymour, Patricia" userId="S::patricia.seymour@umassmed.edu::f0efe697-5f56-4e72-892a-f646107bde05" providerId="AD" clId="Web-{D04A3211-5324-43AA-9767-C03C797B01F7}" dt="2020-09-18T05:27:09.658" v="400" actId="20577"/>
          <ac:spMkLst>
            <pc:docMk/>
            <pc:sldMk cId="1087385544" sldId="277"/>
            <ac:spMk id="3" creationId="{6515DB82-616E-4242-B81C-D971F889D974}"/>
          </ac:spMkLst>
        </pc:spChg>
      </pc:sldChg>
    </pc:docChg>
  </pc:docChgLst>
  <pc:docChgLst>
    <pc:chgData name="Seymour, Patricia" userId="S::patricia.seymour@umassmed.edu::f0efe697-5f56-4e72-892a-f646107bde05" providerId="AD" clId="Web-{4326EAF7-3C9F-465A-AB1E-9B8741151D21}"/>
    <pc:docChg chg="addSld modSld">
      <pc:chgData name="Seymour, Patricia" userId="S::patricia.seymour@umassmed.edu::f0efe697-5f56-4e72-892a-f646107bde05" providerId="AD" clId="Web-{4326EAF7-3C9F-465A-AB1E-9B8741151D21}" dt="2020-10-20T12:15:26.178" v="48"/>
      <pc:docMkLst>
        <pc:docMk/>
      </pc:docMkLst>
      <pc:sldChg chg="modSp">
        <pc:chgData name="Seymour, Patricia" userId="S::patricia.seymour@umassmed.edu::f0efe697-5f56-4e72-892a-f646107bde05" providerId="AD" clId="Web-{4326EAF7-3C9F-465A-AB1E-9B8741151D21}" dt="2020-10-20T12:07:39.640" v="36" actId="20577"/>
        <pc:sldMkLst>
          <pc:docMk/>
          <pc:sldMk cId="1863552011" sldId="256"/>
        </pc:sldMkLst>
        <pc:spChg chg="mod">
          <ac:chgData name="Seymour, Patricia" userId="S::patricia.seymour@umassmed.edu::f0efe697-5f56-4e72-892a-f646107bde05" providerId="AD" clId="Web-{4326EAF7-3C9F-465A-AB1E-9B8741151D21}" dt="2020-10-20T12:07:39.640" v="36" actId="20577"/>
          <ac:spMkLst>
            <pc:docMk/>
            <pc:sldMk cId="1863552011" sldId="256"/>
            <ac:spMk id="2" creationId="{00000000-0000-0000-0000-000000000000}"/>
          </ac:spMkLst>
        </pc:spChg>
      </pc:sldChg>
      <pc:sldChg chg="modSp">
        <pc:chgData name="Seymour, Patricia" userId="S::patricia.seymour@umassmed.edu::f0efe697-5f56-4e72-892a-f646107bde05" providerId="AD" clId="Web-{4326EAF7-3C9F-465A-AB1E-9B8741151D21}" dt="2020-10-20T12:06:30.217" v="32" actId="20577"/>
        <pc:sldMkLst>
          <pc:docMk/>
          <pc:sldMk cId="2276742587" sldId="291"/>
        </pc:sldMkLst>
        <pc:spChg chg="mod">
          <ac:chgData name="Seymour, Patricia" userId="S::patricia.seymour@umassmed.edu::f0efe697-5f56-4e72-892a-f646107bde05" providerId="AD" clId="Web-{4326EAF7-3C9F-465A-AB1E-9B8741151D21}" dt="2020-10-20T12:06:30.217" v="32" actId="20577"/>
          <ac:spMkLst>
            <pc:docMk/>
            <pc:sldMk cId="2276742587" sldId="291"/>
            <ac:spMk id="3" creationId="{08D8D4E0-8A8F-453F-9270-739067F4E344}"/>
          </ac:spMkLst>
        </pc:spChg>
      </pc:sldChg>
      <pc:sldChg chg="modNotes">
        <pc:chgData name="Seymour, Patricia" userId="S::patricia.seymour@umassmed.edu::f0efe697-5f56-4e72-892a-f646107bde05" providerId="AD" clId="Web-{4326EAF7-3C9F-465A-AB1E-9B8741151D21}" dt="2020-10-20T12:15:26.178" v="48"/>
        <pc:sldMkLst>
          <pc:docMk/>
          <pc:sldMk cId="3164757447" sldId="298"/>
        </pc:sldMkLst>
      </pc:sldChg>
      <pc:sldChg chg="delSp modSp">
        <pc:chgData name="Seymour, Patricia" userId="S::patricia.seymour@umassmed.edu::f0efe697-5f56-4e72-892a-f646107bde05" providerId="AD" clId="Web-{4326EAF7-3C9F-465A-AB1E-9B8741151D21}" dt="2020-10-20T12:08:07.812" v="46"/>
        <pc:sldMkLst>
          <pc:docMk/>
          <pc:sldMk cId="3317813454" sldId="302"/>
        </pc:sldMkLst>
        <pc:spChg chg="del mod">
          <ac:chgData name="Seymour, Patricia" userId="S::patricia.seymour@umassmed.edu::f0efe697-5f56-4e72-892a-f646107bde05" providerId="AD" clId="Web-{4326EAF7-3C9F-465A-AB1E-9B8741151D21}" dt="2020-10-20T12:08:07.812" v="46"/>
          <ac:spMkLst>
            <pc:docMk/>
            <pc:sldMk cId="3317813454" sldId="302"/>
            <ac:spMk id="5" creationId="{BB49EC19-C8AE-437C-AD0E-90E42452461C}"/>
          </ac:spMkLst>
        </pc:spChg>
      </pc:sldChg>
      <pc:sldChg chg="modSp add replId">
        <pc:chgData name="Seymour, Patricia" userId="S::patricia.seymour@umassmed.edu::f0efe697-5f56-4e72-892a-f646107bde05" providerId="AD" clId="Web-{4326EAF7-3C9F-465A-AB1E-9B8741151D21}" dt="2020-10-20T12:07:58.437" v="42" actId="20577"/>
        <pc:sldMkLst>
          <pc:docMk/>
          <pc:sldMk cId="2293202451" sldId="303"/>
        </pc:sldMkLst>
        <pc:spChg chg="mod">
          <ac:chgData name="Seymour, Patricia" userId="S::patricia.seymour@umassmed.edu::f0efe697-5f56-4e72-892a-f646107bde05" providerId="AD" clId="Web-{4326EAF7-3C9F-465A-AB1E-9B8741151D21}" dt="2020-10-20T12:07:45.390" v="38" actId="20577"/>
          <ac:spMkLst>
            <pc:docMk/>
            <pc:sldMk cId="2293202451" sldId="303"/>
            <ac:spMk id="2" creationId="{BF93EFC8-3F17-46FC-9B69-01F373507AAE}"/>
          </ac:spMkLst>
        </pc:spChg>
        <pc:spChg chg="mod">
          <ac:chgData name="Seymour, Patricia" userId="S::patricia.seymour@umassmed.edu::f0efe697-5f56-4e72-892a-f646107bde05" providerId="AD" clId="Web-{4326EAF7-3C9F-465A-AB1E-9B8741151D21}" dt="2020-10-20T12:07:58.437" v="42" actId="20577"/>
          <ac:spMkLst>
            <pc:docMk/>
            <pc:sldMk cId="2293202451" sldId="303"/>
            <ac:spMk id="3" creationId="{08D8D4E0-8A8F-453F-9270-739067F4E344}"/>
          </ac:spMkLst>
        </pc:spChg>
      </pc:sldChg>
    </pc:docChg>
  </pc:docChgLst>
  <pc:docChgLst>
    <pc:chgData name="Fischer, Melissa" userId="S::melissa.fischer@umassmed.edu::d718ed05-9876-47ff-a395-c2dad8208a5c" providerId="AD" clId="Web-{1455CDBD-F943-4D02-9A9A-0D836D1E1897}"/>
    <pc:docChg chg="delSld modSld sldOrd">
      <pc:chgData name="Fischer, Melissa" userId="S::melissa.fischer@umassmed.edu::d718ed05-9876-47ff-a395-c2dad8208a5c" providerId="AD" clId="Web-{1455CDBD-F943-4D02-9A9A-0D836D1E1897}" dt="2020-09-22T12:12:25.524" v="547"/>
      <pc:docMkLst>
        <pc:docMk/>
      </pc:docMkLst>
      <pc:sldChg chg="modSp">
        <pc:chgData name="Fischer, Melissa" userId="S::melissa.fischer@umassmed.edu::d718ed05-9876-47ff-a395-c2dad8208a5c" providerId="AD" clId="Web-{1455CDBD-F943-4D02-9A9A-0D836D1E1897}" dt="2020-09-22T11:36:03.356" v="18" actId="20577"/>
        <pc:sldMkLst>
          <pc:docMk/>
          <pc:sldMk cId="1863552011" sldId="256"/>
        </pc:sldMkLst>
        <pc:spChg chg="mod">
          <ac:chgData name="Fischer, Melissa" userId="S::melissa.fischer@umassmed.edu::d718ed05-9876-47ff-a395-c2dad8208a5c" providerId="AD" clId="Web-{1455CDBD-F943-4D02-9A9A-0D836D1E1897}" dt="2020-09-22T11:36:03.356" v="18" actId="20577"/>
          <ac:spMkLst>
            <pc:docMk/>
            <pc:sldMk cId="1863552011" sldId="256"/>
            <ac:spMk id="3" creationId="{00000000-0000-0000-0000-000000000000}"/>
          </ac:spMkLst>
        </pc:spChg>
      </pc:sldChg>
      <pc:sldChg chg="addSp delSp modSp">
        <pc:chgData name="Fischer, Melissa" userId="S::melissa.fischer@umassmed.edu::d718ed05-9876-47ff-a395-c2dad8208a5c" providerId="AD" clId="Web-{1455CDBD-F943-4D02-9A9A-0D836D1E1897}" dt="2020-09-22T11:37:04.497" v="25"/>
        <pc:sldMkLst>
          <pc:docMk/>
          <pc:sldMk cId="1142806093" sldId="259"/>
        </pc:sldMkLst>
        <pc:spChg chg="mod">
          <ac:chgData name="Fischer, Melissa" userId="S::melissa.fischer@umassmed.edu::d718ed05-9876-47ff-a395-c2dad8208a5c" providerId="AD" clId="Web-{1455CDBD-F943-4D02-9A9A-0D836D1E1897}" dt="2020-09-22T11:37:04.497" v="25"/>
          <ac:spMkLst>
            <pc:docMk/>
            <pc:sldMk cId="1142806093" sldId="259"/>
            <ac:spMk id="2" creationId="{73A4B7E6-27E4-4A0F-A3F8-6EA5C7E17FE3}"/>
          </ac:spMkLst>
        </pc:spChg>
        <pc:spChg chg="del">
          <ac:chgData name="Fischer, Melissa" userId="S::melissa.fischer@umassmed.edu::d718ed05-9876-47ff-a395-c2dad8208a5c" providerId="AD" clId="Web-{1455CDBD-F943-4D02-9A9A-0D836D1E1897}" dt="2020-09-22T11:37:04.497" v="25"/>
          <ac:spMkLst>
            <pc:docMk/>
            <pc:sldMk cId="1142806093" sldId="259"/>
            <ac:spMk id="27" creationId="{D55CD764-972B-4CA5-A885-53E55C63E174}"/>
          </ac:spMkLst>
        </pc:spChg>
        <pc:spChg chg="del">
          <ac:chgData name="Fischer, Melissa" userId="S::melissa.fischer@umassmed.edu::d718ed05-9876-47ff-a395-c2dad8208a5c" providerId="AD" clId="Web-{1455CDBD-F943-4D02-9A9A-0D836D1E1897}" dt="2020-09-22T11:37:04.497" v="25"/>
          <ac:spMkLst>
            <pc:docMk/>
            <pc:sldMk cId="1142806093" sldId="259"/>
            <ac:spMk id="29" creationId="{34165AB3-7006-4430-BCE3-25476BE13322}"/>
          </ac:spMkLst>
        </pc:spChg>
        <pc:spChg chg="del">
          <ac:chgData name="Fischer, Melissa" userId="S::melissa.fischer@umassmed.edu::d718ed05-9876-47ff-a395-c2dad8208a5c" providerId="AD" clId="Web-{1455CDBD-F943-4D02-9A9A-0D836D1E1897}" dt="2020-09-22T11:37:04.497" v="25"/>
          <ac:spMkLst>
            <pc:docMk/>
            <pc:sldMk cId="1142806093" sldId="259"/>
            <ac:spMk id="53" creationId="{E3E51905-F374-4E1A-97CF-B741584B74D5}"/>
          </ac:spMkLst>
        </pc:spChg>
        <pc:spChg chg="add">
          <ac:chgData name="Fischer, Melissa" userId="S::melissa.fischer@umassmed.edu::d718ed05-9876-47ff-a395-c2dad8208a5c" providerId="AD" clId="Web-{1455CDBD-F943-4D02-9A9A-0D836D1E1897}" dt="2020-09-22T11:37:04.497" v="25"/>
          <ac:spMkLst>
            <pc:docMk/>
            <pc:sldMk cId="1142806093" sldId="259"/>
            <ac:spMk id="58" creationId="{46C2E80F-49A6-4372-B103-219D417A55ED}"/>
          </ac:spMkLst>
        </pc:spChg>
        <pc:grpChg chg="del">
          <ac:chgData name="Fischer, Melissa" userId="S::melissa.fischer@umassmed.edu::d718ed05-9876-47ff-a395-c2dad8208a5c" providerId="AD" clId="Web-{1455CDBD-F943-4D02-9A9A-0D836D1E1897}" dt="2020-09-22T11:37:04.497" v="25"/>
          <ac:grpSpMkLst>
            <pc:docMk/>
            <pc:sldMk cId="1142806093" sldId="259"/>
            <ac:grpSpMk id="31" creationId="{22725F33-435F-480E-996D-205671CDC409}"/>
          </ac:grpSpMkLst>
        </pc:grpChg>
        <pc:graphicFrameChg chg="mod modGraphic">
          <ac:chgData name="Fischer, Melissa" userId="S::melissa.fischer@umassmed.edu::d718ed05-9876-47ff-a395-c2dad8208a5c" providerId="AD" clId="Web-{1455CDBD-F943-4D02-9A9A-0D836D1E1897}" dt="2020-09-22T11:37:04.497" v="25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  <pc:sldChg chg="modSp">
        <pc:chgData name="Fischer, Melissa" userId="S::melissa.fischer@umassmed.edu::d718ed05-9876-47ff-a395-c2dad8208a5c" providerId="AD" clId="Web-{1455CDBD-F943-4D02-9A9A-0D836D1E1897}" dt="2020-09-22T11:43:03.270" v="70" actId="1076"/>
        <pc:sldMkLst>
          <pc:docMk/>
          <pc:sldMk cId="3053887816" sldId="260"/>
        </pc:sldMkLst>
        <pc:spChg chg="mod">
          <ac:chgData name="Fischer, Melissa" userId="S::melissa.fischer@umassmed.edu::d718ed05-9876-47ff-a395-c2dad8208a5c" providerId="AD" clId="Web-{1455CDBD-F943-4D02-9A9A-0D836D1E1897}" dt="2020-09-22T11:43:03.270" v="70" actId="1076"/>
          <ac:spMkLst>
            <pc:docMk/>
            <pc:sldMk cId="3053887816" sldId="260"/>
            <ac:spMk id="4" creationId="{DD56707E-0C22-4828-9AB0-00A22BF637CE}"/>
          </ac:spMkLst>
        </pc:spChg>
      </pc:sldChg>
      <pc:sldChg chg="modSp ord">
        <pc:chgData name="Fischer, Melissa" userId="S::melissa.fischer@umassmed.edu::d718ed05-9876-47ff-a395-c2dad8208a5c" providerId="AD" clId="Web-{1455CDBD-F943-4D02-9A9A-0D836D1E1897}" dt="2020-09-22T12:10:53.834" v="542" actId="20577"/>
        <pc:sldMkLst>
          <pc:docMk/>
          <pc:sldMk cId="163169887" sldId="262"/>
        </pc:sldMkLst>
        <pc:spChg chg="mod">
          <ac:chgData name="Fischer, Melissa" userId="S::melissa.fischer@umassmed.edu::d718ed05-9876-47ff-a395-c2dad8208a5c" providerId="AD" clId="Web-{1455CDBD-F943-4D02-9A9A-0D836D1E1897}" dt="2020-09-22T12:10:53.834" v="542" actId="20577"/>
          <ac:spMkLst>
            <pc:docMk/>
            <pc:sldMk cId="163169887" sldId="262"/>
            <ac:spMk id="2" creationId="{2C954AAA-E9BD-4189-97DF-36741281362C}"/>
          </ac:spMkLst>
        </pc:spChg>
      </pc:sldChg>
      <pc:sldChg chg="modSp">
        <pc:chgData name="Fischer, Melissa" userId="S::melissa.fischer@umassmed.edu::d718ed05-9876-47ff-a395-c2dad8208a5c" providerId="AD" clId="Web-{1455CDBD-F943-4D02-9A9A-0D836D1E1897}" dt="2020-09-22T12:01:15.683" v="361" actId="20577"/>
        <pc:sldMkLst>
          <pc:docMk/>
          <pc:sldMk cId="425861428" sldId="264"/>
        </pc:sldMkLst>
        <pc:spChg chg="mod">
          <ac:chgData name="Fischer, Melissa" userId="S::melissa.fischer@umassmed.edu::d718ed05-9876-47ff-a395-c2dad8208a5c" providerId="AD" clId="Web-{1455CDBD-F943-4D02-9A9A-0D836D1E1897}" dt="2020-09-22T12:01:15.683" v="361" actId="20577"/>
          <ac:spMkLst>
            <pc:docMk/>
            <pc:sldMk cId="425861428" sldId="264"/>
            <ac:spMk id="3" creationId="{D1211B97-391D-4416-A7CA-3098CC8E648E}"/>
          </ac:spMkLst>
        </pc:spChg>
      </pc:sldChg>
      <pc:sldChg chg="del">
        <pc:chgData name="Fischer, Melissa" userId="S::melissa.fischer@umassmed.edu::d718ed05-9876-47ff-a395-c2dad8208a5c" providerId="AD" clId="Web-{1455CDBD-F943-4D02-9A9A-0D836D1E1897}" dt="2020-09-22T12:10:26.365" v="540"/>
        <pc:sldMkLst>
          <pc:docMk/>
          <pc:sldMk cId="3912410423" sldId="276"/>
        </pc:sldMkLst>
      </pc:sldChg>
      <pc:sldChg chg="modSp">
        <pc:chgData name="Fischer, Melissa" userId="S::melissa.fischer@umassmed.edu::d718ed05-9876-47ff-a395-c2dad8208a5c" providerId="AD" clId="Web-{1455CDBD-F943-4D02-9A9A-0D836D1E1897}" dt="2020-09-22T11:49:05.840" v="81" actId="20577"/>
        <pc:sldMkLst>
          <pc:docMk/>
          <pc:sldMk cId="1224150625" sldId="279"/>
        </pc:sldMkLst>
        <pc:graphicFrameChg chg="modGraphic">
          <ac:chgData name="Fischer, Melissa" userId="S::melissa.fischer@umassmed.edu::d718ed05-9876-47ff-a395-c2dad8208a5c" providerId="AD" clId="Web-{1455CDBD-F943-4D02-9A9A-0D836D1E1897}" dt="2020-09-22T11:49:05.840" v="81" actId="20577"/>
          <ac:graphicFrameMkLst>
            <pc:docMk/>
            <pc:sldMk cId="1224150625" sldId="279"/>
            <ac:graphicFrameMk id="5" creationId="{2442A3F4-AE92-4567-9CFD-AC64D78DEEC4}"/>
          </ac:graphicFrameMkLst>
        </pc:graphicFrameChg>
      </pc:sldChg>
      <pc:sldChg chg="modSp ord">
        <pc:chgData name="Fischer, Melissa" userId="S::melissa.fischer@umassmed.edu::d718ed05-9876-47ff-a395-c2dad8208a5c" providerId="AD" clId="Web-{1455CDBD-F943-4D02-9A9A-0D836D1E1897}" dt="2020-09-22T12:01:38.199" v="365" actId="1076"/>
        <pc:sldMkLst>
          <pc:docMk/>
          <pc:sldMk cId="497102010" sldId="282"/>
        </pc:sldMkLst>
        <pc:picChg chg="mod">
          <ac:chgData name="Fischer, Melissa" userId="S::melissa.fischer@umassmed.edu::d718ed05-9876-47ff-a395-c2dad8208a5c" providerId="AD" clId="Web-{1455CDBD-F943-4D02-9A9A-0D836D1E1897}" dt="2020-09-22T12:01:38.199" v="365" actId="1076"/>
          <ac:picMkLst>
            <pc:docMk/>
            <pc:sldMk cId="497102010" sldId="282"/>
            <ac:picMk id="5" creationId="{0F43069C-1522-4772-A349-57BFD9CEA824}"/>
          </ac:picMkLst>
        </pc:picChg>
      </pc:sldChg>
      <pc:sldChg chg="modSp ord">
        <pc:chgData name="Fischer, Melissa" userId="S::melissa.fischer@umassmed.edu::d718ed05-9876-47ff-a395-c2dad8208a5c" providerId="AD" clId="Web-{1455CDBD-F943-4D02-9A9A-0D836D1E1897}" dt="2020-09-22T12:12:11.586" v="546"/>
        <pc:sldMkLst>
          <pc:docMk/>
          <pc:sldMk cId="3863752492" sldId="283"/>
        </pc:sldMkLst>
        <pc:spChg chg="mod">
          <ac:chgData name="Fischer, Melissa" userId="S::melissa.fischer@umassmed.edu::d718ed05-9876-47ff-a395-c2dad8208a5c" providerId="AD" clId="Web-{1455CDBD-F943-4D02-9A9A-0D836D1E1897}" dt="2020-09-22T12:10:03.552" v="539" actId="14100"/>
          <ac:spMkLst>
            <pc:docMk/>
            <pc:sldMk cId="3863752492" sldId="283"/>
            <ac:spMk id="3" creationId="{A7FF3291-000F-46A0-8952-5A43FA3ADC9A}"/>
          </ac:spMkLst>
        </pc:spChg>
      </pc:sldChg>
      <pc:sldChg chg="ord">
        <pc:chgData name="Fischer, Melissa" userId="S::melissa.fischer@umassmed.edu::d718ed05-9876-47ff-a395-c2dad8208a5c" providerId="AD" clId="Web-{1455CDBD-F943-4D02-9A9A-0D836D1E1897}" dt="2020-09-22T12:11:38.476" v="545"/>
        <pc:sldMkLst>
          <pc:docMk/>
          <pc:sldMk cId="2765501743" sldId="285"/>
        </pc:sldMkLst>
      </pc:sldChg>
      <pc:sldChg chg="modSp">
        <pc:chgData name="Fischer, Melissa" userId="S::melissa.fischer@umassmed.edu::d718ed05-9876-47ff-a395-c2dad8208a5c" providerId="AD" clId="Web-{1455CDBD-F943-4D02-9A9A-0D836D1E1897}" dt="2020-09-22T12:04:13.217" v="385" actId="20577"/>
        <pc:sldMkLst>
          <pc:docMk/>
          <pc:sldMk cId="1625769009" sldId="286"/>
        </pc:sldMkLst>
        <pc:spChg chg="mod">
          <ac:chgData name="Fischer, Melissa" userId="S::melissa.fischer@umassmed.edu::d718ed05-9876-47ff-a395-c2dad8208a5c" providerId="AD" clId="Web-{1455CDBD-F943-4D02-9A9A-0D836D1E1897}" dt="2020-09-22T12:02:44.559" v="372" actId="14100"/>
          <ac:spMkLst>
            <pc:docMk/>
            <pc:sldMk cId="1625769009" sldId="286"/>
            <ac:spMk id="2" creationId="{F1BA121C-374E-4459-A660-74C8272D166F}"/>
          </ac:spMkLst>
        </pc:spChg>
        <pc:spChg chg="mod">
          <ac:chgData name="Fischer, Melissa" userId="S::melissa.fischer@umassmed.edu::d718ed05-9876-47ff-a395-c2dad8208a5c" providerId="AD" clId="Web-{1455CDBD-F943-4D02-9A9A-0D836D1E1897}" dt="2020-09-22T12:04:13.217" v="385" actId="20577"/>
          <ac:spMkLst>
            <pc:docMk/>
            <pc:sldMk cId="1625769009" sldId="286"/>
            <ac:spMk id="3" creationId="{A98A38FB-7DE9-4FCD-949E-616A31710072}"/>
          </ac:spMkLst>
        </pc:spChg>
        <pc:picChg chg="mod">
          <ac:chgData name="Fischer, Melissa" userId="S::melissa.fischer@umassmed.edu::d718ed05-9876-47ff-a395-c2dad8208a5c" providerId="AD" clId="Web-{1455CDBD-F943-4D02-9A9A-0D836D1E1897}" dt="2020-09-22T12:02:47.169" v="373" actId="1076"/>
          <ac:picMkLst>
            <pc:docMk/>
            <pc:sldMk cId="1625769009" sldId="286"/>
            <ac:picMk id="5" creationId="{E2390E38-71D9-45B6-B23D-C27DC111AA57}"/>
          </ac:picMkLst>
        </pc:picChg>
      </pc:sldChg>
      <pc:sldChg chg="modSp">
        <pc:chgData name="Fischer, Melissa" userId="S::melissa.fischer@umassmed.edu::d718ed05-9876-47ff-a395-c2dad8208a5c" providerId="AD" clId="Web-{1455CDBD-F943-4D02-9A9A-0D836D1E1897}" dt="2020-09-22T12:08:44.269" v="496" actId="20577"/>
        <pc:sldMkLst>
          <pc:docMk/>
          <pc:sldMk cId="2113222510" sldId="287"/>
        </pc:sldMkLst>
        <pc:spChg chg="mod">
          <ac:chgData name="Fischer, Melissa" userId="S::melissa.fischer@umassmed.edu::d718ed05-9876-47ff-a395-c2dad8208a5c" providerId="AD" clId="Web-{1455CDBD-F943-4D02-9A9A-0D836D1E1897}" dt="2020-09-22T12:08:14.581" v="487" actId="14100"/>
          <ac:spMkLst>
            <pc:docMk/>
            <pc:sldMk cId="2113222510" sldId="287"/>
            <ac:spMk id="2" creationId="{D1E92CF9-76F9-43E5-AF34-881EDA1E1A1D}"/>
          </ac:spMkLst>
        </pc:spChg>
        <pc:spChg chg="mod">
          <ac:chgData name="Fischer, Melissa" userId="S::melissa.fischer@umassmed.edu::d718ed05-9876-47ff-a395-c2dad8208a5c" providerId="AD" clId="Web-{1455CDBD-F943-4D02-9A9A-0D836D1E1897}" dt="2020-09-22T12:08:44.269" v="496" actId="20577"/>
          <ac:spMkLst>
            <pc:docMk/>
            <pc:sldMk cId="2113222510" sldId="287"/>
            <ac:spMk id="3" creationId="{0CBFB3F8-40C1-4A7C-9916-E16AAF19E9CB}"/>
          </ac:spMkLst>
        </pc:spChg>
      </pc:sldChg>
      <pc:sldChg chg="modSp">
        <pc:chgData name="Fischer, Melissa" userId="S::melissa.fischer@umassmed.edu::d718ed05-9876-47ff-a395-c2dad8208a5c" providerId="AD" clId="Web-{1455CDBD-F943-4D02-9A9A-0D836D1E1897}" dt="2020-09-22T12:07:24.080" v="472" actId="20577"/>
        <pc:sldMkLst>
          <pc:docMk/>
          <pc:sldMk cId="2373277344" sldId="288"/>
        </pc:sldMkLst>
        <pc:spChg chg="mod">
          <ac:chgData name="Fischer, Melissa" userId="S::melissa.fischer@umassmed.edu::d718ed05-9876-47ff-a395-c2dad8208a5c" providerId="AD" clId="Web-{1455CDBD-F943-4D02-9A9A-0D836D1E1897}" dt="2020-09-22T12:07:24.080" v="472" actId="20577"/>
          <ac:spMkLst>
            <pc:docMk/>
            <pc:sldMk cId="2373277344" sldId="288"/>
            <ac:spMk id="2" creationId="{AB636FAD-18E6-47DF-82C0-184795D3B9EE}"/>
          </ac:spMkLst>
        </pc:spChg>
        <pc:graphicFrameChg chg="mod modGraphic">
          <ac:chgData name="Fischer, Melissa" userId="S::melissa.fischer@umassmed.edu::d718ed05-9876-47ff-a395-c2dad8208a5c" providerId="AD" clId="Web-{1455CDBD-F943-4D02-9A9A-0D836D1E1897}" dt="2020-09-22T12:06:54.345" v="457"/>
          <ac:graphicFrameMkLst>
            <pc:docMk/>
            <pc:sldMk cId="2373277344" sldId="288"/>
            <ac:graphicFrameMk id="4" creationId="{80B42D81-1640-4D5F-8B23-89B7EB77E445}"/>
          </ac:graphicFrameMkLst>
        </pc:graphicFrameChg>
      </pc:sldChg>
      <pc:sldChg chg="addSp modSp mod setBg">
        <pc:chgData name="Fischer, Melissa" userId="S::melissa.fischer@umassmed.edu::d718ed05-9876-47ff-a395-c2dad8208a5c" providerId="AD" clId="Web-{1455CDBD-F943-4D02-9A9A-0D836D1E1897}" dt="2020-09-22T12:04:57.187" v="398" actId="20577"/>
        <pc:sldMkLst>
          <pc:docMk/>
          <pc:sldMk cId="3711574441" sldId="289"/>
        </pc:sldMkLst>
        <pc:spChg chg="mod">
          <ac:chgData name="Fischer, Melissa" userId="S::melissa.fischer@umassmed.edu::d718ed05-9876-47ff-a395-c2dad8208a5c" providerId="AD" clId="Web-{1455CDBD-F943-4D02-9A9A-0D836D1E1897}" dt="2020-09-22T11:50:08.716" v="124"/>
          <ac:spMkLst>
            <pc:docMk/>
            <pc:sldMk cId="3711574441" sldId="289"/>
            <ac:spMk id="2" creationId="{F7B7569D-6690-4603-BD16-EC2226AC254E}"/>
          </ac:spMkLst>
        </pc:spChg>
        <pc:spChg chg="mod">
          <ac:chgData name="Fischer, Melissa" userId="S::melissa.fischer@umassmed.edu::d718ed05-9876-47ff-a395-c2dad8208a5c" providerId="AD" clId="Web-{1455CDBD-F943-4D02-9A9A-0D836D1E1897}" dt="2020-09-22T12:04:57.187" v="398" actId="20577"/>
          <ac:spMkLst>
            <pc:docMk/>
            <pc:sldMk cId="3711574441" sldId="289"/>
            <ac:spMk id="3" creationId="{7A12E049-D543-493B-A330-8DBFFED4BA55}"/>
          </ac:spMkLst>
        </pc:spChg>
        <pc:picChg chg="add mod">
          <ac:chgData name="Fischer, Melissa" userId="S::melissa.fischer@umassmed.edu::d718ed05-9876-47ff-a395-c2dad8208a5c" providerId="AD" clId="Web-{1455CDBD-F943-4D02-9A9A-0D836D1E1897}" dt="2020-09-22T11:50:16.591" v="125" actId="14100"/>
          <ac:picMkLst>
            <pc:docMk/>
            <pc:sldMk cId="3711574441" sldId="289"/>
            <ac:picMk id="5" creationId="{19F056F5-BCF3-487C-9CD0-97CD070F1AB0}"/>
          </ac:picMkLst>
        </pc:picChg>
        <pc:cxnChg chg="add">
          <ac:chgData name="Fischer, Melissa" userId="S::melissa.fischer@umassmed.edu::d718ed05-9876-47ff-a395-c2dad8208a5c" providerId="AD" clId="Web-{1455CDBD-F943-4D02-9A9A-0D836D1E1897}" dt="2020-09-22T11:50:08.716" v="124"/>
          <ac:cxnSpMkLst>
            <pc:docMk/>
            <pc:sldMk cId="3711574441" sldId="289"/>
            <ac:cxnSpMk id="9" creationId="{A7F400EE-A8A5-48AF-B4D6-291B52C6F0B0}"/>
          </ac:cxnSpMkLst>
        </pc:cxnChg>
      </pc:sldChg>
      <pc:sldChg chg="ord">
        <pc:chgData name="Fischer, Melissa" userId="S::melissa.fischer@umassmed.edu::d718ed05-9876-47ff-a395-c2dad8208a5c" providerId="AD" clId="Web-{1455CDBD-F943-4D02-9A9A-0D836D1E1897}" dt="2020-09-22T12:12:25.524" v="547"/>
        <pc:sldMkLst>
          <pc:docMk/>
          <pc:sldMk cId="449710975" sldId="290"/>
        </pc:sldMkLst>
      </pc:sldChg>
    </pc:docChg>
  </pc:docChgLst>
  <pc:docChgLst>
    <pc:chgData name="Seymour, Patricia" userId="S::patricia.seymour@umassmed.edu::f0efe697-5f56-4e72-892a-f646107bde05" providerId="AD" clId="Web-{41F0A40D-2744-4750-8A93-CD871967B100}"/>
    <pc:docChg chg="modSld">
      <pc:chgData name="Seymour, Patricia" userId="S::patricia.seymour@umassmed.edu::f0efe697-5f56-4e72-892a-f646107bde05" providerId="AD" clId="Web-{41F0A40D-2744-4750-8A93-CD871967B100}" dt="2020-09-18T13:02:03.726" v="290" actId="20577"/>
      <pc:docMkLst>
        <pc:docMk/>
      </pc:docMkLst>
      <pc:sldChg chg="modSp">
        <pc:chgData name="Seymour, Patricia" userId="S::patricia.seymour@umassmed.edu::f0efe697-5f56-4e72-892a-f646107bde05" providerId="AD" clId="Web-{41F0A40D-2744-4750-8A93-CD871967B100}" dt="2020-09-18T13:02:03.726" v="289" actId="20577"/>
        <pc:sldMkLst>
          <pc:docMk/>
          <pc:sldMk cId="3727113908" sldId="272"/>
        </pc:sldMkLst>
        <pc:spChg chg="mod">
          <ac:chgData name="Seymour, Patricia" userId="S::patricia.seymour@umassmed.edu::f0efe697-5f56-4e72-892a-f646107bde05" providerId="AD" clId="Web-{41F0A40D-2744-4750-8A93-CD871967B100}" dt="2020-09-18T12:45:11.556" v="75" actId="20577"/>
          <ac:spMkLst>
            <pc:docMk/>
            <pc:sldMk cId="3727113908" sldId="272"/>
            <ac:spMk id="3" creationId="{5E1BB109-82FA-40F2-A007-85971D3088B1}"/>
          </ac:spMkLst>
        </pc:spChg>
        <pc:spChg chg="mod">
          <ac:chgData name="Seymour, Patricia" userId="S::patricia.seymour@umassmed.edu::f0efe697-5f56-4e72-892a-f646107bde05" providerId="AD" clId="Web-{41F0A40D-2744-4750-8A93-CD871967B100}" dt="2020-09-18T13:02:03.726" v="289" actId="20577"/>
          <ac:spMkLst>
            <pc:docMk/>
            <pc:sldMk cId="3727113908" sldId="272"/>
            <ac:spMk id="4" creationId="{A279B7E6-6E52-40B7-BBAD-93FBD754226B}"/>
          </ac:spMkLst>
        </pc:spChg>
      </pc:sldChg>
    </pc:docChg>
  </pc:docChgLst>
  <pc:docChgLst>
    <pc:chgData name="Seymour, Patricia" userId="S::patricia.seymour@umassmed.edu::f0efe697-5f56-4e72-892a-f646107bde05" providerId="AD" clId="Web-{A3E54672-1274-4D31-A26E-4001A7E987A8}"/>
    <pc:docChg chg="addSld modSld sldOrd">
      <pc:chgData name="Seymour, Patricia" userId="S::patricia.seymour@umassmed.edu::f0efe697-5f56-4e72-892a-f646107bde05" providerId="AD" clId="Web-{A3E54672-1274-4D31-A26E-4001A7E987A8}" dt="2020-09-21T12:41:17.007" v="19"/>
      <pc:docMkLst>
        <pc:docMk/>
      </pc:docMkLst>
      <pc:sldChg chg="modSp">
        <pc:chgData name="Seymour, Patricia" userId="S::patricia.seymour@umassmed.edu::f0efe697-5f56-4e72-892a-f646107bde05" providerId="AD" clId="Web-{A3E54672-1274-4D31-A26E-4001A7E987A8}" dt="2020-09-21T12:40:56.741" v="17" actId="20577"/>
        <pc:sldMkLst>
          <pc:docMk/>
          <pc:sldMk cId="1142806093" sldId="259"/>
        </pc:sldMkLst>
        <pc:graphicFrameChg chg="modGraphic">
          <ac:chgData name="Seymour, Patricia" userId="S::patricia.seymour@umassmed.edu::f0efe697-5f56-4e72-892a-f646107bde05" providerId="AD" clId="Web-{A3E54672-1274-4D31-A26E-4001A7E987A8}" dt="2020-09-21T12:40:56.741" v="17" actId="20577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  <pc:sldChg chg="add ord replId">
        <pc:chgData name="Seymour, Patricia" userId="S::patricia.seymour@umassmed.edu::f0efe697-5f56-4e72-892a-f646107bde05" providerId="AD" clId="Web-{A3E54672-1274-4D31-A26E-4001A7E987A8}" dt="2020-09-21T12:41:17.007" v="19"/>
        <pc:sldMkLst>
          <pc:docMk/>
          <pc:sldMk cId="3912410423" sldId="276"/>
        </pc:sldMkLst>
      </pc:sldChg>
    </pc:docChg>
  </pc:docChgLst>
  <pc:docChgLst>
    <pc:chgData name="Seymour, Patricia" userId="S::patricia.seymour@umassmed.edu::f0efe697-5f56-4e72-892a-f646107bde05" providerId="AD" clId="Web-{2306D9EC-ACA1-4BBF-A71D-9429D76A68A7}"/>
    <pc:docChg chg="modSld">
      <pc:chgData name="Seymour, Patricia" userId="S::patricia.seymour@umassmed.edu::f0efe697-5f56-4e72-892a-f646107bde05" providerId="AD" clId="Web-{2306D9EC-ACA1-4BBF-A71D-9429D76A68A7}" dt="2020-09-30T14:44:17.358" v="20" actId="20577"/>
      <pc:docMkLst>
        <pc:docMk/>
      </pc:docMkLst>
      <pc:sldChg chg="modSp">
        <pc:chgData name="Seymour, Patricia" userId="S::patricia.seymour@umassmed.edu::f0efe697-5f56-4e72-892a-f646107bde05" providerId="AD" clId="Web-{2306D9EC-ACA1-4BBF-A71D-9429D76A68A7}" dt="2020-09-30T14:44:17.358" v="20" actId="20577"/>
        <pc:sldMkLst>
          <pc:docMk/>
          <pc:sldMk cId="3711574441" sldId="289"/>
        </pc:sldMkLst>
        <pc:spChg chg="mod">
          <ac:chgData name="Seymour, Patricia" userId="S::patricia.seymour@umassmed.edu::f0efe697-5f56-4e72-892a-f646107bde05" providerId="AD" clId="Web-{2306D9EC-ACA1-4BBF-A71D-9429D76A68A7}" dt="2020-09-30T14:44:17.358" v="20" actId="20577"/>
          <ac:spMkLst>
            <pc:docMk/>
            <pc:sldMk cId="3711574441" sldId="289"/>
            <ac:spMk id="3" creationId="{7A12E049-D543-493B-A330-8DBFFED4BA55}"/>
          </ac:spMkLst>
        </pc:spChg>
      </pc:sldChg>
      <pc:sldChg chg="addCm">
        <pc:chgData name="Seymour, Patricia" userId="S::patricia.seymour@umassmed.edu::f0efe697-5f56-4e72-892a-f646107bde05" providerId="AD" clId="Web-{2306D9EC-ACA1-4BBF-A71D-9429D76A68A7}" dt="2020-09-30T14:40:29.914" v="0"/>
        <pc:sldMkLst>
          <pc:docMk/>
          <pc:sldMk cId="2223113027" sldId="300"/>
        </pc:sldMkLst>
      </pc:sldChg>
      <pc:sldChg chg="addCm">
        <pc:chgData name="Seymour, Patricia" userId="S::patricia.seymour@umassmed.edu::f0efe697-5f56-4e72-892a-f646107bde05" providerId="AD" clId="Web-{2306D9EC-ACA1-4BBF-A71D-9429D76A68A7}" dt="2020-09-30T14:42:15.229" v="1"/>
        <pc:sldMkLst>
          <pc:docMk/>
          <pc:sldMk cId="2250531230" sldId="301"/>
        </pc:sldMkLst>
      </pc:sldChg>
    </pc:docChg>
  </pc:docChgLst>
  <pc:docChgLst>
    <pc:chgData name="Fischer, Melissa" userId="S::melissa.fischer@umassmed.edu::d718ed05-9876-47ff-a395-c2dad8208a5c" providerId="AD" clId="Web-{EBC6F860-0769-471F-BF94-1575317ED5F5}"/>
    <pc:docChg chg="addSld modSld sldOrd">
      <pc:chgData name="Fischer, Melissa" userId="S::melissa.fischer@umassmed.edu::d718ed05-9876-47ff-a395-c2dad8208a5c" providerId="AD" clId="Web-{EBC6F860-0769-471F-BF94-1575317ED5F5}" dt="2020-09-22T01:40:05.142" v="335" actId="20577"/>
      <pc:docMkLst>
        <pc:docMk/>
      </pc:docMkLst>
      <pc:sldChg chg="modSp">
        <pc:chgData name="Fischer, Melissa" userId="S::melissa.fischer@umassmed.edu::d718ed05-9876-47ff-a395-c2dad8208a5c" providerId="AD" clId="Web-{EBC6F860-0769-471F-BF94-1575317ED5F5}" dt="2020-09-22T01:27:35.619" v="8" actId="20577"/>
        <pc:sldMkLst>
          <pc:docMk/>
          <pc:sldMk cId="1863552011" sldId="256"/>
        </pc:sldMkLst>
        <pc:spChg chg="mod">
          <ac:chgData name="Fischer, Melissa" userId="S::melissa.fischer@umassmed.edu::d718ed05-9876-47ff-a395-c2dad8208a5c" providerId="AD" clId="Web-{EBC6F860-0769-471F-BF94-1575317ED5F5}" dt="2020-09-22T01:27:23.774" v="2" actId="20577"/>
          <ac:spMkLst>
            <pc:docMk/>
            <pc:sldMk cId="1863552011" sldId="256"/>
            <ac:spMk id="2" creationId="{00000000-0000-0000-0000-000000000000}"/>
          </ac:spMkLst>
        </pc:spChg>
        <pc:spChg chg="mod">
          <ac:chgData name="Fischer, Melissa" userId="S::melissa.fischer@umassmed.edu::d718ed05-9876-47ff-a395-c2dad8208a5c" providerId="AD" clId="Web-{EBC6F860-0769-471F-BF94-1575317ED5F5}" dt="2020-09-22T01:27:35.619" v="8" actId="20577"/>
          <ac:spMkLst>
            <pc:docMk/>
            <pc:sldMk cId="1863552011" sldId="256"/>
            <ac:spMk id="3" creationId="{00000000-0000-0000-0000-000000000000}"/>
          </ac:spMkLst>
        </pc:spChg>
      </pc:sldChg>
      <pc:sldChg chg="modSp">
        <pc:chgData name="Fischer, Melissa" userId="S::melissa.fischer@umassmed.edu::d718ed05-9876-47ff-a395-c2dad8208a5c" providerId="AD" clId="Web-{EBC6F860-0769-471F-BF94-1575317ED5F5}" dt="2020-09-22T01:36:30.532" v="321" actId="20577"/>
        <pc:sldMkLst>
          <pc:docMk/>
          <pc:sldMk cId="1142806093" sldId="259"/>
        </pc:sldMkLst>
        <pc:graphicFrameChg chg="modGraphic">
          <ac:chgData name="Fischer, Melissa" userId="S::melissa.fischer@umassmed.edu::d718ed05-9876-47ff-a395-c2dad8208a5c" providerId="AD" clId="Web-{EBC6F860-0769-471F-BF94-1575317ED5F5}" dt="2020-09-22T01:36:30.532" v="321" actId="20577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  <pc:sldChg chg="ord">
        <pc:chgData name="Fischer, Melissa" userId="S::melissa.fischer@umassmed.edu::d718ed05-9876-47ff-a395-c2dad8208a5c" providerId="AD" clId="Web-{EBC6F860-0769-471F-BF94-1575317ED5F5}" dt="2020-09-22T01:30:00.020" v="34"/>
        <pc:sldMkLst>
          <pc:docMk/>
          <pc:sldMk cId="3053887816" sldId="260"/>
        </pc:sldMkLst>
      </pc:sldChg>
      <pc:sldChg chg="ord">
        <pc:chgData name="Fischer, Melissa" userId="S::melissa.fischer@umassmed.edu::d718ed05-9876-47ff-a395-c2dad8208a5c" providerId="AD" clId="Web-{EBC6F860-0769-471F-BF94-1575317ED5F5}" dt="2020-09-22T01:31:12.900" v="49"/>
        <pc:sldMkLst>
          <pc:docMk/>
          <pc:sldMk cId="243264605" sldId="261"/>
        </pc:sldMkLst>
      </pc:sldChg>
      <pc:sldChg chg="addSp modSp ord">
        <pc:chgData name="Fischer, Melissa" userId="S::melissa.fischer@umassmed.edu::d718ed05-9876-47ff-a395-c2dad8208a5c" providerId="AD" clId="Web-{EBC6F860-0769-471F-BF94-1575317ED5F5}" dt="2020-09-22T01:35:07.214" v="290" actId="20577"/>
        <pc:sldMkLst>
          <pc:docMk/>
          <pc:sldMk cId="425861428" sldId="264"/>
        </pc:sldMkLst>
        <pc:spChg chg="add mod">
          <ac:chgData name="Fischer, Melissa" userId="S::melissa.fischer@umassmed.edu::d718ed05-9876-47ff-a395-c2dad8208a5c" providerId="AD" clId="Web-{EBC6F860-0769-471F-BF94-1575317ED5F5}" dt="2020-09-22T01:35:07.214" v="290" actId="20577"/>
          <ac:spMkLst>
            <pc:docMk/>
            <pc:sldMk cId="425861428" sldId="264"/>
            <ac:spMk id="3" creationId="{D1211B97-391D-4416-A7CA-3098CC8E648E}"/>
          </ac:spMkLst>
        </pc:spChg>
        <pc:picChg chg="mod">
          <ac:chgData name="Fischer, Melissa" userId="S::melissa.fischer@umassmed.edu::d718ed05-9876-47ff-a395-c2dad8208a5c" providerId="AD" clId="Web-{EBC6F860-0769-471F-BF94-1575317ED5F5}" dt="2020-09-22T01:33:33.473" v="176" actId="1076"/>
          <ac:picMkLst>
            <pc:docMk/>
            <pc:sldMk cId="425861428" sldId="264"/>
            <ac:picMk id="4" creationId="{8905661F-7D99-460B-B0C5-D21345D865BF}"/>
          </ac:picMkLst>
        </pc:picChg>
      </pc:sldChg>
      <pc:sldChg chg="ord">
        <pc:chgData name="Fischer, Melissa" userId="S::melissa.fischer@umassmed.edu::d718ed05-9876-47ff-a395-c2dad8208a5c" providerId="AD" clId="Web-{EBC6F860-0769-471F-BF94-1575317ED5F5}" dt="2020-09-22T01:35:46.170" v="297"/>
        <pc:sldMkLst>
          <pc:docMk/>
          <pc:sldMk cId="3173378465" sldId="277"/>
        </pc:sldMkLst>
      </pc:sldChg>
      <pc:sldChg chg="modSp ord">
        <pc:chgData name="Fischer, Melissa" userId="S::melissa.fischer@umassmed.edu::d718ed05-9876-47ff-a395-c2dad8208a5c" providerId="AD" clId="Web-{EBC6F860-0769-471F-BF94-1575317ED5F5}" dt="2020-09-22T01:40:05.142" v="334" actId="20577"/>
        <pc:sldMkLst>
          <pc:docMk/>
          <pc:sldMk cId="1224150625" sldId="279"/>
        </pc:sldMkLst>
        <pc:spChg chg="mod">
          <ac:chgData name="Fischer, Melissa" userId="S::melissa.fischer@umassmed.edu::d718ed05-9876-47ff-a395-c2dad8208a5c" providerId="AD" clId="Web-{EBC6F860-0769-471F-BF94-1575317ED5F5}" dt="2020-09-22T01:40:05.142" v="334" actId="20577"/>
          <ac:spMkLst>
            <pc:docMk/>
            <pc:sldMk cId="1224150625" sldId="279"/>
            <ac:spMk id="2" creationId="{664EF203-8178-48C3-900D-AD0D8D5B128C}"/>
          </ac:spMkLst>
        </pc:spChg>
      </pc:sldChg>
      <pc:sldChg chg="modSp">
        <pc:chgData name="Fischer, Melissa" userId="S::melissa.fischer@umassmed.edu::d718ed05-9876-47ff-a395-c2dad8208a5c" providerId="AD" clId="Web-{EBC6F860-0769-471F-BF94-1575317ED5F5}" dt="2020-09-22T01:35:37.935" v="296" actId="1076"/>
        <pc:sldMkLst>
          <pc:docMk/>
          <pc:sldMk cId="497102010" sldId="282"/>
        </pc:sldMkLst>
        <pc:picChg chg="mod">
          <ac:chgData name="Fischer, Melissa" userId="S::melissa.fischer@umassmed.edu::d718ed05-9876-47ff-a395-c2dad8208a5c" providerId="AD" clId="Web-{EBC6F860-0769-471F-BF94-1575317ED5F5}" dt="2020-09-22T01:35:37.935" v="296" actId="1076"/>
          <ac:picMkLst>
            <pc:docMk/>
            <pc:sldMk cId="497102010" sldId="282"/>
            <ac:picMk id="5" creationId="{0F43069C-1522-4772-A349-57BFD9CEA824}"/>
          </ac:picMkLst>
        </pc:picChg>
      </pc:sldChg>
      <pc:sldChg chg="modSp new">
        <pc:chgData name="Fischer, Melissa" userId="S::melissa.fischer@umassmed.edu::d718ed05-9876-47ff-a395-c2dad8208a5c" providerId="AD" clId="Web-{EBC6F860-0769-471F-BF94-1575317ED5F5}" dt="2020-09-22T01:32:57.079" v="173" actId="20577"/>
        <pc:sldMkLst>
          <pc:docMk/>
          <pc:sldMk cId="1115874189" sldId="284"/>
        </pc:sldMkLst>
        <pc:spChg chg="mod">
          <ac:chgData name="Fischer, Melissa" userId="S::melissa.fischer@umassmed.edu::d718ed05-9876-47ff-a395-c2dad8208a5c" providerId="AD" clId="Web-{EBC6F860-0769-471F-BF94-1575317ED5F5}" dt="2020-09-22T01:31:52.137" v="60" actId="20577"/>
          <ac:spMkLst>
            <pc:docMk/>
            <pc:sldMk cId="1115874189" sldId="284"/>
            <ac:spMk id="2" creationId="{9847F669-7072-40C8-BBAA-104F798E0584}"/>
          </ac:spMkLst>
        </pc:spChg>
        <pc:spChg chg="mod">
          <ac:chgData name="Fischer, Melissa" userId="S::melissa.fischer@umassmed.edu::d718ed05-9876-47ff-a395-c2dad8208a5c" providerId="AD" clId="Web-{EBC6F860-0769-471F-BF94-1575317ED5F5}" dt="2020-09-22T01:32:57.079" v="173" actId="20577"/>
          <ac:spMkLst>
            <pc:docMk/>
            <pc:sldMk cId="1115874189" sldId="284"/>
            <ac:spMk id="3" creationId="{39AD6C61-65E8-45B5-8F6F-9717F64197A6}"/>
          </ac:spMkLst>
        </pc:spChg>
      </pc:sldChg>
      <pc:sldChg chg="new ord">
        <pc:chgData name="Fischer, Melissa" userId="S::melissa.fischer@umassmed.edu::d718ed05-9876-47ff-a395-c2dad8208a5c" providerId="AD" clId="Web-{EBC6F860-0769-471F-BF94-1575317ED5F5}" dt="2020-09-22T01:37:14.207" v="323"/>
        <pc:sldMkLst>
          <pc:docMk/>
          <pc:sldMk cId="2765501743" sldId="285"/>
        </pc:sldMkLst>
      </pc:sldChg>
    </pc:docChg>
  </pc:docChgLst>
  <pc:docChgLst>
    <pc:chgData name="Fischer, Melissa" userId="S::melissa.fischer@umassmed.edu::d718ed05-9876-47ff-a395-c2dad8208a5c" providerId="AD" clId="Web-{D11DAC24-CD60-43FE-B763-58D4C0269BFF}"/>
    <pc:docChg chg="addSld delSld modSld sldOrd">
      <pc:chgData name="Fischer, Melissa" userId="S::melissa.fischer@umassmed.edu::d718ed05-9876-47ff-a395-c2dad8208a5c" providerId="AD" clId="Web-{D11DAC24-CD60-43FE-B763-58D4C0269BFF}" dt="2020-09-22T12:27:43.295" v="176"/>
      <pc:docMkLst>
        <pc:docMk/>
      </pc:docMkLst>
      <pc:sldChg chg="modSp new del">
        <pc:chgData name="Fischer, Melissa" userId="S::melissa.fischer@umassmed.edu::d718ed05-9876-47ff-a395-c2dad8208a5c" providerId="AD" clId="Web-{D11DAC24-CD60-43FE-B763-58D4C0269BFF}" dt="2020-09-22T12:24:26.587" v="47"/>
        <pc:sldMkLst>
          <pc:docMk/>
          <pc:sldMk cId="380589571" sldId="292"/>
        </pc:sldMkLst>
        <pc:spChg chg="mod">
          <ac:chgData name="Fischer, Melissa" userId="S::melissa.fischer@umassmed.edu::d718ed05-9876-47ff-a395-c2dad8208a5c" providerId="AD" clId="Web-{D11DAC24-CD60-43FE-B763-58D4C0269BFF}" dt="2020-09-22T12:24:13.024" v="18" actId="20577"/>
          <ac:spMkLst>
            <pc:docMk/>
            <pc:sldMk cId="380589571" sldId="292"/>
            <ac:spMk id="2" creationId="{9898A246-1B65-4835-AAC5-4D50C4B6AD17}"/>
          </ac:spMkLst>
        </pc:spChg>
      </pc:sldChg>
      <pc:sldChg chg="addSp modSp new mod ord setBg">
        <pc:chgData name="Fischer, Melissa" userId="S::melissa.fischer@umassmed.edu::d718ed05-9876-47ff-a395-c2dad8208a5c" providerId="AD" clId="Web-{D11DAC24-CD60-43FE-B763-58D4C0269BFF}" dt="2020-09-22T12:27:43.295" v="176"/>
        <pc:sldMkLst>
          <pc:docMk/>
          <pc:sldMk cId="3832919095" sldId="293"/>
        </pc:sldMkLst>
        <pc:spChg chg="mod">
          <ac:chgData name="Fischer, Melissa" userId="S::melissa.fischer@umassmed.edu::d718ed05-9876-47ff-a395-c2dad8208a5c" providerId="AD" clId="Web-{D11DAC24-CD60-43FE-B763-58D4C0269BFF}" dt="2020-09-22T12:27:20.372" v="174" actId="14100"/>
          <ac:spMkLst>
            <pc:docMk/>
            <pc:sldMk cId="3832919095" sldId="293"/>
            <ac:spMk id="2" creationId="{47545B40-2FF2-407F-B7F4-4BD886346549}"/>
          </ac:spMkLst>
        </pc:spChg>
        <pc:spChg chg="mod">
          <ac:chgData name="Fischer, Melissa" userId="S::melissa.fischer@umassmed.edu::d718ed05-9876-47ff-a395-c2dad8208a5c" providerId="AD" clId="Web-{D11DAC24-CD60-43FE-B763-58D4C0269BFF}" dt="2020-09-22T12:27:27.560" v="175" actId="1076"/>
          <ac:spMkLst>
            <pc:docMk/>
            <pc:sldMk cId="3832919095" sldId="293"/>
            <ac:spMk id="3" creationId="{85917747-6758-496A-B58C-82FF1F53F657}"/>
          </ac:spMkLst>
        </pc:spChg>
        <pc:spChg chg="mod">
          <ac:chgData name="Fischer, Melissa" userId="S::melissa.fischer@umassmed.edu::d718ed05-9876-47ff-a395-c2dad8208a5c" providerId="AD" clId="Web-{D11DAC24-CD60-43FE-B763-58D4C0269BFF}" dt="2020-09-22T12:26:59.872" v="168" actId="20577"/>
          <ac:spMkLst>
            <pc:docMk/>
            <pc:sldMk cId="3832919095" sldId="293"/>
            <ac:spMk id="4" creationId="{1BBC642F-13A5-4379-BB8F-CE6A711D4D03}"/>
          </ac:spMkLst>
        </pc:spChg>
        <pc:spChg chg="add">
          <ac:chgData name="Fischer, Melissa" userId="S::melissa.fischer@umassmed.edu::d718ed05-9876-47ff-a395-c2dad8208a5c" providerId="AD" clId="Web-{D11DAC24-CD60-43FE-B763-58D4C0269BFF}" dt="2020-09-22T12:26:11.777" v="156"/>
          <ac:spMkLst>
            <pc:docMk/>
            <pc:sldMk cId="3832919095" sldId="293"/>
            <ac:spMk id="9" creationId="{9F7D788E-2C1B-4EF4-8719-12613771FF98}"/>
          </ac:spMkLst>
        </pc:spChg>
        <pc:spChg chg="add">
          <ac:chgData name="Fischer, Melissa" userId="S::melissa.fischer@umassmed.edu::d718ed05-9876-47ff-a395-c2dad8208a5c" providerId="AD" clId="Web-{D11DAC24-CD60-43FE-B763-58D4C0269BFF}" dt="2020-09-22T12:26:11.777" v="156"/>
          <ac:spMkLst>
            <pc:docMk/>
            <pc:sldMk cId="3832919095" sldId="293"/>
            <ac:spMk id="11" creationId="{58DEA6A1-FC5C-4E6E-BBBF-7E472949B394}"/>
          </ac:spMkLst>
        </pc:spChg>
        <pc:spChg chg="add">
          <ac:chgData name="Fischer, Melissa" userId="S::melissa.fischer@umassmed.edu::d718ed05-9876-47ff-a395-c2dad8208a5c" providerId="AD" clId="Web-{D11DAC24-CD60-43FE-B763-58D4C0269BFF}" dt="2020-09-22T12:26:11.777" v="156"/>
          <ac:spMkLst>
            <pc:docMk/>
            <pc:sldMk cId="3832919095" sldId="293"/>
            <ac:spMk id="13" creationId="{A5AD6500-BB62-4AAC-9D2F-C10DDC90CBB1}"/>
          </ac:spMkLst>
        </pc:spChg>
        <pc:spChg chg="add">
          <ac:chgData name="Fischer, Melissa" userId="S::melissa.fischer@umassmed.edu::d718ed05-9876-47ff-a395-c2dad8208a5c" providerId="AD" clId="Web-{D11DAC24-CD60-43FE-B763-58D4C0269BFF}" dt="2020-09-22T12:26:11.777" v="156"/>
          <ac:spMkLst>
            <pc:docMk/>
            <pc:sldMk cId="3832919095" sldId="293"/>
            <ac:spMk id="15" creationId="{7C54E824-C0F4-480B-BC88-689F50C45FBD}"/>
          </ac:spMkLst>
        </pc:spChg>
        <pc:spChg chg="add">
          <ac:chgData name="Fischer, Melissa" userId="S::melissa.fischer@umassmed.edu::d718ed05-9876-47ff-a395-c2dad8208a5c" providerId="AD" clId="Web-{D11DAC24-CD60-43FE-B763-58D4C0269BFF}" dt="2020-09-22T12:26:11.777" v="156"/>
          <ac:spMkLst>
            <pc:docMk/>
            <pc:sldMk cId="3832919095" sldId="293"/>
            <ac:spMk id="17" creationId="{96AAAC3B-1954-46B7-BBAC-27DFF5B5295F}"/>
          </ac:spMkLst>
        </pc:spChg>
      </pc:sldChg>
    </pc:docChg>
  </pc:docChgLst>
  <pc:docChgLst>
    <pc:chgData name="Seymour, Patricia" userId="S::patricia.seymour@umassmed.edu::f0efe697-5f56-4e72-892a-f646107bde05" providerId="AD" clId="Web-{CAE06315-DEB6-4A32-D138-37A72ECA2E1C}"/>
    <pc:docChg chg="modSld">
      <pc:chgData name="Seymour, Patricia" userId="S::patricia.seymour@umassmed.edu::f0efe697-5f56-4e72-892a-f646107bde05" providerId="AD" clId="Web-{CAE06315-DEB6-4A32-D138-37A72ECA2E1C}" dt="2020-09-08T00:04:48.880" v="12"/>
      <pc:docMkLst>
        <pc:docMk/>
      </pc:docMkLst>
      <pc:sldChg chg="addSp delSp modSp mod setBg setClrOvrMap">
        <pc:chgData name="Seymour, Patricia" userId="S::patricia.seymour@umassmed.edu::f0efe697-5f56-4e72-892a-f646107bde05" providerId="AD" clId="Web-{CAE06315-DEB6-4A32-D138-37A72ECA2E1C}" dt="2020-09-08T00:04:48.880" v="12"/>
        <pc:sldMkLst>
          <pc:docMk/>
          <pc:sldMk cId="3987650650" sldId="266"/>
        </pc:sldMkLst>
        <pc:spChg chg="del">
          <ac:chgData name="Seymour, Patricia" userId="S::patricia.seymour@umassmed.edu::f0efe697-5f56-4e72-892a-f646107bde05" providerId="AD" clId="Web-{CAE06315-DEB6-4A32-D138-37A72ECA2E1C}" dt="2020-09-08T00:03:48.363" v="1"/>
          <ac:spMkLst>
            <pc:docMk/>
            <pc:sldMk cId="3987650650" sldId="266"/>
            <ac:spMk id="2" creationId="{04FA260A-2718-4715-9903-9B5FE11FD571}"/>
          </ac:spMkLst>
        </pc:spChg>
        <pc:spChg chg="del">
          <ac:chgData name="Seymour, Patricia" userId="S::patricia.seymour@umassmed.edu::f0efe697-5f56-4e72-892a-f646107bde05" providerId="AD" clId="Web-{CAE06315-DEB6-4A32-D138-37A72ECA2E1C}" dt="2020-09-08T00:03:42.753" v="0"/>
          <ac:spMkLst>
            <pc:docMk/>
            <pc:sldMk cId="3987650650" sldId="266"/>
            <ac:spMk id="3" creationId="{59D07E84-7400-42ED-A90F-4433ACC11E6E}"/>
          </ac:spMkLst>
        </pc:spChg>
        <pc:spChg chg="add del mod">
          <ac:chgData name="Seymour, Patricia" userId="S::patricia.seymour@umassmed.edu::f0efe697-5f56-4e72-892a-f646107bde05" providerId="AD" clId="Web-{CAE06315-DEB6-4A32-D138-37A72ECA2E1C}" dt="2020-09-08T00:03:51.050" v="2"/>
          <ac:spMkLst>
            <pc:docMk/>
            <pc:sldMk cId="3987650650" sldId="266"/>
            <ac:spMk id="6" creationId="{49387C79-A4FF-4E2B-8AB5-74424C8BC6C6}"/>
          </ac:spMkLst>
        </pc:spChg>
        <pc:spChg chg="add del">
          <ac:chgData name="Seymour, Patricia" userId="S::patricia.seymour@umassmed.edu::f0efe697-5f56-4e72-892a-f646107bde05" providerId="AD" clId="Web-{CAE06315-DEB6-4A32-D138-37A72ECA2E1C}" dt="2020-09-08T00:04:36.411" v="9"/>
          <ac:spMkLst>
            <pc:docMk/>
            <pc:sldMk cId="3987650650" sldId="266"/>
            <ac:spMk id="9" creationId="{3DAD86CA-8235-409B-982B-5E7A033E2392}"/>
          </ac:spMkLst>
        </pc:spChg>
        <pc:spChg chg="add del">
          <ac:chgData name="Seymour, Patricia" userId="S::patricia.seymour@umassmed.edu::f0efe697-5f56-4e72-892a-f646107bde05" providerId="AD" clId="Web-{CAE06315-DEB6-4A32-D138-37A72ECA2E1C}" dt="2020-09-08T00:04:36.411" v="9"/>
          <ac:spMkLst>
            <pc:docMk/>
            <pc:sldMk cId="3987650650" sldId="266"/>
            <ac:spMk id="11" creationId="{9F234FBA-3501-47B4-AE0C-AA4AFBC8F603}"/>
          </ac:spMkLst>
        </pc:spChg>
        <pc:spChg chg="add del">
          <ac:chgData name="Seymour, Patricia" userId="S::patricia.seymour@umassmed.edu::f0efe697-5f56-4e72-892a-f646107bde05" providerId="AD" clId="Web-{CAE06315-DEB6-4A32-D138-37A72ECA2E1C}" dt="2020-09-08T00:04:36.411" v="9"/>
          <ac:spMkLst>
            <pc:docMk/>
            <pc:sldMk cId="3987650650" sldId="266"/>
            <ac:spMk id="13" creationId="{B5EF893B-0491-416E-9D33-BADE9600792A}"/>
          </ac:spMkLst>
        </pc:spChg>
        <pc:picChg chg="add mod ord">
          <ac:chgData name="Seymour, Patricia" userId="S::patricia.seymour@umassmed.edu::f0efe697-5f56-4e72-892a-f646107bde05" providerId="AD" clId="Web-{CAE06315-DEB6-4A32-D138-37A72ECA2E1C}" dt="2020-09-08T00:04:48.880" v="12"/>
          <ac:picMkLst>
            <pc:docMk/>
            <pc:sldMk cId="3987650650" sldId="266"/>
            <ac:picMk id="4" creationId="{956DF214-84E3-4AD9-81C7-3C0DE1697DA1}"/>
          </ac:picMkLst>
        </pc:picChg>
        <pc:cxnChg chg="add del">
          <ac:chgData name="Seymour, Patricia" userId="S::patricia.seymour@umassmed.edu::f0efe697-5f56-4e72-892a-f646107bde05" providerId="AD" clId="Web-{CAE06315-DEB6-4A32-D138-37A72ECA2E1C}" dt="2020-09-08T00:04:36.411" v="9"/>
          <ac:cxnSpMkLst>
            <pc:docMk/>
            <pc:sldMk cId="3987650650" sldId="266"/>
            <ac:cxnSpMk id="15" creationId="{469F4FF8-F8B0-4630-BA1B-0D8B324CD5FF}"/>
          </ac:cxnSpMkLst>
        </pc:cxnChg>
      </pc:sldChg>
    </pc:docChg>
  </pc:docChgLst>
  <pc:docChgLst>
    <pc:chgData name="Seymour, Patricia" userId="S::patricia.seymour@umassmed.edu::f0efe697-5f56-4e72-892a-f646107bde05" providerId="AD" clId="Web-{554172DF-8487-4821-9BE7-19AC0B2E7F31}"/>
    <pc:docChg chg="addSld modSld sldOrd">
      <pc:chgData name="Seymour, Patricia" userId="S::patricia.seymour@umassmed.edu::f0efe697-5f56-4e72-892a-f646107bde05" providerId="AD" clId="Web-{554172DF-8487-4821-9BE7-19AC0B2E7F31}" dt="2020-09-07T23:44:56.561" v="329" actId="20577"/>
      <pc:docMkLst>
        <pc:docMk/>
      </pc:docMkLst>
      <pc:sldChg chg="modSp">
        <pc:chgData name="Seymour, Patricia" userId="S::patricia.seymour@umassmed.edu::f0efe697-5f56-4e72-892a-f646107bde05" providerId="AD" clId="Web-{554172DF-8487-4821-9BE7-19AC0B2E7F31}" dt="2020-09-07T23:16:48.177" v="2" actId="20577"/>
        <pc:sldMkLst>
          <pc:docMk/>
          <pc:sldMk cId="1863552011" sldId="256"/>
        </pc:sldMkLst>
        <pc:spChg chg="mod">
          <ac:chgData name="Seymour, Patricia" userId="S::patricia.seymour@umassmed.edu::f0efe697-5f56-4e72-892a-f646107bde05" providerId="AD" clId="Web-{554172DF-8487-4821-9BE7-19AC0B2E7F31}" dt="2020-09-07T23:16:48.177" v="2" actId="20577"/>
          <ac:spMkLst>
            <pc:docMk/>
            <pc:sldMk cId="1863552011" sldId="256"/>
            <ac:spMk id="3" creationId="{00000000-0000-0000-0000-000000000000}"/>
          </ac:spMkLst>
        </pc:spChg>
      </pc:sldChg>
      <pc:sldChg chg="addSp delSp modSp mod setBg">
        <pc:chgData name="Seymour, Patricia" userId="S::patricia.seymour@umassmed.edu::f0efe697-5f56-4e72-892a-f646107bde05" providerId="AD" clId="Web-{554172DF-8487-4821-9BE7-19AC0B2E7F31}" dt="2020-09-07T23:43:18.202" v="316" actId="1076"/>
        <pc:sldMkLst>
          <pc:docMk/>
          <pc:sldMk cId="243264605" sldId="261"/>
        </pc:sldMkLst>
        <pc:spChg chg="mod">
          <ac:chgData name="Seymour, Patricia" userId="S::patricia.seymour@umassmed.edu::f0efe697-5f56-4e72-892a-f646107bde05" providerId="AD" clId="Web-{554172DF-8487-4821-9BE7-19AC0B2E7F31}" dt="2020-09-07T23:43:18.202" v="316" actId="1076"/>
          <ac:spMkLst>
            <pc:docMk/>
            <pc:sldMk cId="243264605" sldId="261"/>
            <ac:spMk id="2" creationId="{5B640193-A2FE-4EC9-AF8E-D64A9279FD93}"/>
          </ac:spMkLst>
        </pc:spChg>
        <pc:spChg chg="add del">
          <ac:chgData name="Seymour, Patricia" userId="S::patricia.seymour@umassmed.edu::f0efe697-5f56-4e72-892a-f646107bde05" providerId="AD" clId="Web-{554172DF-8487-4821-9BE7-19AC0B2E7F31}" dt="2020-09-07T23:41:52.717" v="311"/>
          <ac:spMkLst>
            <pc:docMk/>
            <pc:sldMk cId="243264605" sldId="261"/>
            <ac:spMk id="9" creationId="{7CA0DAA6-33B8-4A25-810D-2F4D816FB40E}"/>
          </ac:spMkLst>
        </pc:spChg>
        <pc:picChg chg="mod">
          <ac:chgData name="Seymour, Patricia" userId="S::patricia.seymour@umassmed.edu::f0efe697-5f56-4e72-892a-f646107bde05" providerId="AD" clId="Web-{554172DF-8487-4821-9BE7-19AC0B2E7F31}" dt="2020-09-07T23:42:56.249" v="313" actId="1076"/>
          <ac:picMkLst>
            <pc:docMk/>
            <pc:sldMk cId="243264605" sldId="261"/>
            <ac:picMk id="4" creationId="{F426C487-1291-460D-B653-D026EE416E3A}"/>
          </ac:picMkLst>
        </pc:picChg>
      </pc:sldChg>
      <pc:sldChg chg="addSp delSp modSp mod setBg">
        <pc:chgData name="Seymour, Patricia" userId="S::patricia.seymour@umassmed.edu::f0efe697-5f56-4e72-892a-f646107bde05" providerId="AD" clId="Web-{554172DF-8487-4821-9BE7-19AC0B2E7F31}" dt="2020-09-07T23:35:54.523" v="263" actId="20577"/>
        <pc:sldMkLst>
          <pc:docMk/>
          <pc:sldMk cId="163169887" sldId="262"/>
        </pc:sldMkLst>
        <pc:spChg chg="add mod">
          <ac:chgData name="Seymour, Patricia" userId="S::patricia.seymour@umassmed.edu::f0efe697-5f56-4e72-892a-f646107bde05" providerId="AD" clId="Web-{554172DF-8487-4821-9BE7-19AC0B2E7F31}" dt="2020-09-07T23:35:54.523" v="263" actId="20577"/>
          <ac:spMkLst>
            <pc:docMk/>
            <pc:sldMk cId="163169887" sldId="262"/>
            <ac:spMk id="2" creationId="{2C954AAA-E9BD-4189-97DF-36741281362C}"/>
          </ac:spMkLst>
        </pc:spChg>
        <pc:spChg chg="del">
          <ac:chgData name="Seymour, Patricia" userId="S::patricia.seymour@umassmed.edu::f0efe697-5f56-4e72-892a-f646107bde05" providerId="AD" clId="Web-{554172DF-8487-4821-9BE7-19AC0B2E7F31}" dt="2020-09-07T23:35:28.007" v="261"/>
          <ac:spMkLst>
            <pc:docMk/>
            <pc:sldMk cId="163169887" sldId="262"/>
            <ac:spMk id="10" creationId="{3DAD86CA-8235-409B-982B-5E7A033E2392}"/>
          </ac:spMkLst>
        </pc:spChg>
        <pc:spChg chg="del">
          <ac:chgData name="Seymour, Patricia" userId="S::patricia.seymour@umassmed.edu::f0efe697-5f56-4e72-892a-f646107bde05" providerId="AD" clId="Web-{554172DF-8487-4821-9BE7-19AC0B2E7F31}" dt="2020-09-07T23:35:28.007" v="261"/>
          <ac:spMkLst>
            <pc:docMk/>
            <pc:sldMk cId="163169887" sldId="262"/>
            <ac:spMk id="12" creationId="{9F234FBA-3501-47B4-AE0C-AA4AFBC8F603}"/>
          </ac:spMkLst>
        </pc:spChg>
        <pc:spChg chg="del">
          <ac:chgData name="Seymour, Patricia" userId="S::patricia.seymour@umassmed.edu::f0efe697-5f56-4e72-892a-f646107bde05" providerId="AD" clId="Web-{554172DF-8487-4821-9BE7-19AC0B2E7F31}" dt="2020-09-07T23:35:28.007" v="261"/>
          <ac:spMkLst>
            <pc:docMk/>
            <pc:sldMk cId="163169887" sldId="262"/>
            <ac:spMk id="14" creationId="{B5EF893B-0491-416E-9D33-BADE9600792A}"/>
          </ac:spMkLst>
        </pc:spChg>
        <pc:spChg chg="add">
          <ac:chgData name="Seymour, Patricia" userId="S::patricia.seymour@umassmed.edu::f0efe697-5f56-4e72-892a-f646107bde05" providerId="AD" clId="Web-{554172DF-8487-4821-9BE7-19AC0B2E7F31}" dt="2020-09-07T23:35:28.007" v="261"/>
          <ac:spMkLst>
            <pc:docMk/>
            <pc:sldMk cId="163169887" sldId="262"/>
            <ac:spMk id="21" creationId="{D35D61A1-8484-4749-8AD0-A3455E0753C5}"/>
          </ac:spMkLst>
        </pc:spChg>
        <pc:spChg chg="add">
          <ac:chgData name="Seymour, Patricia" userId="S::patricia.seymour@umassmed.edu::f0efe697-5f56-4e72-892a-f646107bde05" providerId="AD" clId="Web-{554172DF-8487-4821-9BE7-19AC0B2E7F31}" dt="2020-09-07T23:35:28.007" v="261"/>
          <ac:spMkLst>
            <pc:docMk/>
            <pc:sldMk cId="163169887" sldId="262"/>
            <ac:spMk id="23" creationId="{1447903E-2B66-479D-959B-F2EBB2CC901F}"/>
          </ac:spMkLst>
        </pc:spChg>
        <pc:picChg chg="mod">
          <ac:chgData name="Seymour, Patricia" userId="S::patricia.seymour@umassmed.edu::f0efe697-5f56-4e72-892a-f646107bde05" providerId="AD" clId="Web-{554172DF-8487-4821-9BE7-19AC0B2E7F31}" dt="2020-09-07T23:35:28.007" v="261"/>
          <ac:picMkLst>
            <pc:docMk/>
            <pc:sldMk cId="163169887" sldId="262"/>
            <ac:picMk id="5" creationId="{7F6FA683-8B73-4D10-8211-2B327729768F}"/>
          </ac:picMkLst>
        </pc:picChg>
        <pc:cxnChg chg="del">
          <ac:chgData name="Seymour, Patricia" userId="S::patricia.seymour@umassmed.edu::f0efe697-5f56-4e72-892a-f646107bde05" providerId="AD" clId="Web-{554172DF-8487-4821-9BE7-19AC0B2E7F31}" dt="2020-09-07T23:35:28.007" v="261"/>
          <ac:cxnSpMkLst>
            <pc:docMk/>
            <pc:sldMk cId="163169887" sldId="262"/>
            <ac:cxnSpMk id="16" creationId="{469F4FF8-F8B0-4630-BA1B-0D8B324CD5FF}"/>
          </ac:cxnSpMkLst>
        </pc:cxnChg>
      </pc:sldChg>
      <pc:sldChg chg="modSp mod ord setBg setClrOvrMap">
        <pc:chgData name="Seymour, Patricia" userId="S::patricia.seymour@umassmed.edu::f0efe697-5f56-4e72-892a-f646107bde05" providerId="AD" clId="Web-{554172DF-8487-4821-9BE7-19AC0B2E7F31}" dt="2020-09-07T23:41:22.249" v="309"/>
        <pc:sldMkLst>
          <pc:docMk/>
          <pc:sldMk cId="22118462" sldId="263"/>
        </pc:sldMkLst>
        <pc:picChg chg="mod">
          <ac:chgData name="Seymour, Patricia" userId="S::patricia.seymour@umassmed.edu::f0efe697-5f56-4e72-892a-f646107bde05" providerId="AD" clId="Web-{554172DF-8487-4821-9BE7-19AC0B2E7F31}" dt="2020-09-07T23:41:22.249" v="309"/>
          <ac:picMkLst>
            <pc:docMk/>
            <pc:sldMk cId="22118462" sldId="263"/>
            <ac:picMk id="4" creationId="{8280B0B6-0DDB-45FC-8DD6-7BCFC300F625}"/>
          </ac:picMkLst>
        </pc:picChg>
      </pc:sldChg>
      <pc:sldChg chg="modSp new">
        <pc:chgData name="Seymour, Patricia" userId="S::patricia.seymour@umassmed.edu::f0efe697-5f56-4e72-892a-f646107bde05" providerId="AD" clId="Web-{554172DF-8487-4821-9BE7-19AC0B2E7F31}" dt="2020-09-07T23:17:10.521" v="7" actId="20577"/>
        <pc:sldMkLst>
          <pc:docMk/>
          <pc:sldMk cId="425861428" sldId="264"/>
        </pc:sldMkLst>
        <pc:spChg chg="mod">
          <ac:chgData name="Seymour, Patricia" userId="S::patricia.seymour@umassmed.edu::f0efe697-5f56-4e72-892a-f646107bde05" providerId="AD" clId="Web-{554172DF-8487-4821-9BE7-19AC0B2E7F31}" dt="2020-09-07T23:17:10.521" v="7" actId="20577"/>
          <ac:spMkLst>
            <pc:docMk/>
            <pc:sldMk cId="425861428" sldId="264"/>
            <ac:spMk id="2" creationId="{6CBA86F1-F89C-43C2-98F2-BF969E3E2983}"/>
          </ac:spMkLst>
        </pc:spChg>
      </pc:sldChg>
      <pc:sldChg chg="modSp new">
        <pc:chgData name="Seymour, Patricia" userId="S::patricia.seymour@umassmed.edu::f0efe697-5f56-4e72-892a-f646107bde05" providerId="AD" clId="Web-{554172DF-8487-4821-9BE7-19AC0B2E7F31}" dt="2020-09-07T23:17:21.865" v="13" actId="20577"/>
        <pc:sldMkLst>
          <pc:docMk/>
          <pc:sldMk cId="1428631626" sldId="265"/>
        </pc:sldMkLst>
        <pc:spChg chg="mod">
          <ac:chgData name="Seymour, Patricia" userId="S::patricia.seymour@umassmed.edu::f0efe697-5f56-4e72-892a-f646107bde05" providerId="AD" clId="Web-{554172DF-8487-4821-9BE7-19AC0B2E7F31}" dt="2020-09-07T23:17:21.865" v="13" actId="20577"/>
          <ac:spMkLst>
            <pc:docMk/>
            <pc:sldMk cId="1428631626" sldId="265"/>
            <ac:spMk id="2" creationId="{32940916-16F8-499B-AA27-C99652F3B3EA}"/>
          </ac:spMkLst>
        </pc:spChg>
      </pc:sldChg>
      <pc:sldChg chg="modSp new">
        <pc:chgData name="Seymour, Patricia" userId="S::patricia.seymour@umassmed.edu::f0efe697-5f56-4e72-892a-f646107bde05" providerId="AD" clId="Web-{554172DF-8487-4821-9BE7-19AC0B2E7F31}" dt="2020-09-07T23:22:26.365" v="25" actId="20577"/>
        <pc:sldMkLst>
          <pc:docMk/>
          <pc:sldMk cId="3987650650" sldId="266"/>
        </pc:sldMkLst>
        <pc:spChg chg="mod">
          <ac:chgData name="Seymour, Patricia" userId="S::patricia.seymour@umassmed.edu::f0efe697-5f56-4e72-892a-f646107bde05" providerId="AD" clId="Web-{554172DF-8487-4821-9BE7-19AC0B2E7F31}" dt="2020-09-07T23:22:26.365" v="25" actId="20577"/>
          <ac:spMkLst>
            <pc:docMk/>
            <pc:sldMk cId="3987650650" sldId="266"/>
            <ac:spMk id="2" creationId="{04FA260A-2718-4715-9903-9B5FE11FD571}"/>
          </ac:spMkLst>
        </pc:spChg>
      </pc:sldChg>
      <pc:sldChg chg="addSp delSp modSp new mod setBg">
        <pc:chgData name="Seymour, Patricia" userId="S::patricia.seymour@umassmed.edu::f0efe697-5f56-4e72-892a-f646107bde05" providerId="AD" clId="Web-{554172DF-8487-4821-9BE7-19AC0B2E7F31}" dt="2020-09-07T23:40:05.226" v="304" actId="20577"/>
        <pc:sldMkLst>
          <pc:docMk/>
          <pc:sldMk cId="805272176" sldId="267"/>
        </pc:sldMkLst>
        <pc:spChg chg="mod">
          <ac:chgData name="Seymour, Patricia" userId="S::patricia.seymour@umassmed.edu::f0efe697-5f56-4e72-892a-f646107bde05" providerId="AD" clId="Web-{554172DF-8487-4821-9BE7-19AC0B2E7F31}" dt="2020-09-07T23:38:34.258" v="299"/>
          <ac:spMkLst>
            <pc:docMk/>
            <pc:sldMk cId="805272176" sldId="267"/>
            <ac:spMk id="2" creationId="{73AEB962-3288-4D9F-A356-A062ADD0BDA2}"/>
          </ac:spMkLst>
        </pc:spChg>
        <pc:spChg chg="del mod">
          <ac:chgData name="Seymour, Patricia" userId="S::patricia.seymour@umassmed.edu::f0efe697-5f56-4e72-892a-f646107bde05" providerId="AD" clId="Web-{554172DF-8487-4821-9BE7-19AC0B2E7F31}" dt="2020-09-07T23:32:13.554" v="259"/>
          <ac:spMkLst>
            <pc:docMk/>
            <pc:sldMk cId="805272176" sldId="267"/>
            <ac:spMk id="3" creationId="{92FDA394-270B-4AAD-8F0E-D4F2B461AF0B}"/>
          </ac:spMkLst>
        </pc:spChg>
        <pc:spChg chg="add del">
          <ac:chgData name="Seymour, Patricia" userId="S::patricia.seymour@umassmed.edu::f0efe697-5f56-4e72-892a-f646107bde05" providerId="AD" clId="Web-{554172DF-8487-4821-9BE7-19AC0B2E7F31}" dt="2020-09-07T23:38:34.258" v="299"/>
          <ac:spMkLst>
            <pc:docMk/>
            <pc:sldMk cId="805272176" sldId="267"/>
            <ac:spMk id="11" creationId="{6C4028FD-8BAA-4A19-BFDE-594D991B7552}"/>
          </ac:spMkLst>
        </pc:spChg>
        <pc:spChg chg="add">
          <ac:chgData name="Seymour, Patricia" userId="S::patricia.seymour@umassmed.edu::f0efe697-5f56-4e72-892a-f646107bde05" providerId="AD" clId="Web-{554172DF-8487-4821-9BE7-19AC0B2E7F31}" dt="2020-09-07T23:38:34.258" v="299"/>
          <ac:spMkLst>
            <pc:docMk/>
            <pc:sldMk cId="805272176" sldId="267"/>
            <ac:spMk id="16" creationId="{3A4F209C-C20E-4FA7-B241-1EF4F8D193B2}"/>
          </ac:spMkLst>
        </pc:spChg>
        <pc:spChg chg="add">
          <ac:chgData name="Seymour, Patricia" userId="S::patricia.seymour@umassmed.edu::f0efe697-5f56-4e72-892a-f646107bde05" providerId="AD" clId="Web-{554172DF-8487-4821-9BE7-19AC0B2E7F31}" dt="2020-09-07T23:38:34.258" v="299"/>
          <ac:spMkLst>
            <pc:docMk/>
            <pc:sldMk cId="805272176" sldId="267"/>
            <ac:spMk id="18" creationId="{E4564234-45B0-4ED8-A9E2-199C00173276}"/>
          </ac:spMkLst>
        </pc:spChg>
        <pc:graphicFrameChg chg="add mod modGraphic">
          <ac:chgData name="Seymour, Patricia" userId="S::patricia.seymour@umassmed.edu::f0efe697-5f56-4e72-892a-f646107bde05" providerId="AD" clId="Web-{554172DF-8487-4821-9BE7-19AC0B2E7F31}" dt="2020-09-07T23:40:05.226" v="304" actId="20577"/>
          <ac:graphicFrameMkLst>
            <pc:docMk/>
            <pc:sldMk cId="805272176" sldId="267"/>
            <ac:graphicFrameMk id="6" creationId="{1217D264-56FC-4E3E-B74D-42CFEAA633C7}"/>
          </ac:graphicFrameMkLst>
        </pc:graphicFrameChg>
      </pc:sldChg>
      <pc:sldChg chg="modSp new ord">
        <pc:chgData name="Seymour, Patricia" userId="S::patricia.seymour@umassmed.edu::f0efe697-5f56-4e72-892a-f646107bde05" providerId="AD" clId="Web-{554172DF-8487-4821-9BE7-19AC0B2E7F31}" dt="2020-09-07T23:44:55.202" v="327" actId="20577"/>
        <pc:sldMkLst>
          <pc:docMk/>
          <pc:sldMk cId="649359105" sldId="268"/>
        </pc:sldMkLst>
        <pc:spChg chg="mod">
          <ac:chgData name="Seymour, Patricia" userId="S::patricia.seymour@umassmed.edu::f0efe697-5f56-4e72-892a-f646107bde05" providerId="AD" clId="Web-{554172DF-8487-4821-9BE7-19AC0B2E7F31}" dt="2020-09-07T23:44:55.202" v="327" actId="20577"/>
          <ac:spMkLst>
            <pc:docMk/>
            <pc:sldMk cId="649359105" sldId="268"/>
            <ac:spMk id="2" creationId="{664EF203-8178-48C3-900D-AD0D8D5B128C}"/>
          </ac:spMkLst>
        </pc:spChg>
      </pc:sldChg>
    </pc:docChg>
  </pc:docChgLst>
  <pc:docChgLst>
    <pc:chgData name="Seymour, Patricia" userId="S::patricia.seymour@umassmed.edu::f0efe697-5f56-4e72-892a-f646107bde05" providerId="AD" clId="Web-{CBEB0B0A-0C53-439B-1821-0AEC81BAB052}"/>
    <pc:docChg chg="modSld sldOrd">
      <pc:chgData name="Seymour, Patricia" userId="S::patricia.seymour@umassmed.edu::f0efe697-5f56-4e72-892a-f646107bde05" providerId="AD" clId="Web-{CBEB0B0A-0C53-439B-1821-0AEC81BAB052}" dt="2020-09-07T20:47:35.517" v="103" actId="20577"/>
      <pc:docMkLst>
        <pc:docMk/>
      </pc:docMkLst>
      <pc:sldChg chg="addSp delSp modSp">
        <pc:chgData name="Seymour, Patricia" userId="S::patricia.seymour@umassmed.edu::f0efe697-5f56-4e72-892a-f646107bde05" providerId="AD" clId="Web-{CBEB0B0A-0C53-439B-1821-0AEC81BAB052}" dt="2020-09-07T20:47:35.517" v="103" actId="20577"/>
        <pc:sldMkLst>
          <pc:docMk/>
          <pc:sldMk cId="1142806093" sldId="259"/>
        </pc:sldMkLst>
        <pc:spChg chg="mod">
          <ac:chgData name="Seymour, Patricia" userId="S::patricia.seymour@umassmed.edu::f0efe697-5f56-4e72-892a-f646107bde05" providerId="AD" clId="Web-{CBEB0B0A-0C53-439B-1821-0AEC81BAB052}" dt="2020-09-07T20:46:49.983" v="98"/>
          <ac:spMkLst>
            <pc:docMk/>
            <pc:sldMk cId="1142806093" sldId="259"/>
            <ac:spMk id="2" creationId="{73A4B7E6-27E4-4A0F-A3F8-6EA5C7E17FE3}"/>
          </ac:spMkLst>
        </pc:spChg>
        <pc:spChg chg="del">
          <ac:chgData name="Seymour, Patricia" userId="S::patricia.seymour@umassmed.edu::f0efe697-5f56-4e72-892a-f646107bde05" providerId="AD" clId="Web-{CBEB0B0A-0C53-439B-1821-0AEC81BAB052}" dt="2020-09-07T20:46:49.983" v="98"/>
          <ac:spMkLst>
            <pc:docMk/>
            <pc:sldMk cId="1142806093" sldId="259"/>
            <ac:spMk id="9" creationId="{3A5B4632-C963-4296-86F0-79AA9EA5AE98}"/>
          </ac:spMkLst>
        </pc:spChg>
        <pc:spChg chg="add">
          <ac:chgData name="Seymour, Patricia" userId="S::patricia.seymour@umassmed.edu::f0efe697-5f56-4e72-892a-f646107bde05" providerId="AD" clId="Web-{CBEB0B0A-0C53-439B-1821-0AEC81BAB052}" dt="2020-09-07T20:46:49.983" v="98"/>
          <ac:spMkLst>
            <pc:docMk/>
            <pc:sldMk cId="1142806093" sldId="259"/>
            <ac:spMk id="14" creationId="{42285737-90EE-47DC-AC80-8AE156B11969}"/>
          </ac:spMkLst>
        </pc:spChg>
        <pc:grpChg chg="add">
          <ac:chgData name="Seymour, Patricia" userId="S::patricia.seymour@umassmed.edu::f0efe697-5f56-4e72-892a-f646107bde05" providerId="AD" clId="Web-{CBEB0B0A-0C53-439B-1821-0AEC81BAB052}" dt="2020-09-07T20:46:49.983" v="98"/>
          <ac:grpSpMkLst>
            <pc:docMk/>
            <pc:sldMk cId="1142806093" sldId="259"/>
            <ac:grpSpMk id="16" creationId="{B57BDC17-F1B3-455F-BBF1-680AA1F25C06}"/>
          </ac:grpSpMkLst>
        </pc:grpChg>
        <pc:graphicFrameChg chg="mod modGraphic">
          <ac:chgData name="Seymour, Patricia" userId="S::patricia.seymour@umassmed.edu::f0efe697-5f56-4e72-892a-f646107bde05" providerId="AD" clId="Web-{CBEB0B0A-0C53-439B-1821-0AEC81BAB052}" dt="2020-09-07T20:47:35.517" v="103" actId="20577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  <pc:sldChg chg="addSp delSp modSp mod setBg">
        <pc:chgData name="Seymour, Patricia" userId="S::patricia.seymour@umassmed.edu::f0efe697-5f56-4e72-892a-f646107bde05" providerId="AD" clId="Web-{CBEB0B0A-0C53-439B-1821-0AEC81BAB052}" dt="2020-09-07T20:38:53.392" v="67" actId="1076"/>
        <pc:sldMkLst>
          <pc:docMk/>
          <pc:sldMk cId="3053887816" sldId="260"/>
        </pc:sldMkLst>
        <pc:spChg chg="mod">
          <ac:chgData name="Seymour, Patricia" userId="S::patricia.seymour@umassmed.edu::f0efe697-5f56-4e72-892a-f646107bde05" providerId="AD" clId="Web-{CBEB0B0A-0C53-439B-1821-0AEC81BAB052}" dt="2020-09-07T20:38:30.845" v="63"/>
          <ac:spMkLst>
            <pc:docMk/>
            <pc:sldMk cId="3053887816" sldId="260"/>
            <ac:spMk id="2" creationId="{767B9095-8991-4067-B0A3-87B1E5349953}"/>
          </ac:spMkLst>
        </pc:spChg>
        <pc:spChg chg="add del">
          <ac:chgData name="Seymour, Patricia" userId="S::patricia.seymour@umassmed.edu::f0efe697-5f56-4e72-892a-f646107bde05" providerId="AD" clId="Web-{CBEB0B0A-0C53-439B-1821-0AEC81BAB052}" dt="2020-09-07T20:38:45.923" v="65"/>
          <ac:spMkLst>
            <pc:docMk/>
            <pc:sldMk cId="3053887816" sldId="260"/>
            <ac:spMk id="3" creationId="{A6983F50-14C2-4154-AFC2-CB2BF9968BC5}"/>
          </ac:spMkLst>
        </pc:spChg>
        <pc:spChg chg="add del">
          <ac:chgData name="Seymour, Patricia" userId="S::patricia.seymour@umassmed.edu::f0efe697-5f56-4e72-892a-f646107bde05" providerId="AD" clId="Web-{CBEB0B0A-0C53-439B-1821-0AEC81BAB052}" dt="2020-09-07T20:38:26.251" v="61"/>
          <ac:spMkLst>
            <pc:docMk/>
            <pc:sldMk cId="3053887816" sldId="260"/>
            <ac:spMk id="6" creationId="{53F29798-D584-4792-9B62-3F5F5C36D619}"/>
          </ac:spMkLst>
        </pc:spChg>
        <pc:spChg chg="add del">
          <ac:chgData name="Seymour, Patricia" userId="S::patricia.seymour@umassmed.edu::f0efe697-5f56-4e72-892a-f646107bde05" providerId="AD" clId="Web-{CBEB0B0A-0C53-439B-1821-0AEC81BAB052}" dt="2020-09-07T20:38:30.845" v="63"/>
          <ac:spMkLst>
            <pc:docMk/>
            <pc:sldMk cId="3053887816" sldId="260"/>
            <ac:spMk id="7" creationId="{5AAE9118-0436-4488-AC4A-C14DF6A7B6B1}"/>
          </ac:spMkLst>
        </pc:spChg>
        <pc:spChg chg="add del">
          <ac:chgData name="Seymour, Patricia" userId="S::patricia.seymour@umassmed.edu::f0efe697-5f56-4e72-892a-f646107bde05" providerId="AD" clId="Web-{CBEB0B0A-0C53-439B-1821-0AEC81BAB052}" dt="2020-09-07T20:38:30.845" v="63"/>
          <ac:spMkLst>
            <pc:docMk/>
            <pc:sldMk cId="3053887816" sldId="260"/>
            <ac:spMk id="8" creationId="{65CC0951-A5B4-4E4C-9B26-A43DF1987976}"/>
          </ac:spMkLst>
        </pc:spChg>
        <pc:spChg chg="add del">
          <ac:chgData name="Seymour, Patricia" userId="S::patricia.seymour@umassmed.edu::f0efe697-5f56-4e72-892a-f646107bde05" providerId="AD" clId="Web-{CBEB0B0A-0C53-439B-1821-0AEC81BAB052}" dt="2020-09-07T20:38:19.485" v="59"/>
          <ac:spMkLst>
            <pc:docMk/>
            <pc:sldMk cId="3053887816" sldId="260"/>
            <ac:spMk id="9" creationId="{74426AB7-D619-4515-962A-BC83909EC015}"/>
          </ac:spMkLst>
        </pc:spChg>
        <pc:spChg chg="add del">
          <ac:chgData name="Seymour, Patricia" userId="S::patricia.seymour@umassmed.edu::f0efe697-5f56-4e72-892a-f646107bde05" providerId="AD" clId="Web-{CBEB0B0A-0C53-439B-1821-0AEC81BAB052}" dt="2020-09-07T20:38:30.845" v="63"/>
          <ac:spMkLst>
            <pc:docMk/>
            <pc:sldMk cId="3053887816" sldId="260"/>
            <ac:spMk id="10" creationId="{07A0C51E-5464-4470-855E-CA530A59BF98}"/>
          </ac:spMkLst>
        </pc:spChg>
        <pc:spChg chg="add del">
          <ac:chgData name="Seymour, Patricia" userId="S::patricia.seymour@umassmed.edu::f0efe697-5f56-4e72-892a-f646107bde05" providerId="AD" clId="Web-{CBEB0B0A-0C53-439B-1821-0AEC81BAB052}" dt="2020-09-07T20:38:19.485" v="59"/>
          <ac:spMkLst>
            <pc:docMk/>
            <pc:sldMk cId="3053887816" sldId="260"/>
            <ac:spMk id="11" creationId="{DE47DF98-723F-4AAC-ABCF-CACBC438F78F}"/>
          </ac:spMkLst>
        </pc:spChg>
        <pc:picChg chg="add del mod ord">
          <ac:chgData name="Seymour, Patricia" userId="S::patricia.seymour@umassmed.edu::f0efe697-5f56-4e72-892a-f646107bde05" providerId="AD" clId="Web-{CBEB0B0A-0C53-439B-1821-0AEC81BAB052}" dt="2020-09-07T20:38:32.126" v="64"/>
          <ac:picMkLst>
            <pc:docMk/>
            <pc:sldMk cId="3053887816" sldId="260"/>
            <ac:picMk id="4" creationId="{2AFD771D-3BDF-40A0-95E9-9AA445F0355F}"/>
          </ac:picMkLst>
        </pc:picChg>
        <pc:picChg chg="add mod ord">
          <ac:chgData name="Seymour, Patricia" userId="S::patricia.seymour@umassmed.edu::f0efe697-5f56-4e72-892a-f646107bde05" providerId="AD" clId="Web-{CBEB0B0A-0C53-439B-1821-0AEC81BAB052}" dt="2020-09-07T20:38:53.392" v="67" actId="1076"/>
          <ac:picMkLst>
            <pc:docMk/>
            <pc:sldMk cId="3053887816" sldId="260"/>
            <ac:picMk id="5" creationId="{995D2565-E0DE-43B1-BE7A-9ED0F6FB480D}"/>
          </ac:picMkLst>
        </pc:picChg>
        <pc:cxnChg chg="add del">
          <ac:chgData name="Seymour, Patricia" userId="S::patricia.seymour@umassmed.edu::f0efe697-5f56-4e72-892a-f646107bde05" providerId="AD" clId="Web-{CBEB0B0A-0C53-439B-1821-0AEC81BAB052}" dt="2020-09-07T20:38:19.485" v="59"/>
          <ac:cxnSpMkLst>
            <pc:docMk/>
            <pc:sldMk cId="3053887816" sldId="260"/>
            <ac:cxnSpMk id="13" creationId="{EA29FC7C-9308-4FDE-8DCA-405668055B0F}"/>
          </ac:cxnSpMkLst>
        </pc:cxnChg>
      </pc:sldChg>
      <pc:sldChg chg="addSp delSp modSp">
        <pc:chgData name="Seymour, Patricia" userId="S::patricia.seymour@umassmed.edu::f0efe697-5f56-4e72-892a-f646107bde05" providerId="AD" clId="Web-{CBEB0B0A-0C53-439B-1821-0AEC81BAB052}" dt="2020-09-07T20:42:40.758" v="85" actId="20577"/>
        <pc:sldMkLst>
          <pc:docMk/>
          <pc:sldMk cId="243264605" sldId="261"/>
        </pc:sldMkLst>
        <pc:spChg chg="mod">
          <ac:chgData name="Seymour, Patricia" userId="S::patricia.seymour@umassmed.edu::f0efe697-5f56-4e72-892a-f646107bde05" providerId="AD" clId="Web-{CBEB0B0A-0C53-439B-1821-0AEC81BAB052}" dt="2020-09-07T20:42:40.758" v="85" actId="20577"/>
          <ac:spMkLst>
            <pc:docMk/>
            <pc:sldMk cId="243264605" sldId="261"/>
            <ac:spMk id="2" creationId="{5B640193-A2FE-4EC9-AF8E-D64A9279FD93}"/>
          </ac:spMkLst>
        </pc:spChg>
        <pc:spChg chg="del">
          <ac:chgData name="Seymour, Patricia" userId="S::patricia.seymour@umassmed.edu::f0efe697-5f56-4e72-892a-f646107bde05" providerId="AD" clId="Web-{CBEB0B0A-0C53-439B-1821-0AEC81BAB052}" dt="2020-09-07T20:42:33.945" v="68"/>
          <ac:spMkLst>
            <pc:docMk/>
            <pc:sldMk cId="243264605" sldId="261"/>
            <ac:spMk id="3" creationId="{2435C58C-C821-4714-BE47-9EE609E3C831}"/>
          </ac:spMkLst>
        </pc:spChg>
        <pc:picChg chg="add mod ord">
          <ac:chgData name="Seymour, Patricia" userId="S::patricia.seymour@umassmed.edu::f0efe697-5f56-4e72-892a-f646107bde05" providerId="AD" clId="Web-{CBEB0B0A-0C53-439B-1821-0AEC81BAB052}" dt="2020-09-07T20:42:33.945" v="68"/>
          <ac:picMkLst>
            <pc:docMk/>
            <pc:sldMk cId="243264605" sldId="261"/>
            <ac:picMk id="4" creationId="{F426C487-1291-460D-B653-D026EE416E3A}"/>
          </ac:picMkLst>
        </pc:picChg>
      </pc:sldChg>
      <pc:sldChg chg="addSp delSp modSp mod ord setBg">
        <pc:chgData name="Seymour, Patricia" userId="S::patricia.seymour@umassmed.edu::f0efe697-5f56-4e72-892a-f646107bde05" providerId="AD" clId="Web-{CBEB0B0A-0C53-439B-1821-0AEC81BAB052}" dt="2020-09-07T20:46:24.279" v="97"/>
        <pc:sldMkLst>
          <pc:docMk/>
          <pc:sldMk cId="163169887" sldId="262"/>
        </pc:sldMkLst>
        <pc:spChg chg="del">
          <ac:chgData name="Seymour, Patricia" userId="S::patricia.seymour@umassmed.edu::f0efe697-5f56-4e72-892a-f646107bde05" providerId="AD" clId="Web-{CBEB0B0A-0C53-439B-1821-0AEC81BAB052}" dt="2020-09-07T20:46:14.248" v="95"/>
          <ac:spMkLst>
            <pc:docMk/>
            <pc:sldMk cId="163169887" sldId="262"/>
            <ac:spMk id="2" creationId="{D5678A83-2C6E-4C08-A0BC-F03537369B7A}"/>
          </ac:spMkLst>
        </pc:spChg>
        <pc:spChg chg="del">
          <ac:chgData name="Seymour, Patricia" userId="S::patricia.seymour@umassmed.edu::f0efe697-5f56-4e72-892a-f646107bde05" providerId="AD" clId="Web-{CBEB0B0A-0C53-439B-1821-0AEC81BAB052}" dt="2020-09-07T20:45:27.059" v="90"/>
          <ac:spMkLst>
            <pc:docMk/>
            <pc:sldMk cId="163169887" sldId="262"/>
            <ac:spMk id="3" creationId="{50838912-0EEB-4D4B-B754-F1BF4F7A5C8E}"/>
          </ac:spMkLst>
        </pc:spChg>
        <pc:spChg chg="add mod">
          <ac:chgData name="Seymour, Patricia" userId="S::patricia.seymour@umassmed.edu::f0efe697-5f56-4e72-892a-f646107bde05" providerId="AD" clId="Web-{CBEB0B0A-0C53-439B-1821-0AEC81BAB052}" dt="2020-09-07T20:44:22.526" v="89"/>
          <ac:spMkLst>
            <pc:docMk/>
            <pc:sldMk cId="163169887" sldId="262"/>
            <ac:spMk id="4" creationId="{62505E50-8218-413A-848C-4B916BB5D1A6}"/>
          </ac:spMkLst>
        </pc:spChg>
        <pc:spChg chg="add">
          <ac:chgData name="Seymour, Patricia" userId="S::patricia.seymour@umassmed.edu::f0efe697-5f56-4e72-892a-f646107bde05" providerId="AD" clId="Web-{CBEB0B0A-0C53-439B-1821-0AEC81BAB052}" dt="2020-09-07T20:46:14.248" v="95"/>
          <ac:spMkLst>
            <pc:docMk/>
            <pc:sldMk cId="163169887" sldId="262"/>
            <ac:spMk id="10" creationId="{3DAD86CA-8235-409B-982B-5E7A033E2392}"/>
          </ac:spMkLst>
        </pc:spChg>
        <pc:spChg chg="add">
          <ac:chgData name="Seymour, Patricia" userId="S::patricia.seymour@umassmed.edu::f0efe697-5f56-4e72-892a-f646107bde05" providerId="AD" clId="Web-{CBEB0B0A-0C53-439B-1821-0AEC81BAB052}" dt="2020-09-07T20:46:14.248" v="95"/>
          <ac:spMkLst>
            <pc:docMk/>
            <pc:sldMk cId="163169887" sldId="262"/>
            <ac:spMk id="12" creationId="{9F234FBA-3501-47B4-AE0C-AA4AFBC8F603}"/>
          </ac:spMkLst>
        </pc:spChg>
        <pc:spChg chg="add">
          <ac:chgData name="Seymour, Patricia" userId="S::patricia.seymour@umassmed.edu::f0efe697-5f56-4e72-892a-f646107bde05" providerId="AD" clId="Web-{CBEB0B0A-0C53-439B-1821-0AEC81BAB052}" dt="2020-09-07T20:46:14.248" v="95"/>
          <ac:spMkLst>
            <pc:docMk/>
            <pc:sldMk cId="163169887" sldId="262"/>
            <ac:spMk id="14" creationId="{B5EF893B-0491-416E-9D33-BADE9600792A}"/>
          </ac:spMkLst>
        </pc:spChg>
        <pc:picChg chg="add mod ord">
          <ac:chgData name="Seymour, Patricia" userId="S::patricia.seymour@umassmed.edu::f0efe697-5f56-4e72-892a-f646107bde05" providerId="AD" clId="Web-{CBEB0B0A-0C53-439B-1821-0AEC81BAB052}" dt="2020-09-07T20:46:14.248" v="95"/>
          <ac:picMkLst>
            <pc:docMk/>
            <pc:sldMk cId="163169887" sldId="262"/>
            <ac:picMk id="5" creationId="{7F6FA683-8B73-4D10-8211-2B327729768F}"/>
          </ac:picMkLst>
        </pc:picChg>
        <pc:cxnChg chg="add">
          <ac:chgData name="Seymour, Patricia" userId="S::patricia.seymour@umassmed.edu::f0efe697-5f56-4e72-892a-f646107bde05" providerId="AD" clId="Web-{CBEB0B0A-0C53-439B-1821-0AEC81BAB052}" dt="2020-09-07T20:46:14.248" v="95"/>
          <ac:cxnSpMkLst>
            <pc:docMk/>
            <pc:sldMk cId="163169887" sldId="262"/>
            <ac:cxnSpMk id="16" creationId="{469F4FF8-F8B0-4630-BA1B-0D8B324CD5FF}"/>
          </ac:cxnSpMkLst>
        </pc:cxnChg>
      </pc:sldChg>
      <pc:sldChg chg="addSp delSp modSp">
        <pc:chgData name="Seymour, Patricia" userId="S::patricia.seymour@umassmed.edu::f0efe697-5f56-4e72-892a-f646107bde05" providerId="AD" clId="Web-{CBEB0B0A-0C53-439B-1821-0AEC81BAB052}" dt="2020-09-07T20:45:50.044" v="94" actId="1076"/>
        <pc:sldMkLst>
          <pc:docMk/>
          <pc:sldMk cId="22118462" sldId="263"/>
        </pc:sldMkLst>
        <pc:spChg chg="del">
          <ac:chgData name="Seymour, Patricia" userId="S::patricia.seymour@umassmed.edu::f0efe697-5f56-4e72-892a-f646107bde05" providerId="AD" clId="Web-{CBEB0B0A-0C53-439B-1821-0AEC81BAB052}" dt="2020-09-07T20:45:43.310" v="92"/>
          <ac:spMkLst>
            <pc:docMk/>
            <pc:sldMk cId="22118462" sldId="263"/>
            <ac:spMk id="2" creationId="{E127E578-CF82-4964-B7E0-4BF63B528A5A}"/>
          </ac:spMkLst>
        </pc:spChg>
        <pc:spChg chg="del">
          <ac:chgData name="Seymour, Patricia" userId="S::patricia.seymour@umassmed.edu::f0efe697-5f56-4e72-892a-f646107bde05" providerId="AD" clId="Web-{CBEB0B0A-0C53-439B-1821-0AEC81BAB052}" dt="2020-09-07T20:45:38.606" v="91"/>
          <ac:spMkLst>
            <pc:docMk/>
            <pc:sldMk cId="22118462" sldId="263"/>
            <ac:spMk id="3" creationId="{D4A27F76-F832-4F0C-ABF8-65A4E46B635C}"/>
          </ac:spMkLst>
        </pc:spChg>
        <pc:picChg chg="add mod ord">
          <ac:chgData name="Seymour, Patricia" userId="S::patricia.seymour@umassmed.edu::f0efe697-5f56-4e72-892a-f646107bde05" providerId="AD" clId="Web-{CBEB0B0A-0C53-439B-1821-0AEC81BAB052}" dt="2020-09-07T20:45:50.044" v="94" actId="1076"/>
          <ac:picMkLst>
            <pc:docMk/>
            <pc:sldMk cId="22118462" sldId="263"/>
            <ac:picMk id="4" creationId="{8280B0B6-0DDB-45FC-8DD6-7BCFC300F625}"/>
          </ac:picMkLst>
        </pc:picChg>
      </pc:sldChg>
    </pc:docChg>
  </pc:docChgLst>
  <pc:docChgLst>
    <pc:chgData name="Seymour, Patricia" userId="S::patricia.seymour@umassmed.edu::f0efe697-5f56-4e72-892a-f646107bde05" providerId="AD" clId="Web-{76A19F36-6E7B-4076-D1C2-CE7E92EE580E}"/>
    <pc:docChg chg="modSld">
      <pc:chgData name="Seymour, Patricia" userId="S::patricia.seymour@umassmed.edu::f0efe697-5f56-4e72-892a-f646107bde05" providerId="AD" clId="Web-{76A19F36-6E7B-4076-D1C2-CE7E92EE580E}" dt="2020-09-09T16:30:27.388" v="27" actId="20577"/>
      <pc:docMkLst>
        <pc:docMk/>
      </pc:docMkLst>
      <pc:sldChg chg="modSp">
        <pc:chgData name="Seymour, Patricia" userId="S::patricia.seymour@umassmed.edu::f0efe697-5f56-4e72-892a-f646107bde05" providerId="AD" clId="Web-{76A19F36-6E7B-4076-D1C2-CE7E92EE580E}" dt="2020-09-09T16:30:27.388" v="27" actId="20577"/>
        <pc:sldMkLst>
          <pc:docMk/>
          <pc:sldMk cId="805272176" sldId="267"/>
        </pc:sldMkLst>
        <pc:graphicFrameChg chg="modGraphic">
          <ac:chgData name="Seymour, Patricia" userId="S::patricia.seymour@umassmed.edu::f0efe697-5f56-4e72-892a-f646107bde05" providerId="AD" clId="Web-{76A19F36-6E7B-4076-D1C2-CE7E92EE580E}" dt="2020-09-09T16:30:27.388" v="27" actId="20577"/>
          <ac:graphicFrameMkLst>
            <pc:docMk/>
            <pc:sldMk cId="805272176" sldId="267"/>
            <ac:graphicFrameMk id="6" creationId="{1217D264-56FC-4E3E-B74D-42CFEAA633C7}"/>
          </ac:graphicFrameMkLst>
        </pc:graphicFrameChg>
      </pc:sldChg>
    </pc:docChg>
  </pc:docChgLst>
  <pc:docChgLst>
    <pc:chgData name="Seymour, Patricia" userId="S::patricia.seymour@umassmed.edu::f0efe697-5f56-4e72-892a-f646107bde05" providerId="AD" clId="Web-{90FF0574-2A37-41A4-8275-7EB132359558}"/>
    <pc:docChg chg="addSld modSld">
      <pc:chgData name="Seymour, Patricia" userId="S::patricia.seymour@umassmed.edu::f0efe697-5f56-4e72-892a-f646107bde05" providerId="AD" clId="Web-{90FF0574-2A37-41A4-8275-7EB132359558}" dt="2020-09-08T00:29:42.575" v="9"/>
      <pc:docMkLst>
        <pc:docMk/>
      </pc:docMkLst>
      <pc:sldChg chg="addSp delSp modSp">
        <pc:chgData name="Seymour, Patricia" userId="S::patricia.seymour@umassmed.edu::f0efe697-5f56-4e72-892a-f646107bde05" providerId="AD" clId="Web-{90FF0574-2A37-41A4-8275-7EB132359558}" dt="2020-09-08T00:24:51.642" v="0"/>
        <pc:sldMkLst>
          <pc:docMk/>
          <pc:sldMk cId="1428631626" sldId="265"/>
        </pc:sldMkLst>
        <pc:spChg chg="del">
          <ac:chgData name="Seymour, Patricia" userId="S::patricia.seymour@umassmed.edu::f0efe697-5f56-4e72-892a-f646107bde05" providerId="AD" clId="Web-{90FF0574-2A37-41A4-8275-7EB132359558}" dt="2020-09-08T00:24:51.642" v="0"/>
          <ac:spMkLst>
            <pc:docMk/>
            <pc:sldMk cId="1428631626" sldId="265"/>
            <ac:spMk id="3" creationId="{10DBC895-923B-412B-A7FF-81CD5521461C}"/>
          </ac:spMkLst>
        </pc:spChg>
        <pc:picChg chg="add mod ord">
          <ac:chgData name="Seymour, Patricia" userId="S::patricia.seymour@umassmed.edu::f0efe697-5f56-4e72-892a-f646107bde05" providerId="AD" clId="Web-{90FF0574-2A37-41A4-8275-7EB132359558}" dt="2020-09-08T00:24:51.642" v="0"/>
          <ac:picMkLst>
            <pc:docMk/>
            <pc:sldMk cId="1428631626" sldId="265"/>
            <ac:picMk id="4" creationId="{3327DD31-46DC-4F22-A00F-1CDC2B2F9E1F}"/>
          </ac:picMkLst>
        </pc:picChg>
      </pc:sldChg>
      <pc:sldChg chg="modSp">
        <pc:chgData name="Seymour, Patricia" userId="S::patricia.seymour@umassmed.edu::f0efe697-5f56-4e72-892a-f646107bde05" providerId="AD" clId="Web-{90FF0574-2A37-41A4-8275-7EB132359558}" dt="2020-09-08T00:29:13.730" v="8" actId="20577"/>
        <pc:sldMkLst>
          <pc:docMk/>
          <pc:sldMk cId="805272176" sldId="267"/>
        </pc:sldMkLst>
        <pc:graphicFrameChg chg="modGraphic">
          <ac:chgData name="Seymour, Patricia" userId="S::patricia.seymour@umassmed.edu::f0efe697-5f56-4e72-892a-f646107bde05" providerId="AD" clId="Web-{90FF0574-2A37-41A4-8275-7EB132359558}" dt="2020-09-08T00:29:13.730" v="8" actId="20577"/>
          <ac:graphicFrameMkLst>
            <pc:docMk/>
            <pc:sldMk cId="805272176" sldId="267"/>
            <ac:graphicFrameMk id="6" creationId="{1217D264-56FC-4E3E-B74D-42CFEAA633C7}"/>
          </ac:graphicFrameMkLst>
        </pc:graphicFrameChg>
      </pc:sldChg>
      <pc:sldChg chg="addSp modSp mod setBg">
        <pc:chgData name="Seymour, Patricia" userId="S::patricia.seymour@umassmed.edu::f0efe697-5f56-4e72-892a-f646107bde05" providerId="AD" clId="Web-{90FF0574-2A37-41A4-8275-7EB132359558}" dt="2020-09-08T00:29:42.575" v="9"/>
        <pc:sldMkLst>
          <pc:docMk/>
          <pc:sldMk cId="3212264" sldId="270"/>
        </pc:sldMkLst>
        <pc:spChg chg="mod">
          <ac:chgData name="Seymour, Patricia" userId="S::patricia.seymour@umassmed.edu::f0efe697-5f56-4e72-892a-f646107bde05" providerId="AD" clId="Web-{90FF0574-2A37-41A4-8275-7EB132359558}" dt="2020-09-08T00:29:42.575" v="9"/>
          <ac:spMkLst>
            <pc:docMk/>
            <pc:sldMk cId="3212264" sldId="270"/>
            <ac:spMk id="2" creationId="{AD04222F-8839-4538-8E27-CA829A619E29}"/>
          </ac:spMkLst>
        </pc:spChg>
        <pc:spChg chg="add">
          <ac:chgData name="Seymour, Patricia" userId="S::patricia.seymour@umassmed.edu::f0efe697-5f56-4e72-892a-f646107bde05" providerId="AD" clId="Web-{90FF0574-2A37-41A4-8275-7EB132359558}" dt="2020-09-08T00:29:42.575" v="9"/>
          <ac:spMkLst>
            <pc:docMk/>
            <pc:sldMk cId="3212264" sldId="270"/>
            <ac:spMk id="6" creationId="{74426AB7-D619-4515-962A-BC83909EC015}"/>
          </ac:spMkLst>
        </pc:spChg>
        <pc:spChg chg="add">
          <ac:chgData name="Seymour, Patricia" userId="S::patricia.seymour@umassmed.edu::f0efe697-5f56-4e72-892a-f646107bde05" providerId="AD" clId="Web-{90FF0574-2A37-41A4-8275-7EB132359558}" dt="2020-09-08T00:29:42.575" v="9"/>
          <ac:spMkLst>
            <pc:docMk/>
            <pc:sldMk cId="3212264" sldId="270"/>
            <ac:spMk id="7" creationId="{DE47DF98-723F-4AAC-ABCF-CACBC438F78F}"/>
          </ac:spMkLst>
        </pc:spChg>
        <pc:picChg chg="mod">
          <ac:chgData name="Seymour, Patricia" userId="S::patricia.seymour@umassmed.edu::f0efe697-5f56-4e72-892a-f646107bde05" providerId="AD" clId="Web-{90FF0574-2A37-41A4-8275-7EB132359558}" dt="2020-09-08T00:29:42.575" v="9"/>
          <ac:picMkLst>
            <pc:docMk/>
            <pc:sldMk cId="3212264" sldId="270"/>
            <ac:picMk id="4" creationId="{2FD3AE31-3F9B-4E14-9BD4-D9D7CCD514F9}"/>
          </ac:picMkLst>
        </pc:picChg>
        <pc:cxnChg chg="add">
          <ac:chgData name="Seymour, Patricia" userId="S::patricia.seymour@umassmed.edu::f0efe697-5f56-4e72-892a-f646107bde05" providerId="AD" clId="Web-{90FF0574-2A37-41A4-8275-7EB132359558}" dt="2020-09-08T00:29:42.575" v="9"/>
          <ac:cxnSpMkLst>
            <pc:docMk/>
            <pc:sldMk cId="3212264" sldId="270"/>
            <ac:cxnSpMk id="13" creationId="{EA29FC7C-9308-4FDE-8DCA-405668055B0F}"/>
          </ac:cxnSpMkLst>
        </pc:cxnChg>
      </pc:sldChg>
      <pc:sldChg chg="modSp add replId">
        <pc:chgData name="Seymour, Patricia" userId="S::patricia.seymour@umassmed.edu::f0efe697-5f56-4e72-892a-f646107bde05" providerId="AD" clId="Web-{90FF0574-2A37-41A4-8275-7EB132359558}" dt="2020-09-08T00:28:51.058" v="5" actId="20577"/>
        <pc:sldMkLst>
          <pc:docMk/>
          <pc:sldMk cId="3331556942" sldId="271"/>
        </pc:sldMkLst>
        <pc:graphicFrameChg chg="modGraphic">
          <ac:chgData name="Seymour, Patricia" userId="S::patricia.seymour@umassmed.edu::f0efe697-5f56-4e72-892a-f646107bde05" providerId="AD" clId="Web-{90FF0574-2A37-41A4-8275-7EB132359558}" dt="2020-09-08T00:28:51.058" v="5" actId="20577"/>
          <ac:graphicFrameMkLst>
            <pc:docMk/>
            <pc:sldMk cId="3331556942" sldId="271"/>
            <ac:graphicFrameMk id="5" creationId="{F0160FD0-3ABE-4B43-926F-8CF793378759}"/>
          </ac:graphicFrameMkLst>
        </pc:graphicFrameChg>
      </pc:sldChg>
    </pc:docChg>
  </pc:docChgLst>
  <pc:docChgLst>
    <pc:chgData name="Seymour, Patricia" userId="S::patricia.seymour@umassmed.edu::f0efe697-5f56-4e72-892a-f646107bde05" providerId="AD" clId="Web-{F6414C30-3C19-404C-B66C-771BF6B2D50C}"/>
    <pc:docChg chg="delSld modSld">
      <pc:chgData name="Seymour, Patricia" userId="S::patricia.seymour@umassmed.edu::f0efe697-5f56-4e72-892a-f646107bde05" providerId="AD" clId="Web-{F6414C30-3C19-404C-B66C-771BF6B2D50C}" dt="2020-09-20T20:01:29.603" v="5"/>
      <pc:docMkLst>
        <pc:docMk/>
      </pc:docMkLst>
      <pc:sldChg chg="modNotes">
        <pc:chgData name="Seymour, Patricia" userId="S::patricia.seymour@umassmed.edu::f0efe697-5f56-4e72-892a-f646107bde05" providerId="AD" clId="Web-{F6414C30-3C19-404C-B66C-771BF6B2D50C}" dt="2020-09-20T20:01:29.603" v="5"/>
        <pc:sldMkLst>
          <pc:docMk/>
          <pc:sldMk cId="2487160368" sldId="269"/>
        </pc:sldMkLst>
      </pc:sldChg>
      <pc:sldChg chg="del">
        <pc:chgData name="Seymour, Patricia" userId="S::patricia.seymour@umassmed.edu::f0efe697-5f56-4e72-892a-f646107bde05" providerId="AD" clId="Web-{F6414C30-3C19-404C-B66C-771BF6B2D50C}" dt="2020-09-20T20:01:06.648" v="0"/>
        <pc:sldMkLst>
          <pc:docMk/>
          <pc:sldMk cId="3331556942" sldId="271"/>
        </pc:sldMkLst>
      </pc:sldChg>
      <pc:sldChg chg="del">
        <pc:chgData name="Seymour, Patricia" userId="S::patricia.seymour@umassmed.edu::f0efe697-5f56-4e72-892a-f646107bde05" providerId="AD" clId="Web-{F6414C30-3C19-404C-B66C-771BF6B2D50C}" dt="2020-09-20T20:01:12.539" v="1"/>
        <pc:sldMkLst>
          <pc:docMk/>
          <pc:sldMk cId="3471877276" sldId="276"/>
        </pc:sldMkLst>
      </pc:sldChg>
    </pc:docChg>
  </pc:docChgLst>
  <pc:docChgLst>
    <pc:chgData name="Fischer, Melissa" userId="S::melissa.fischer@umassmed.edu::d718ed05-9876-47ff-a395-c2dad8208a5c" providerId="AD" clId="Web-{BDD95ED6-5B7A-49D8-BB73-15F7DBBDC82C}"/>
    <pc:docChg chg="modSld">
      <pc:chgData name="Fischer, Melissa" userId="S::melissa.fischer@umassmed.edu::d718ed05-9876-47ff-a395-c2dad8208a5c" providerId="AD" clId="Web-{BDD95ED6-5B7A-49D8-BB73-15F7DBBDC82C}" dt="2020-09-30T15:09:27.197" v="72"/>
      <pc:docMkLst>
        <pc:docMk/>
      </pc:docMkLst>
      <pc:sldChg chg="mod setBg">
        <pc:chgData name="Fischer, Melissa" userId="S::melissa.fischer@umassmed.edu::d718ed05-9876-47ff-a395-c2dad8208a5c" providerId="AD" clId="Web-{BDD95ED6-5B7A-49D8-BB73-15F7DBBDC82C}" dt="2020-09-30T15:04:07.720" v="0"/>
        <pc:sldMkLst>
          <pc:docMk/>
          <pc:sldMk cId="3164757447" sldId="298"/>
        </pc:sldMkLst>
      </pc:sldChg>
      <pc:sldChg chg="modSp mod setBg delCm">
        <pc:chgData name="Fischer, Melissa" userId="S::melissa.fischer@umassmed.edu::d718ed05-9876-47ff-a395-c2dad8208a5c" providerId="AD" clId="Web-{BDD95ED6-5B7A-49D8-BB73-15F7DBBDC82C}" dt="2020-09-30T15:06:12.604" v="34" actId="20577"/>
        <pc:sldMkLst>
          <pc:docMk/>
          <pc:sldMk cId="4228121717" sldId="299"/>
        </pc:sldMkLst>
        <pc:spChg chg="mod">
          <ac:chgData name="Fischer, Melissa" userId="S::melissa.fischer@umassmed.edu::d718ed05-9876-47ff-a395-c2dad8208a5c" providerId="AD" clId="Web-{BDD95ED6-5B7A-49D8-BB73-15F7DBBDC82C}" dt="2020-09-30T15:06:12.604" v="34" actId="20577"/>
          <ac:spMkLst>
            <pc:docMk/>
            <pc:sldMk cId="4228121717" sldId="299"/>
            <ac:spMk id="5" creationId="{940DFA66-3C7A-4482-AB40-DB3F676910E2}"/>
          </ac:spMkLst>
        </pc:spChg>
        <pc:spChg chg="mod">
          <ac:chgData name="Fischer, Melissa" userId="S::melissa.fischer@umassmed.edu::d718ed05-9876-47ff-a395-c2dad8208a5c" providerId="AD" clId="Web-{BDD95ED6-5B7A-49D8-BB73-15F7DBBDC82C}" dt="2020-09-30T15:05:57.697" v="26" actId="20577"/>
          <ac:spMkLst>
            <pc:docMk/>
            <pc:sldMk cId="4228121717" sldId="299"/>
            <ac:spMk id="7" creationId="{ADE90DE7-793E-43DD-AD4E-27B527DB0311}"/>
          </ac:spMkLst>
        </pc:spChg>
      </pc:sldChg>
      <pc:sldChg chg="modSp mod setBg delCm">
        <pc:chgData name="Fischer, Melissa" userId="S::melissa.fischer@umassmed.edu::d718ed05-9876-47ff-a395-c2dad8208a5c" providerId="AD" clId="Web-{BDD95ED6-5B7A-49D8-BB73-15F7DBBDC82C}" dt="2020-09-30T15:05:44.087" v="24" actId="20577"/>
        <pc:sldMkLst>
          <pc:docMk/>
          <pc:sldMk cId="2223113027" sldId="300"/>
        </pc:sldMkLst>
        <pc:spChg chg="mod">
          <ac:chgData name="Fischer, Melissa" userId="S::melissa.fischer@umassmed.edu::d718ed05-9876-47ff-a395-c2dad8208a5c" providerId="AD" clId="Web-{BDD95ED6-5B7A-49D8-BB73-15F7DBBDC82C}" dt="2020-09-30T15:05:44.087" v="24" actId="20577"/>
          <ac:spMkLst>
            <pc:docMk/>
            <pc:sldMk cId="2223113027" sldId="300"/>
            <ac:spMk id="5" creationId="{D8A77C34-BD68-4C4D-9E23-C1FFE36299BD}"/>
          </ac:spMkLst>
        </pc:spChg>
      </pc:sldChg>
      <pc:sldChg chg="modSp mod setBg delCm">
        <pc:chgData name="Fischer, Melissa" userId="S::melissa.fischer@umassmed.edu::d718ed05-9876-47ff-a395-c2dad8208a5c" providerId="AD" clId="Web-{BDD95ED6-5B7A-49D8-BB73-15F7DBBDC82C}" dt="2020-09-30T15:09:21.525" v="71"/>
        <pc:sldMkLst>
          <pc:docMk/>
          <pc:sldMk cId="2250531230" sldId="301"/>
        </pc:sldMkLst>
        <pc:spChg chg="mod">
          <ac:chgData name="Fischer, Melissa" userId="S::melissa.fischer@umassmed.edu::d718ed05-9876-47ff-a395-c2dad8208a5c" providerId="AD" clId="Web-{BDD95ED6-5B7A-49D8-BB73-15F7DBBDC82C}" dt="2020-09-30T15:06:59.545" v="70" actId="14100"/>
          <ac:spMkLst>
            <pc:docMk/>
            <pc:sldMk cId="2250531230" sldId="301"/>
            <ac:spMk id="3" creationId="{3F2EB364-7FBA-4FFF-B918-2D55639316AD}"/>
          </ac:spMkLst>
        </pc:spChg>
      </pc:sldChg>
      <pc:sldChg chg="mod setBg">
        <pc:chgData name="Fischer, Melissa" userId="S::melissa.fischer@umassmed.edu::d718ed05-9876-47ff-a395-c2dad8208a5c" providerId="AD" clId="Web-{BDD95ED6-5B7A-49D8-BB73-15F7DBBDC82C}" dt="2020-09-30T15:09:27.197" v="72"/>
        <pc:sldMkLst>
          <pc:docMk/>
          <pc:sldMk cId="1568259061" sldId="302"/>
        </pc:sldMkLst>
      </pc:sldChg>
    </pc:docChg>
  </pc:docChgLst>
  <pc:docChgLst>
    <pc:chgData name="Fischer, Melissa" userId="S::melissa.fischer@umassmed.edu::d718ed05-9876-47ff-a395-c2dad8208a5c" providerId="AD" clId="Web-{28B2701F-FE81-47A7-855E-B471E7229DBE}"/>
    <pc:docChg chg="addSld delSld modSld sldOrd">
      <pc:chgData name="Fischer, Melissa" userId="S::melissa.fischer@umassmed.edu::d718ed05-9876-47ff-a395-c2dad8208a5c" providerId="AD" clId="Web-{28B2701F-FE81-47A7-855E-B471E7229DBE}" dt="2020-09-22T01:19:29.115" v="511" actId="20577"/>
      <pc:docMkLst>
        <pc:docMk/>
      </pc:docMkLst>
      <pc:sldChg chg="modSp">
        <pc:chgData name="Fischer, Melissa" userId="S::melissa.fischer@umassmed.edu::d718ed05-9876-47ff-a395-c2dad8208a5c" providerId="AD" clId="Web-{28B2701F-FE81-47A7-855E-B471E7229DBE}" dt="2020-09-22T00:40:50.233" v="15" actId="20577"/>
        <pc:sldMkLst>
          <pc:docMk/>
          <pc:sldMk cId="1863552011" sldId="256"/>
        </pc:sldMkLst>
        <pc:spChg chg="mod">
          <ac:chgData name="Fischer, Melissa" userId="S::melissa.fischer@umassmed.edu::d718ed05-9876-47ff-a395-c2dad8208a5c" providerId="AD" clId="Web-{28B2701F-FE81-47A7-855E-B471E7229DBE}" dt="2020-09-22T00:40:33.654" v="8" actId="20577"/>
          <ac:spMkLst>
            <pc:docMk/>
            <pc:sldMk cId="1863552011" sldId="256"/>
            <ac:spMk id="2" creationId="{00000000-0000-0000-0000-000000000000}"/>
          </ac:spMkLst>
        </pc:spChg>
        <pc:spChg chg="mod">
          <ac:chgData name="Fischer, Melissa" userId="S::melissa.fischer@umassmed.edu::d718ed05-9876-47ff-a395-c2dad8208a5c" providerId="AD" clId="Web-{28B2701F-FE81-47A7-855E-B471E7229DBE}" dt="2020-09-22T00:40:50.233" v="15" actId="20577"/>
          <ac:spMkLst>
            <pc:docMk/>
            <pc:sldMk cId="1863552011" sldId="256"/>
            <ac:spMk id="3" creationId="{00000000-0000-0000-0000-000000000000}"/>
          </ac:spMkLst>
        </pc:spChg>
        <pc:picChg chg="mod">
          <ac:chgData name="Fischer, Melissa" userId="S::melissa.fischer@umassmed.edu::d718ed05-9876-47ff-a395-c2dad8208a5c" providerId="AD" clId="Web-{28B2701F-FE81-47A7-855E-B471E7229DBE}" dt="2020-09-22T00:40:24.701" v="1" actId="1076"/>
          <ac:picMkLst>
            <pc:docMk/>
            <pc:sldMk cId="1863552011" sldId="256"/>
            <ac:picMk id="4" creationId="{FE14E6C1-0080-400D-A39C-676A64F971F3}"/>
          </ac:picMkLst>
        </pc:picChg>
      </pc:sldChg>
      <pc:sldChg chg="del">
        <pc:chgData name="Fischer, Melissa" userId="S::melissa.fischer@umassmed.edu::d718ed05-9876-47ff-a395-c2dad8208a5c" providerId="AD" clId="Web-{28B2701F-FE81-47A7-855E-B471E7229DBE}" dt="2020-09-22T00:42:55.954" v="66"/>
        <pc:sldMkLst>
          <pc:docMk/>
          <pc:sldMk cId="3716346388" sldId="257"/>
        </pc:sldMkLst>
      </pc:sldChg>
      <pc:sldChg chg="del">
        <pc:chgData name="Fischer, Melissa" userId="S::melissa.fischer@umassmed.edu::d718ed05-9876-47ff-a395-c2dad8208a5c" providerId="AD" clId="Web-{28B2701F-FE81-47A7-855E-B471E7229DBE}" dt="2020-09-22T00:42:58.986" v="68"/>
        <pc:sldMkLst>
          <pc:docMk/>
          <pc:sldMk cId="330529645" sldId="258"/>
        </pc:sldMkLst>
      </pc:sldChg>
      <pc:sldChg chg="addSp delSp modSp">
        <pc:chgData name="Fischer, Melissa" userId="S::melissa.fischer@umassmed.edu::d718ed05-9876-47ff-a395-c2dad8208a5c" providerId="AD" clId="Web-{28B2701F-FE81-47A7-855E-B471E7229DBE}" dt="2020-09-22T01:12:54.653" v="481"/>
        <pc:sldMkLst>
          <pc:docMk/>
          <pc:sldMk cId="1142806093" sldId="259"/>
        </pc:sldMkLst>
        <pc:spChg chg="mod">
          <ac:chgData name="Fischer, Melissa" userId="S::melissa.fischer@umassmed.edu::d718ed05-9876-47ff-a395-c2dad8208a5c" providerId="AD" clId="Web-{28B2701F-FE81-47A7-855E-B471E7229DBE}" dt="2020-09-22T01:12:54.653" v="481"/>
          <ac:spMkLst>
            <pc:docMk/>
            <pc:sldMk cId="1142806093" sldId="259"/>
            <ac:spMk id="2" creationId="{73A4B7E6-27E4-4A0F-A3F8-6EA5C7E17FE3}"/>
          </ac:spMkLst>
        </pc:spChg>
        <pc:spChg chg="add del">
          <ac:chgData name="Fischer, Melissa" userId="S::melissa.fischer@umassmed.edu::d718ed05-9876-47ff-a395-c2dad8208a5c" providerId="AD" clId="Web-{28B2701F-FE81-47A7-855E-B471E7229DBE}" dt="2020-09-22T01:12:54.653" v="481"/>
          <ac:spMkLst>
            <pc:docMk/>
            <pc:sldMk cId="1142806093" sldId="259"/>
            <ac:spMk id="14" creationId="{42285737-90EE-47DC-AC80-8AE156B11969}"/>
          </ac:spMkLst>
        </pc:spChg>
        <pc:spChg chg="add">
          <ac:chgData name="Fischer, Melissa" userId="S::melissa.fischer@umassmed.edu::d718ed05-9876-47ff-a395-c2dad8208a5c" providerId="AD" clId="Web-{28B2701F-FE81-47A7-855E-B471E7229DBE}" dt="2020-09-22T01:12:54.653" v="481"/>
          <ac:spMkLst>
            <pc:docMk/>
            <pc:sldMk cId="1142806093" sldId="259"/>
            <ac:spMk id="27" creationId="{D55CD764-972B-4CA5-A885-53E55C63E174}"/>
          </ac:spMkLst>
        </pc:spChg>
        <pc:spChg chg="add del">
          <ac:chgData name="Fischer, Melissa" userId="S::melissa.fischer@umassmed.edu::d718ed05-9876-47ff-a395-c2dad8208a5c" providerId="AD" clId="Web-{28B2701F-FE81-47A7-855E-B471E7229DBE}" dt="2020-09-22T01:12:54.575" v="480"/>
          <ac:spMkLst>
            <pc:docMk/>
            <pc:sldMk cId="1142806093" sldId="259"/>
            <ac:spMk id="28" creationId="{460B0EFB-53ED-4F35-B05D-F658EA021C65}"/>
          </ac:spMkLst>
        </pc:spChg>
        <pc:spChg chg="add">
          <ac:chgData name="Fischer, Melissa" userId="S::melissa.fischer@umassmed.edu::d718ed05-9876-47ff-a395-c2dad8208a5c" providerId="AD" clId="Web-{28B2701F-FE81-47A7-855E-B471E7229DBE}" dt="2020-09-22T01:12:54.653" v="481"/>
          <ac:spMkLst>
            <pc:docMk/>
            <pc:sldMk cId="1142806093" sldId="259"/>
            <ac:spMk id="29" creationId="{34165AB3-7006-4430-BCE3-25476BE13322}"/>
          </ac:spMkLst>
        </pc:spChg>
        <pc:spChg chg="add del">
          <ac:chgData name="Fischer, Melissa" userId="S::melissa.fischer@umassmed.edu::d718ed05-9876-47ff-a395-c2dad8208a5c" providerId="AD" clId="Web-{28B2701F-FE81-47A7-855E-B471E7229DBE}" dt="2020-09-22T01:12:54.575" v="480"/>
          <ac:spMkLst>
            <pc:docMk/>
            <pc:sldMk cId="1142806093" sldId="259"/>
            <ac:spMk id="30" creationId="{835EF3DD-7D43-4A27-8967-A92FD8CC9365}"/>
          </ac:spMkLst>
        </pc:spChg>
        <pc:spChg chg="add">
          <ac:chgData name="Fischer, Melissa" userId="S::melissa.fischer@umassmed.edu::d718ed05-9876-47ff-a395-c2dad8208a5c" providerId="AD" clId="Web-{28B2701F-FE81-47A7-855E-B471E7229DBE}" dt="2020-09-22T01:12:54.653" v="481"/>
          <ac:spMkLst>
            <pc:docMk/>
            <pc:sldMk cId="1142806093" sldId="259"/>
            <ac:spMk id="53" creationId="{E3E51905-F374-4E1A-97CF-B741584B74D5}"/>
          </ac:spMkLst>
        </pc:spChg>
        <pc:grpChg chg="add del">
          <ac:chgData name="Fischer, Melissa" userId="S::melissa.fischer@umassmed.edu::d718ed05-9876-47ff-a395-c2dad8208a5c" providerId="AD" clId="Web-{28B2701F-FE81-47A7-855E-B471E7229DBE}" dt="2020-09-22T01:12:54.653" v="481"/>
          <ac:grpSpMkLst>
            <pc:docMk/>
            <pc:sldMk cId="1142806093" sldId="259"/>
            <ac:grpSpMk id="16" creationId="{B57BDC17-F1B3-455F-BBF1-680AA1F25C06}"/>
          </ac:grpSpMkLst>
        </pc:grpChg>
        <pc:grpChg chg="add">
          <ac:chgData name="Fischer, Melissa" userId="S::melissa.fischer@umassmed.edu::d718ed05-9876-47ff-a395-c2dad8208a5c" providerId="AD" clId="Web-{28B2701F-FE81-47A7-855E-B471E7229DBE}" dt="2020-09-22T01:12:54.653" v="481"/>
          <ac:grpSpMkLst>
            <pc:docMk/>
            <pc:sldMk cId="1142806093" sldId="259"/>
            <ac:grpSpMk id="31" creationId="{22725F33-435F-480E-996D-205671CDC409}"/>
          </ac:grpSpMkLst>
        </pc:grpChg>
        <pc:graphicFrameChg chg="mod modGraphic">
          <ac:chgData name="Fischer, Melissa" userId="S::melissa.fischer@umassmed.edu::d718ed05-9876-47ff-a395-c2dad8208a5c" providerId="AD" clId="Web-{28B2701F-FE81-47A7-855E-B471E7229DBE}" dt="2020-09-22T01:12:54.653" v="481"/>
          <ac:graphicFrameMkLst>
            <pc:docMk/>
            <pc:sldMk cId="1142806093" sldId="259"/>
            <ac:graphicFrameMk id="5" creationId="{F0160FD0-3ABE-4B43-926F-8CF793378759}"/>
          </ac:graphicFrameMkLst>
        </pc:graphicFrameChg>
        <pc:picChg chg="add del">
          <ac:chgData name="Fischer, Melissa" userId="S::melissa.fischer@umassmed.edu::d718ed05-9876-47ff-a395-c2dad8208a5c" providerId="AD" clId="Web-{28B2701F-FE81-47A7-855E-B471E7229DBE}" dt="2020-09-22T01:12:54.575" v="480"/>
          <ac:picMkLst>
            <pc:docMk/>
            <pc:sldMk cId="1142806093" sldId="259"/>
            <ac:picMk id="24" creationId="{24ACFA95-6CEB-40C2-AD75-F921041693A3}"/>
          </ac:picMkLst>
        </pc:picChg>
      </pc:sldChg>
      <pc:sldChg chg="addSp modSp">
        <pc:chgData name="Fischer, Melissa" userId="S::melissa.fischer@umassmed.edu::d718ed05-9876-47ff-a395-c2dad8208a5c" providerId="AD" clId="Web-{28B2701F-FE81-47A7-855E-B471E7229DBE}" dt="2020-09-22T00:45:02.723" v="82" actId="20577"/>
        <pc:sldMkLst>
          <pc:docMk/>
          <pc:sldMk cId="3053887816" sldId="260"/>
        </pc:sldMkLst>
        <pc:spChg chg="add mod">
          <ac:chgData name="Fischer, Melissa" userId="S::melissa.fischer@umassmed.edu::d718ed05-9876-47ff-a395-c2dad8208a5c" providerId="AD" clId="Web-{28B2701F-FE81-47A7-855E-B471E7229DBE}" dt="2020-09-22T00:45:02.723" v="82" actId="20577"/>
          <ac:spMkLst>
            <pc:docMk/>
            <pc:sldMk cId="3053887816" sldId="260"/>
            <ac:spMk id="3" creationId="{2A8A025F-CE4F-44F7-B237-DBC1B37A4042}"/>
          </ac:spMkLst>
        </pc:spChg>
      </pc:sldChg>
      <pc:sldChg chg="ord">
        <pc:chgData name="Fischer, Melissa" userId="S::melissa.fischer@umassmed.edu::d718ed05-9876-47ff-a395-c2dad8208a5c" providerId="AD" clId="Web-{28B2701F-FE81-47A7-855E-B471E7229DBE}" dt="2020-09-22T01:17:01.659" v="495"/>
        <pc:sldMkLst>
          <pc:docMk/>
          <pc:sldMk cId="243264605" sldId="261"/>
        </pc:sldMkLst>
      </pc:sldChg>
      <pc:sldChg chg="ord">
        <pc:chgData name="Fischer, Melissa" userId="S::melissa.fischer@umassmed.edu::d718ed05-9876-47ff-a395-c2dad8208a5c" providerId="AD" clId="Web-{28B2701F-FE81-47A7-855E-B471E7229DBE}" dt="2020-09-22T00:54:02.173" v="438"/>
        <pc:sldMkLst>
          <pc:docMk/>
          <pc:sldMk cId="3987650650" sldId="266"/>
        </pc:sldMkLst>
      </pc:sldChg>
      <pc:sldChg chg="ord">
        <pc:chgData name="Fischer, Melissa" userId="S::melissa.fischer@umassmed.edu::d718ed05-9876-47ff-a395-c2dad8208a5c" providerId="AD" clId="Web-{28B2701F-FE81-47A7-855E-B471E7229DBE}" dt="2020-09-22T00:54:46.331" v="439"/>
        <pc:sldMkLst>
          <pc:docMk/>
          <pc:sldMk cId="805272176" sldId="267"/>
        </pc:sldMkLst>
      </pc:sldChg>
      <pc:sldChg chg="ord">
        <pc:chgData name="Fischer, Melissa" userId="S::melissa.fischer@umassmed.edu::d718ed05-9876-47ff-a395-c2dad8208a5c" providerId="AD" clId="Web-{28B2701F-FE81-47A7-855E-B471E7229DBE}" dt="2020-09-22T00:55:12.909" v="442"/>
        <pc:sldMkLst>
          <pc:docMk/>
          <pc:sldMk cId="2487160368" sldId="269"/>
        </pc:sldMkLst>
      </pc:sldChg>
      <pc:sldChg chg="ord">
        <pc:chgData name="Fischer, Melissa" userId="S::melissa.fischer@umassmed.edu::d718ed05-9876-47ff-a395-c2dad8208a5c" providerId="AD" clId="Web-{28B2701F-FE81-47A7-855E-B471E7229DBE}" dt="2020-09-22T00:55:00.003" v="441"/>
        <pc:sldMkLst>
          <pc:docMk/>
          <pc:sldMk cId="3212264" sldId="270"/>
        </pc:sldMkLst>
      </pc:sldChg>
      <pc:sldChg chg="ord">
        <pc:chgData name="Fischer, Melissa" userId="S::melissa.fischer@umassmed.edu::d718ed05-9876-47ff-a395-c2dad8208a5c" providerId="AD" clId="Web-{28B2701F-FE81-47A7-855E-B471E7229DBE}" dt="2020-09-22T01:19:12.349" v="506"/>
        <pc:sldMkLst>
          <pc:docMk/>
          <pc:sldMk cId="3727113908" sldId="272"/>
        </pc:sldMkLst>
      </pc:sldChg>
      <pc:sldChg chg="del">
        <pc:chgData name="Fischer, Melissa" userId="S::melissa.fischer@umassmed.edu::d718ed05-9876-47ff-a395-c2dad8208a5c" providerId="AD" clId="Web-{28B2701F-FE81-47A7-855E-B471E7229DBE}" dt="2020-09-22T00:54:54.831" v="440"/>
        <pc:sldMkLst>
          <pc:docMk/>
          <pc:sldMk cId="2653895174" sldId="273"/>
        </pc:sldMkLst>
      </pc:sldChg>
      <pc:sldChg chg="del">
        <pc:chgData name="Fischer, Melissa" userId="S::melissa.fischer@umassmed.edu::d718ed05-9876-47ff-a395-c2dad8208a5c" providerId="AD" clId="Web-{28B2701F-FE81-47A7-855E-B471E7229DBE}" dt="2020-09-22T00:43:00.001" v="69"/>
        <pc:sldMkLst>
          <pc:docMk/>
          <pc:sldMk cId="3901875180" sldId="274"/>
        </pc:sldMkLst>
      </pc:sldChg>
      <pc:sldChg chg="del">
        <pc:chgData name="Fischer, Melissa" userId="S::melissa.fischer@umassmed.edu::d718ed05-9876-47ff-a395-c2dad8208a5c" providerId="AD" clId="Web-{28B2701F-FE81-47A7-855E-B471E7229DBE}" dt="2020-09-22T00:42:57.611" v="67"/>
        <pc:sldMkLst>
          <pc:docMk/>
          <pc:sldMk cId="1466619207" sldId="275"/>
        </pc:sldMkLst>
      </pc:sldChg>
      <pc:sldChg chg="ord">
        <pc:chgData name="Fischer, Melissa" userId="S::melissa.fischer@umassmed.edu::d718ed05-9876-47ff-a395-c2dad8208a5c" providerId="AD" clId="Web-{28B2701F-FE81-47A7-855E-B471E7229DBE}" dt="2020-09-22T00:42:50.064" v="65"/>
        <pc:sldMkLst>
          <pc:docMk/>
          <pc:sldMk cId="3912410423" sldId="276"/>
        </pc:sldMkLst>
      </pc:sldChg>
      <pc:sldChg chg="modSp">
        <pc:chgData name="Fischer, Melissa" userId="S::melissa.fischer@umassmed.edu::d718ed05-9876-47ff-a395-c2dad8208a5c" providerId="AD" clId="Web-{28B2701F-FE81-47A7-855E-B471E7229DBE}" dt="2020-09-22T01:15:16.391" v="490" actId="20577"/>
        <pc:sldMkLst>
          <pc:docMk/>
          <pc:sldMk cId="3173378465" sldId="277"/>
        </pc:sldMkLst>
        <pc:spChg chg="mod">
          <ac:chgData name="Fischer, Melissa" userId="S::melissa.fischer@umassmed.edu::d718ed05-9876-47ff-a395-c2dad8208a5c" providerId="AD" clId="Web-{28B2701F-FE81-47A7-855E-B471E7229DBE}" dt="2020-09-22T01:15:16.391" v="490" actId="20577"/>
          <ac:spMkLst>
            <pc:docMk/>
            <pc:sldMk cId="3173378465" sldId="277"/>
            <ac:spMk id="2" creationId="{32940916-16F8-499B-AA27-C99652F3B3EA}"/>
          </ac:spMkLst>
        </pc:spChg>
      </pc:sldChg>
      <pc:sldChg chg="ord">
        <pc:chgData name="Fischer, Melissa" userId="S::melissa.fischer@umassmed.edu::d718ed05-9876-47ff-a395-c2dad8208a5c" providerId="AD" clId="Web-{28B2701F-FE81-47A7-855E-B471E7229DBE}" dt="2020-09-22T00:53:33.782" v="437"/>
        <pc:sldMkLst>
          <pc:docMk/>
          <pc:sldMk cId="1351778714" sldId="278"/>
        </pc:sldMkLst>
      </pc:sldChg>
      <pc:sldChg chg="addSp delSp modSp mod setBg">
        <pc:chgData name="Fischer, Melissa" userId="S::melissa.fischer@umassmed.edu::d718ed05-9876-47ff-a395-c2dad8208a5c" providerId="AD" clId="Web-{28B2701F-FE81-47A7-855E-B471E7229DBE}" dt="2020-09-22T01:19:00.927" v="505" actId="20577"/>
        <pc:sldMkLst>
          <pc:docMk/>
          <pc:sldMk cId="1224150625" sldId="279"/>
        </pc:sldMkLst>
        <pc:spChg chg="mod">
          <ac:chgData name="Fischer, Melissa" userId="S::melissa.fischer@umassmed.edu::d718ed05-9876-47ff-a395-c2dad8208a5c" providerId="AD" clId="Web-{28B2701F-FE81-47A7-855E-B471E7229DBE}" dt="2020-09-22T01:18:10.192" v="496"/>
          <ac:spMkLst>
            <pc:docMk/>
            <pc:sldMk cId="1224150625" sldId="279"/>
            <ac:spMk id="2" creationId="{664EF203-8178-48C3-900D-AD0D8D5B128C}"/>
          </ac:spMkLst>
        </pc:spChg>
        <pc:spChg chg="del mod">
          <ac:chgData name="Fischer, Melissa" userId="S::melissa.fischer@umassmed.edu::d718ed05-9876-47ff-a395-c2dad8208a5c" providerId="AD" clId="Web-{28B2701F-FE81-47A7-855E-B471E7229DBE}" dt="2020-09-22T01:18:10.192" v="496"/>
          <ac:spMkLst>
            <pc:docMk/>
            <pc:sldMk cId="1224150625" sldId="279"/>
            <ac:spMk id="3" creationId="{588BFB59-4FA3-42DD-95A3-C58B32E0E23B}"/>
          </ac:spMkLst>
        </pc:spChg>
        <pc:spChg chg="add">
          <ac:chgData name="Fischer, Melissa" userId="S::melissa.fischer@umassmed.edu::d718ed05-9876-47ff-a395-c2dad8208a5c" providerId="AD" clId="Web-{28B2701F-FE81-47A7-855E-B471E7229DBE}" dt="2020-09-22T01:18:10.192" v="496"/>
          <ac:spMkLst>
            <pc:docMk/>
            <pc:sldMk cId="1224150625" sldId="279"/>
            <ac:spMk id="9" creationId="{3A5B4632-C963-4296-86F0-79AA9EA5AE98}"/>
          </ac:spMkLst>
        </pc:spChg>
        <pc:graphicFrameChg chg="add modGraphic">
          <ac:chgData name="Fischer, Melissa" userId="S::melissa.fischer@umassmed.edu::d718ed05-9876-47ff-a395-c2dad8208a5c" providerId="AD" clId="Web-{28B2701F-FE81-47A7-855E-B471E7229DBE}" dt="2020-09-22T01:19:00.927" v="505" actId="20577"/>
          <ac:graphicFrameMkLst>
            <pc:docMk/>
            <pc:sldMk cId="1224150625" sldId="279"/>
            <ac:graphicFrameMk id="5" creationId="{2442A3F4-AE92-4567-9CFD-AC64D78DEEC4}"/>
          </ac:graphicFrameMkLst>
        </pc:graphicFrameChg>
      </pc:sldChg>
      <pc:sldChg chg="addSp delSp modSp new mod ord setBg">
        <pc:chgData name="Fischer, Melissa" userId="S::melissa.fischer@umassmed.edu::d718ed05-9876-47ff-a395-c2dad8208a5c" providerId="AD" clId="Web-{28B2701F-FE81-47A7-855E-B471E7229DBE}" dt="2020-09-22T01:16:50.643" v="494"/>
        <pc:sldMkLst>
          <pc:docMk/>
          <pc:sldMk cId="2173517774" sldId="281"/>
        </pc:sldMkLst>
        <pc:spChg chg="add del">
          <ac:chgData name="Fischer, Melissa" userId="S::melissa.fischer@umassmed.edu::d718ed05-9876-47ff-a395-c2dad8208a5c" providerId="AD" clId="Web-{28B2701F-FE81-47A7-855E-B471E7229DBE}" dt="2020-09-22T00:57:00.990" v="447"/>
          <ac:spMkLst>
            <pc:docMk/>
            <pc:sldMk cId="2173517774" sldId="281"/>
            <ac:spMk id="2" creationId="{942BBBC4-FC87-4407-BD3C-BB3C52FBB0D5}"/>
          </ac:spMkLst>
        </pc:spChg>
        <pc:spChg chg="del">
          <ac:chgData name="Fischer, Melissa" userId="S::melissa.fischer@umassmed.edu::d718ed05-9876-47ff-a395-c2dad8208a5c" providerId="AD" clId="Web-{28B2701F-FE81-47A7-855E-B471E7229DBE}" dt="2020-09-22T00:56:01.973" v="444"/>
          <ac:spMkLst>
            <pc:docMk/>
            <pc:sldMk cId="2173517774" sldId="281"/>
            <ac:spMk id="3" creationId="{0CC911CE-B0A1-4F5E-A2F7-378C860A1312}"/>
          </ac:spMkLst>
        </pc:spChg>
        <pc:spChg chg="add del">
          <ac:chgData name="Fischer, Melissa" userId="S::melissa.fischer@umassmed.edu::d718ed05-9876-47ff-a395-c2dad8208a5c" providerId="AD" clId="Web-{28B2701F-FE81-47A7-855E-B471E7229DBE}" dt="2020-09-22T00:56:43.630" v="446"/>
          <ac:spMkLst>
            <pc:docMk/>
            <pc:sldMk cId="2173517774" sldId="281"/>
            <ac:spMk id="9" creationId="{42A4FC2C-047E-45A5-965D-8E1E3BF09BC6}"/>
          </ac:spMkLst>
        </pc:spChg>
        <pc:picChg chg="add mod ord">
          <ac:chgData name="Fischer, Melissa" userId="S::melissa.fischer@umassmed.edu::d718ed05-9876-47ff-a395-c2dad8208a5c" providerId="AD" clId="Web-{28B2701F-FE81-47A7-855E-B471E7229DBE}" dt="2020-09-22T00:57:16.772" v="450" actId="1076"/>
          <ac:picMkLst>
            <pc:docMk/>
            <pc:sldMk cId="2173517774" sldId="281"/>
            <ac:picMk id="4" creationId="{4E58991E-9E41-473C-A589-F8E59830A61A}"/>
          </ac:picMkLst>
        </pc:picChg>
      </pc:sldChg>
      <pc:sldChg chg="addSp delSp modSp new mod setBg">
        <pc:chgData name="Fischer, Melissa" userId="S::melissa.fischer@umassmed.edu::d718ed05-9876-47ff-a395-c2dad8208a5c" providerId="AD" clId="Web-{28B2701F-FE81-47A7-855E-B471E7229DBE}" dt="2020-09-22T01:13:59.170" v="484" actId="1076"/>
        <pc:sldMkLst>
          <pc:docMk/>
          <pc:sldMk cId="497102010" sldId="282"/>
        </pc:sldMkLst>
        <pc:spChg chg="mod">
          <ac:chgData name="Fischer, Melissa" userId="S::melissa.fischer@umassmed.edu::d718ed05-9876-47ff-a395-c2dad8208a5c" providerId="AD" clId="Web-{28B2701F-FE81-47A7-855E-B471E7229DBE}" dt="2020-09-22T01:13:43.576" v="482"/>
          <ac:spMkLst>
            <pc:docMk/>
            <pc:sldMk cId="497102010" sldId="282"/>
            <ac:spMk id="2" creationId="{545A176A-71EC-4C9D-902D-3C8D98CD396E}"/>
          </ac:spMkLst>
        </pc:spChg>
        <pc:spChg chg="del">
          <ac:chgData name="Fischer, Melissa" userId="S::melissa.fischer@umassmed.edu::d718ed05-9876-47ff-a395-c2dad8208a5c" providerId="AD" clId="Web-{28B2701F-FE81-47A7-855E-B471E7229DBE}" dt="2020-09-22T00:58:40.383" v="459"/>
          <ac:spMkLst>
            <pc:docMk/>
            <pc:sldMk cId="497102010" sldId="282"/>
            <ac:spMk id="3" creationId="{5E46E671-9857-4FD5-BF24-B8997DFA72F8}"/>
          </ac:spMkLst>
        </pc:spChg>
        <pc:spChg chg="add del">
          <ac:chgData name="Fischer, Melissa" userId="S::melissa.fischer@umassmed.edu::d718ed05-9876-47ff-a395-c2dad8208a5c" providerId="AD" clId="Web-{28B2701F-FE81-47A7-855E-B471E7229DBE}" dt="2020-09-22T01:13:43.576" v="482"/>
          <ac:spMkLst>
            <pc:docMk/>
            <pc:sldMk cId="497102010" sldId="282"/>
            <ac:spMk id="10" creationId="{1707FC24-6981-43D9-B525-C7832BA22463}"/>
          </ac:spMkLst>
        </pc:spChg>
        <pc:spChg chg="add">
          <ac:chgData name="Fischer, Melissa" userId="S::melissa.fischer@umassmed.edu::d718ed05-9876-47ff-a395-c2dad8208a5c" providerId="AD" clId="Web-{28B2701F-FE81-47A7-855E-B471E7229DBE}" dt="2020-09-22T01:13:43.576" v="482"/>
          <ac:spMkLst>
            <pc:docMk/>
            <pc:sldMk cId="497102010" sldId="282"/>
            <ac:spMk id="15" creationId="{53F29798-D584-4792-9B62-3F5F5C36D619}"/>
          </ac:spMkLst>
        </pc:spChg>
        <pc:picChg chg="add mod modCrop">
          <ac:chgData name="Fischer, Melissa" userId="S::melissa.fischer@umassmed.edu::d718ed05-9876-47ff-a395-c2dad8208a5c" providerId="AD" clId="Web-{28B2701F-FE81-47A7-855E-B471E7229DBE}" dt="2020-09-22T01:13:59.170" v="484" actId="1076"/>
          <ac:picMkLst>
            <pc:docMk/>
            <pc:sldMk cId="497102010" sldId="282"/>
            <ac:picMk id="5" creationId="{0F43069C-1522-4772-A349-57BFD9CEA824}"/>
          </ac:picMkLst>
        </pc:picChg>
      </pc:sldChg>
      <pc:sldChg chg="modSp new">
        <pc:chgData name="Fischer, Melissa" userId="S::melissa.fischer@umassmed.edu::d718ed05-9876-47ff-a395-c2dad8208a5c" providerId="AD" clId="Web-{28B2701F-FE81-47A7-855E-B471E7229DBE}" dt="2020-09-22T01:19:29.115" v="510" actId="20577"/>
        <pc:sldMkLst>
          <pc:docMk/>
          <pc:sldMk cId="3863752492" sldId="283"/>
        </pc:sldMkLst>
        <pc:spChg chg="mod">
          <ac:chgData name="Fischer, Melissa" userId="S::melissa.fischer@umassmed.edu::d718ed05-9876-47ff-a395-c2dad8208a5c" providerId="AD" clId="Web-{28B2701F-FE81-47A7-855E-B471E7229DBE}" dt="2020-09-22T01:19:29.115" v="510" actId="20577"/>
          <ac:spMkLst>
            <pc:docMk/>
            <pc:sldMk cId="3863752492" sldId="283"/>
            <ac:spMk id="2" creationId="{92636C30-542D-4DCF-B052-3353785FC219}"/>
          </ac:spMkLst>
        </pc:spChg>
      </pc:sldChg>
    </pc:docChg>
  </pc:docChgLst>
  <pc:docChgLst>
    <pc:chgData name="Seymour, Patricia" userId="S::patricia.seymour@umassmed.edu::f0efe697-5f56-4e72-892a-f646107bde05" providerId="AD" clId="Web-{053CCA95-4219-4CAB-97EB-FE73D3D73108}"/>
    <pc:docChg chg="addSld modSld">
      <pc:chgData name="Seymour, Patricia" userId="S::patricia.seymour@umassmed.edu::f0efe697-5f56-4e72-892a-f646107bde05" providerId="AD" clId="Web-{053CCA95-4219-4CAB-97EB-FE73D3D73108}" dt="2020-09-08T00:11:53.371" v="31" actId="20577"/>
      <pc:docMkLst>
        <pc:docMk/>
      </pc:docMkLst>
      <pc:sldChg chg="modSp modNotes">
        <pc:chgData name="Seymour, Patricia" userId="S::patricia.seymour@umassmed.edu::f0efe697-5f56-4e72-892a-f646107bde05" providerId="AD" clId="Web-{053CCA95-4219-4CAB-97EB-FE73D3D73108}" dt="2020-09-08T00:11:53.371" v="30" actId="20577"/>
        <pc:sldMkLst>
          <pc:docMk/>
          <pc:sldMk cId="3053887816" sldId="260"/>
        </pc:sldMkLst>
        <pc:spChg chg="mod">
          <ac:chgData name="Seymour, Patricia" userId="S::patricia.seymour@umassmed.edu::f0efe697-5f56-4e72-892a-f646107bde05" providerId="AD" clId="Web-{053CCA95-4219-4CAB-97EB-FE73D3D73108}" dt="2020-09-08T00:11:53.371" v="30" actId="20577"/>
          <ac:spMkLst>
            <pc:docMk/>
            <pc:sldMk cId="3053887816" sldId="260"/>
            <ac:spMk id="2" creationId="{767B9095-8991-4067-B0A3-87B1E5349953}"/>
          </ac:spMkLst>
        </pc:spChg>
      </pc:sldChg>
      <pc:sldChg chg="addSp delSp modSp new mod setBg">
        <pc:chgData name="Seymour, Patricia" userId="S::patricia.seymour@umassmed.edu::f0efe697-5f56-4e72-892a-f646107bde05" providerId="AD" clId="Web-{053CCA95-4219-4CAB-97EB-FE73D3D73108}" dt="2020-09-08T00:10:17.321" v="25"/>
        <pc:sldMkLst>
          <pc:docMk/>
          <pc:sldMk cId="3212264" sldId="270"/>
        </pc:sldMkLst>
        <pc:spChg chg="mod">
          <ac:chgData name="Seymour, Patricia" userId="S::patricia.seymour@umassmed.edu::f0efe697-5f56-4e72-892a-f646107bde05" providerId="AD" clId="Web-{053CCA95-4219-4CAB-97EB-FE73D3D73108}" dt="2020-09-08T00:10:17.321" v="25"/>
          <ac:spMkLst>
            <pc:docMk/>
            <pc:sldMk cId="3212264" sldId="270"/>
            <ac:spMk id="2" creationId="{AD04222F-8839-4538-8E27-CA829A619E29}"/>
          </ac:spMkLst>
        </pc:spChg>
        <pc:spChg chg="del">
          <ac:chgData name="Seymour, Patricia" userId="S::patricia.seymour@umassmed.edu::f0efe697-5f56-4e72-892a-f646107bde05" providerId="AD" clId="Web-{053CCA95-4219-4CAB-97EB-FE73D3D73108}" dt="2020-09-08T00:09:41.399" v="1"/>
          <ac:spMkLst>
            <pc:docMk/>
            <pc:sldMk cId="3212264" sldId="270"/>
            <ac:spMk id="3" creationId="{238042FD-3FC2-4AD4-B989-95FFAB4A6CB1}"/>
          </ac:spMkLst>
        </pc:spChg>
        <pc:spChg chg="add del">
          <ac:chgData name="Seymour, Patricia" userId="S::patricia.seymour@umassmed.edu::f0efe697-5f56-4e72-892a-f646107bde05" providerId="AD" clId="Web-{053CCA95-4219-4CAB-97EB-FE73D3D73108}" dt="2020-09-08T00:10:17.321" v="25"/>
          <ac:spMkLst>
            <pc:docMk/>
            <pc:sldMk cId="3212264" sldId="270"/>
            <ac:spMk id="9" creationId="{86295E7F-EA66-480B-B001-C8BE7CD61903}"/>
          </ac:spMkLst>
        </pc:spChg>
        <pc:picChg chg="add mod ord">
          <ac:chgData name="Seymour, Patricia" userId="S::patricia.seymour@umassmed.edu::f0efe697-5f56-4e72-892a-f646107bde05" providerId="AD" clId="Web-{053CCA95-4219-4CAB-97EB-FE73D3D73108}" dt="2020-09-08T00:10:17.321" v="25"/>
          <ac:picMkLst>
            <pc:docMk/>
            <pc:sldMk cId="3212264" sldId="270"/>
            <ac:picMk id="4" creationId="{2FD3AE31-3F9B-4E14-9BD4-D9D7CCD514F9}"/>
          </ac:picMkLst>
        </pc:picChg>
        <pc:cxnChg chg="add del">
          <ac:chgData name="Seymour, Patricia" userId="S::patricia.seymour@umassmed.edu::f0efe697-5f56-4e72-892a-f646107bde05" providerId="AD" clId="Web-{053CCA95-4219-4CAB-97EB-FE73D3D73108}" dt="2020-09-08T00:10:17.321" v="25"/>
          <ac:cxnSpMkLst>
            <pc:docMk/>
            <pc:sldMk cId="3212264" sldId="270"/>
            <ac:cxnSpMk id="11" creationId="{E126E481-B945-4179-BD79-05E96E9B29E1}"/>
          </ac:cxnSpMkLst>
        </pc:cxnChg>
      </pc:sldChg>
    </pc:docChg>
  </pc:docChgLst>
  <pc:docChgLst>
    <pc:chgData name="Seymour, Patricia" userId="S::patricia.seymour@umassmed.edu::f0efe697-5f56-4e72-892a-f646107bde05" providerId="AD" clId="Web-{C5DC0419-E502-4BE3-46A0-87FCCDD4EBB9}"/>
    <pc:docChg chg="addSld modSld">
      <pc:chgData name="Seymour, Patricia" userId="S::patricia.seymour@umassmed.edu::f0efe697-5f56-4e72-892a-f646107bde05" providerId="AD" clId="Web-{C5DC0419-E502-4BE3-46A0-87FCCDD4EBB9}" dt="2020-09-07T20:31:11.665" v="60"/>
      <pc:docMkLst>
        <pc:docMk/>
      </pc:docMkLst>
      <pc:sldChg chg="modSp modNotes">
        <pc:chgData name="Seymour, Patricia" userId="S::patricia.seymour@umassmed.edu::f0efe697-5f56-4e72-892a-f646107bde05" providerId="AD" clId="Web-{C5DC0419-E502-4BE3-46A0-87FCCDD4EBB9}" dt="2020-09-07T20:29:56.848" v="56" actId="20577"/>
        <pc:sldMkLst>
          <pc:docMk/>
          <pc:sldMk cId="1142806093" sldId="259"/>
        </pc:sldMkLst>
        <pc:graphicFrameChg chg="modGraphic">
          <ac:chgData name="Seymour, Patricia" userId="S::patricia.seymour@umassmed.edu::f0efe697-5f56-4e72-892a-f646107bde05" providerId="AD" clId="Web-{C5DC0419-E502-4BE3-46A0-87FCCDD4EBB9}" dt="2020-09-07T20:29:56.848" v="56" actId="20577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  <pc:sldChg chg="new">
        <pc:chgData name="Seymour, Patricia" userId="S::patricia.seymour@umassmed.edu::f0efe697-5f56-4e72-892a-f646107bde05" providerId="AD" clId="Web-{C5DC0419-E502-4BE3-46A0-87FCCDD4EBB9}" dt="2020-09-07T20:31:01.883" v="57"/>
        <pc:sldMkLst>
          <pc:docMk/>
          <pc:sldMk cId="3053887816" sldId="260"/>
        </pc:sldMkLst>
      </pc:sldChg>
      <pc:sldChg chg="new">
        <pc:chgData name="Seymour, Patricia" userId="S::patricia.seymour@umassmed.edu::f0efe697-5f56-4e72-892a-f646107bde05" providerId="AD" clId="Web-{C5DC0419-E502-4BE3-46A0-87FCCDD4EBB9}" dt="2020-09-07T20:31:06.196" v="58"/>
        <pc:sldMkLst>
          <pc:docMk/>
          <pc:sldMk cId="243264605" sldId="261"/>
        </pc:sldMkLst>
      </pc:sldChg>
      <pc:sldChg chg="new">
        <pc:chgData name="Seymour, Patricia" userId="S::patricia.seymour@umassmed.edu::f0efe697-5f56-4e72-892a-f646107bde05" providerId="AD" clId="Web-{C5DC0419-E502-4BE3-46A0-87FCCDD4EBB9}" dt="2020-09-07T20:31:08.477" v="59"/>
        <pc:sldMkLst>
          <pc:docMk/>
          <pc:sldMk cId="163169887" sldId="262"/>
        </pc:sldMkLst>
      </pc:sldChg>
      <pc:sldChg chg="new">
        <pc:chgData name="Seymour, Patricia" userId="S::patricia.seymour@umassmed.edu::f0efe697-5f56-4e72-892a-f646107bde05" providerId="AD" clId="Web-{C5DC0419-E502-4BE3-46A0-87FCCDD4EBB9}" dt="2020-09-07T20:31:11.665" v="60"/>
        <pc:sldMkLst>
          <pc:docMk/>
          <pc:sldMk cId="22118462" sldId="263"/>
        </pc:sldMkLst>
      </pc:sldChg>
    </pc:docChg>
  </pc:docChgLst>
  <pc:docChgLst>
    <pc:chgData name="Seymour, Patricia" userId="S::patricia.seymour@umassmed.edu::f0efe697-5f56-4e72-892a-f646107bde05" providerId="AD" clId="Web-{328B57BC-A3ED-4483-A860-12D938FBE0AF}"/>
    <pc:docChg chg="addSld delSld">
      <pc:chgData name="Seymour, Patricia" userId="S::patricia.seymour@umassmed.edu::f0efe697-5f56-4e72-892a-f646107bde05" providerId="AD" clId="Web-{328B57BC-A3ED-4483-A860-12D938FBE0AF}" dt="2020-09-21T12:52:02.897" v="1"/>
      <pc:docMkLst>
        <pc:docMk/>
      </pc:docMkLst>
      <pc:sldChg chg="del">
        <pc:chgData name="Seymour, Patricia" userId="S::patricia.seymour@umassmed.edu::f0efe697-5f56-4e72-892a-f646107bde05" providerId="AD" clId="Web-{328B57BC-A3ED-4483-A860-12D938FBE0AF}" dt="2020-09-21T12:52:02.897" v="1"/>
        <pc:sldMkLst>
          <pc:docMk/>
          <pc:sldMk cId="1428631626" sldId="265"/>
        </pc:sldMkLst>
      </pc:sldChg>
      <pc:sldChg chg="add">
        <pc:chgData name="Seymour, Patricia" userId="S::patricia.seymour@umassmed.edu::f0efe697-5f56-4e72-892a-f646107bde05" providerId="AD" clId="Web-{328B57BC-A3ED-4483-A860-12D938FBE0AF}" dt="2020-09-21T12:52:00.694" v="0"/>
        <pc:sldMkLst>
          <pc:docMk/>
          <pc:sldMk cId="3173378465" sldId="277"/>
        </pc:sldMkLst>
      </pc:sldChg>
    </pc:docChg>
  </pc:docChgLst>
  <pc:docChgLst>
    <pc:chgData name="Seymour, Patricia" userId="S::patricia.seymour@umassmed.edu::f0efe697-5f56-4e72-892a-f646107bde05" providerId="AD" clId="Web-{62977AC1-EC04-4E82-FA34-E21DF42B8279}"/>
    <pc:docChg chg="addSld modSld sldOrd addMainMaster">
      <pc:chgData name="Seymour, Patricia" userId="S::patricia.seymour@umassmed.edu::f0efe697-5f56-4e72-892a-f646107bde05" providerId="AD" clId="Web-{62977AC1-EC04-4E82-FA34-E21DF42B8279}" dt="2020-09-08T00:07:53.556" v="41" actId="20577"/>
      <pc:docMkLst>
        <pc:docMk/>
      </pc:docMkLst>
      <pc:sldChg chg="ord">
        <pc:chgData name="Seymour, Patricia" userId="S::patricia.seymour@umassmed.edu::f0efe697-5f56-4e72-892a-f646107bde05" providerId="AD" clId="Web-{62977AC1-EC04-4E82-FA34-E21DF42B8279}" dt="2020-09-08T00:06:22.352" v="1"/>
        <pc:sldMkLst>
          <pc:docMk/>
          <pc:sldMk cId="805272176" sldId="267"/>
        </pc:sldMkLst>
      </pc:sldChg>
      <pc:sldChg chg="addSp delSp modSp add mod setBg setClrOvrMap">
        <pc:chgData name="Seymour, Patricia" userId="S::patricia.seymour@umassmed.edu::f0efe697-5f56-4e72-892a-f646107bde05" providerId="AD" clId="Web-{62977AC1-EC04-4E82-FA34-E21DF42B8279}" dt="2020-09-08T00:07:52.946" v="39" actId="20577"/>
        <pc:sldMkLst>
          <pc:docMk/>
          <pc:sldMk cId="2487160368" sldId="269"/>
        </pc:sldMkLst>
        <pc:spChg chg="mod">
          <ac:chgData name="Seymour, Patricia" userId="S::patricia.seymour@umassmed.edu::f0efe697-5f56-4e72-892a-f646107bde05" providerId="AD" clId="Web-{62977AC1-EC04-4E82-FA34-E21DF42B8279}" dt="2020-09-08T00:07:52.946" v="39" actId="20577"/>
          <ac:spMkLst>
            <pc:docMk/>
            <pc:sldMk cId="2487160368" sldId="269"/>
            <ac:spMk id="2" creationId="{D813DA19-7081-438C-B841-2115AFA85934}"/>
          </ac:spMkLst>
        </pc:spChg>
        <pc:spChg chg="mod">
          <ac:chgData name="Seymour, Patricia" userId="S::patricia.seymour@umassmed.edu::f0efe697-5f56-4e72-892a-f646107bde05" providerId="AD" clId="Web-{62977AC1-EC04-4E82-FA34-E21DF42B8279}" dt="2020-09-08T00:07:37.493" v="36" actId="20577"/>
          <ac:spMkLst>
            <pc:docMk/>
            <pc:sldMk cId="2487160368" sldId="269"/>
            <ac:spMk id="3" creationId="{CAC28BAB-9EA5-461E-B1B8-F19D21BF69CF}"/>
          </ac:spMkLst>
        </pc:spChg>
        <pc:spChg chg="add del">
          <ac:chgData name="Seymour, Patricia" userId="S::patricia.seymour@umassmed.edu::f0efe697-5f56-4e72-892a-f646107bde05" providerId="AD" clId="Web-{62977AC1-EC04-4E82-FA34-E21DF42B8279}" dt="2020-09-08T00:07:22.806" v="33"/>
          <ac:spMkLst>
            <pc:docMk/>
            <pc:sldMk cId="2487160368" sldId="269"/>
            <ac:spMk id="8" creationId="{CB5DFCDA-694D-4637-8E9B-038575194349}"/>
          </ac:spMkLst>
        </pc:spChg>
        <pc:spChg chg="add del">
          <ac:chgData name="Seymour, Patricia" userId="S::patricia.seymour@umassmed.edu::f0efe697-5f56-4e72-892a-f646107bde05" providerId="AD" clId="Web-{62977AC1-EC04-4E82-FA34-E21DF42B8279}" dt="2020-09-08T00:07:22.806" v="33"/>
          <ac:spMkLst>
            <pc:docMk/>
            <pc:sldMk cId="2487160368" sldId="269"/>
            <ac:spMk id="10" creationId="{E4DB276E-BFF1-43F5-AB90-7ABA4B9A919A}"/>
          </ac:spMkLst>
        </pc:spChg>
        <pc:spChg chg="add">
          <ac:chgData name="Seymour, Patricia" userId="S::patricia.seymour@umassmed.edu::f0efe697-5f56-4e72-892a-f646107bde05" providerId="AD" clId="Web-{62977AC1-EC04-4E82-FA34-E21DF42B8279}" dt="2020-09-08T00:07:22.806" v="33"/>
          <ac:spMkLst>
            <pc:docMk/>
            <pc:sldMk cId="2487160368" sldId="269"/>
            <ac:spMk id="12" creationId="{70DFC902-7D23-471A-B557-B6B6917D7A0D}"/>
          </ac:spMkLst>
        </pc:spChg>
        <pc:spChg chg="add">
          <ac:chgData name="Seymour, Patricia" userId="S::patricia.seymour@umassmed.edu::f0efe697-5f56-4e72-892a-f646107bde05" providerId="AD" clId="Web-{62977AC1-EC04-4E82-FA34-E21DF42B8279}" dt="2020-09-08T00:07:22.806" v="33"/>
          <ac:spMkLst>
            <pc:docMk/>
            <pc:sldMk cId="2487160368" sldId="269"/>
            <ac:spMk id="13" creationId="{A55D5633-D557-4DCA-982C-FF36EB7A1C00}"/>
          </ac:spMkLst>
        </pc:spChg>
        <pc:spChg chg="add">
          <ac:chgData name="Seymour, Patricia" userId="S::patricia.seymour@umassmed.edu::f0efe697-5f56-4e72-892a-f646107bde05" providerId="AD" clId="Web-{62977AC1-EC04-4E82-FA34-E21DF42B8279}" dt="2020-09-08T00:07:22.806" v="33"/>
          <ac:spMkLst>
            <pc:docMk/>
            <pc:sldMk cId="2487160368" sldId="269"/>
            <ac:spMk id="14" creationId="{450D3AD2-FA80-415F-A9CE-54D884561CD7}"/>
          </ac:spMkLst>
        </pc:spChg>
        <pc:spChg chg="add del">
          <ac:chgData name="Seymour, Patricia" userId="S::patricia.seymour@umassmed.edu::f0efe697-5f56-4e72-892a-f646107bde05" providerId="AD" clId="Web-{62977AC1-EC04-4E82-FA34-E21DF42B8279}" dt="2020-09-08T00:07:22.806" v="32"/>
          <ac:spMkLst>
            <pc:docMk/>
            <pc:sldMk cId="2487160368" sldId="269"/>
            <ac:spMk id="15" creationId="{44D65982-4F00-4330-8DAA-DE6A9E4D6D23}"/>
          </ac:spMkLst>
        </pc:spChg>
        <pc:spChg chg="add del">
          <ac:chgData name="Seymour, Patricia" userId="S::patricia.seymour@umassmed.edu::f0efe697-5f56-4e72-892a-f646107bde05" providerId="AD" clId="Web-{62977AC1-EC04-4E82-FA34-E21DF42B8279}" dt="2020-09-08T00:07:22.806" v="32"/>
          <ac:spMkLst>
            <pc:docMk/>
            <pc:sldMk cId="2487160368" sldId="269"/>
            <ac:spMk id="17" creationId="{009115B9-5BFD-478D-9C87-29ADB3AF1721}"/>
          </ac:spMkLst>
        </pc:spChg>
        <pc:grpChg chg="add del">
          <ac:chgData name="Seymour, Patricia" userId="S::patricia.seymour@umassmed.edu::f0efe697-5f56-4e72-892a-f646107bde05" providerId="AD" clId="Web-{62977AC1-EC04-4E82-FA34-E21DF42B8279}" dt="2020-09-08T00:07:22.806" v="32"/>
          <ac:grpSpMkLst>
            <pc:docMk/>
            <pc:sldMk cId="2487160368" sldId="269"/>
            <ac:grpSpMk id="19" creationId="{8D57F946-2E03-4DE1-91F8-25BEDC663563}"/>
          </ac:grpSpMkLst>
        </pc:grpChg>
        <pc:grpChg chg="add del">
          <ac:chgData name="Seymour, Patricia" userId="S::patricia.seymour@umassmed.edu::f0efe697-5f56-4e72-892a-f646107bde05" providerId="AD" clId="Web-{62977AC1-EC04-4E82-FA34-E21DF42B8279}" dt="2020-09-08T00:07:22.806" v="32"/>
          <ac:grpSpMkLst>
            <pc:docMk/>
            <pc:sldMk cId="2487160368" sldId="269"/>
            <ac:grpSpMk id="23" creationId="{43F5E015-E085-4624-B431-B42414448684}"/>
          </ac:grpSpMkLst>
        </pc:grpChg>
      </pc:sldChg>
      <pc:sldMasterChg chg="add addSldLayout">
        <pc:chgData name="Seymour, Patricia" userId="S::patricia.seymour@umassmed.edu::f0efe697-5f56-4e72-892a-f646107bde05" providerId="AD" clId="Web-{62977AC1-EC04-4E82-FA34-E21DF42B8279}" dt="2020-09-08T00:06:18.962" v="0"/>
        <pc:sldMasterMkLst>
          <pc:docMk/>
          <pc:sldMasterMk cId="2460954070" sldId="2147483660"/>
        </pc:sldMasterMkLst>
        <pc:sldLayoutChg chg="add">
          <pc:chgData name="Seymour, Patricia" userId="S::patricia.seymour@umassmed.edu::f0efe697-5f56-4e72-892a-f646107bde05" providerId="AD" clId="Web-{62977AC1-EC04-4E82-FA34-E21DF42B8279}" dt="2020-09-08T00:06:18.962" v="0"/>
          <pc:sldLayoutMkLst>
            <pc:docMk/>
            <pc:sldMasterMk cId="2460954070" sldId="2147483660"/>
            <pc:sldLayoutMk cId="2385387890" sldId="2147483661"/>
          </pc:sldLayoutMkLst>
        </pc:sldLayoutChg>
        <pc:sldLayoutChg chg="add">
          <pc:chgData name="Seymour, Patricia" userId="S::patricia.seymour@umassmed.edu::f0efe697-5f56-4e72-892a-f646107bde05" providerId="AD" clId="Web-{62977AC1-EC04-4E82-FA34-E21DF42B8279}" dt="2020-09-08T00:06:18.962" v="0"/>
          <pc:sldLayoutMkLst>
            <pc:docMk/>
            <pc:sldMasterMk cId="2460954070" sldId="2147483660"/>
            <pc:sldLayoutMk cId="949138452" sldId="2147483662"/>
          </pc:sldLayoutMkLst>
        </pc:sldLayoutChg>
        <pc:sldLayoutChg chg="add">
          <pc:chgData name="Seymour, Patricia" userId="S::patricia.seymour@umassmed.edu::f0efe697-5f56-4e72-892a-f646107bde05" providerId="AD" clId="Web-{62977AC1-EC04-4E82-FA34-E21DF42B8279}" dt="2020-09-08T00:06:18.962" v="0"/>
          <pc:sldLayoutMkLst>
            <pc:docMk/>
            <pc:sldMasterMk cId="2460954070" sldId="2147483660"/>
            <pc:sldLayoutMk cId="2591524520" sldId="2147483663"/>
          </pc:sldLayoutMkLst>
        </pc:sldLayoutChg>
        <pc:sldLayoutChg chg="add">
          <pc:chgData name="Seymour, Patricia" userId="S::patricia.seymour@umassmed.edu::f0efe697-5f56-4e72-892a-f646107bde05" providerId="AD" clId="Web-{62977AC1-EC04-4E82-FA34-E21DF42B8279}" dt="2020-09-08T00:06:18.962" v="0"/>
          <pc:sldLayoutMkLst>
            <pc:docMk/>
            <pc:sldMasterMk cId="2460954070" sldId="2147483660"/>
            <pc:sldLayoutMk cId="1203092039" sldId="2147483664"/>
          </pc:sldLayoutMkLst>
        </pc:sldLayoutChg>
        <pc:sldLayoutChg chg="add">
          <pc:chgData name="Seymour, Patricia" userId="S::patricia.seymour@umassmed.edu::f0efe697-5f56-4e72-892a-f646107bde05" providerId="AD" clId="Web-{62977AC1-EC04-4E82-FA34-E21DF42B8279}" dt="2020-09-08T00:06:18.962" v="0"/>
          <pc:sldLayoutMkLst>
            <pc:docMk/>
            <pc:sldMasterMk cId="2460954070" sldId="2147483660"/>
            <pc:sldLayoutMk cId="3733172339" sldId="2147483665"/>
          </pc:sldLayoutMkLst>
        </pc:sldLayoutChg>
        <pc:sldLayoutChg chg="add">
          <pc:chgData name="Seymour, Patricia" userId="S::patricia.seymour@umassmed.edu::f0efe697-5f56-4e72-892a-f646107bde05" providerId="AD" clId="Web-{62977AC1-EC04-4E82-FA34-E21DF42B8279}" dt="2020-09-08T00:06:18.962" v="0"/>
          <pc:sldLayoutMkLst>
            <pc:docMk/>
            <pc:sldMasterMk cId="2460954070" sldId="2147483660"/>
            <pc:sldLayoutMk cId="3210312558" sldId="2147483666"/>
          </pc:sldLayoutMkLst>
        </pc:sldLayoutChg>
        <pc:sldLayoutChg chg="add">
          <pc:chgData name="Seymour, Patricia" userId="S::patricia.seymour@umassmed.edu::f0efe697-5f56-4e72-892a-f646107bde05" providerId="AD" clId="Web-{62977AC1-EC04-4E82-FA34-E21DF42B8279}" dt="2020-09-08T00:06:18.962" v="0"/>
          <pc:sldLayoutMkLst>
            <pc:docMk/>
            <pc:sldMasterMk cId="2460954070" sldId="2147483660"/>
            <pc:sldLayoutMk cId="3146388984" sldId="2147483667"/>
          </pc:sldLayoutMkLst>
        </pc:sldLayoutChg>
        <pc:sldLayoutChg chg="add">
          <pc:chgData name="Seymour, Patricia" userId="S::patricia.seymour@umassmed.edu::f0efe697-5f56-4e72-892a-f646107bde05" providerId="AD" clId="Web-{62977AC1-EC04-4E82-FA34-E21DF42B8279}" dt="2020-09-08T00:06:18.962" v="0"/>
          <pc:sldLayoutMkLst>
            <pc:docMk/>
            <pc:sldMasterMk cId="2460954070" sldId="2147483660"/>
            <pc:sldLayoutMk cId="3171841454" sldId="2147483668"/>
          </pc:sldLayoutMkLst>
        </pc:sldLayoutChg>
        <pc:sldLayoutChg chg="add">
          <pc:chgData name="Seymour, Patricia" userId="S::patricia.seymour@umassmed.edu::f0efe697-5f56-4e72-892a-f646107bde05" providerId="AD" clId="Web-{62977AC1-EC04-4E82-FA34-E21DF42B8279}" dt="2020-09-08T00:06:18.962" v="0"/>
          <pc:sldLayoutMkLst>
            <pc:docMk/>
            <pc:sldMasterMk cId="2460954070" sldId="2147483660"/>
            <pc:sldLayoutMk cId="1718958274" sldId="2147483669"/>
          </pc:sldLayoutMkLst>
        </pc:sldLayoutChg>
        <pc:sldLayoutChg chg="add">
          <pc:chgData name="Seymour, Patricia" userId="S::patricia.seymour@umassmed.edu::f0efe697-5f56-4e72-892a-f646107bde05" providerId="AD" clId="Web-{62977AC1-EC04-4E82-FA34-E21DF42B8279}" dt="2020-09-08T00:06:18.962" v="0"/>
          <pc:sldLayoutMkLst>
            <pc:docMk/>
            <pc:sldMasterMk cId="2460954070" sldId="2147483660"/>
            <pc:sldLayoutMk cId="2202905451" sldId="2147483670"/>
          </pc:sldLayoutMkLst>
        </pc:sldLayoutChg>
        <pc:sldLayoutChg chg="add">
          <pc:chgData name="Seymour, Patricia" userId="S::patricia.seymour@umassmed.edu::f0efe697-5f56-4e72-892a-f646107bde05" providerId="AD" clId="Web-{62977AC1-EC04-4E82-FA34-E21DF42B8279}" dt="2020-09-08T00:06:18.962" v="0"/>
          <pc:sldLayoutMkLst>
            <pc:docMk/>
            <pc:sldMasterMk cId="2460954070" sldId="2147483660"/>
            <pc:sldLayoutMk cId="3479445657" sldId="2147483671"/>
          </pc:sldLayoutMkLst>
        </pc:sldLayoutChg>
      </pc:sldMasterChg>
    </pc:docChg>
  </pc:docChgLst>
  <pc:docChgLst>
    <pc:chgData name="Fischer, Melissa" userId="S::melissa.fischer@umassmed.edu::d718ed05-9876-47ff-a395-c2dad8208a5c" providerId="AD" clId="Web-{067C9A4E-FAAF-4949-9F3E-57189AE4D950}"/>
    <pc:docChg chg="modSld">
      <pc:chgData name="Fischer, Melissa" userId="S::melissa.fischer@umassmed.edu::d718ed05-9876-47ff-a395-c2dad8208a5c" providerId="AD" clId="Web-{067C9A4E-FAAF-4949-9F3E-57189AE4D950}" dt="2020-09-30T16:23:08.204" v="120" actId="20577"/>
      <pc:docMkLst>
        <pc:docMk/>
      </pc:docMkLst>
      <pc:sldChg chg="modSp">
        <pc:chgData name="Fischer, Melissa" userId="S::melissa.fischer@umassmed.edu::d718ed05-9876-47ff-a395-c2dad8208a5c" providerId="AD" clId="Web-{067C9A4E-FAAF-4949-9F3E-57189AE4D950}" dt="2020-09-30T16:23:05.532" v="113" actId="20577"/>
        <pc:sldMkLst>
          <pc:docMk/>
          <pc:sldMk cId="3711574441" sldId="289"/>
        </pc:sldMkLst>
        <pc:spChg chg="mod">
          <ac:chgData name="Fischer, Melissa" userId="S::melissa.fischer@umassmed.edu::d718ed05-9876-47ff-a395-c2dad8208a5c" providerId="AD" clId="Web-{067C9A4E-FAAF-4949-9F3E-57189AE4D950}" dt="2020-09-30T16:23:05.532" v="113" actId="20577"/>
          <ac:spMkLst>
            <pc:docMk/>
            <pc:sldMk cId="3711574441" sldId="289"/>
            <ac:spMk id="3" creationId="{7A12E049-D543-493B-A330-8DBFFED4BA55}"/>
          </ac:spMkLst>
        </pc:spChg>
      </pc:sldChg>
      <pc:sldChg chg="modSp">
        <pc:chgData name="Fischer, Melissa" userId="S::melissa.fischer@umassmed.edu::d718ed05-9876-47ff-a395-c2dad8208a5c" providerId="AD" clId="Web-{067C9A4E-FAAF-4949-9F3E-57189AE4D950}" dt="2020-09-30T16:23:08.204" v="120" actId="20577"/>
        <pc:sldMkLst>
          <pc:docMk/>
          <pc:sldMk cId="2276742587" sldId="291"/>
        </pc:sldMkLst>
        <pc:spChg chg="mod">
          <ac:chgData name="Fischer, Melissa" userId="S::melissa.fischer@umassmed.edu::d718ed05-9876-47ff-a395-c2dad8208a5c" providerId="AD" clId="Web-{067C9A4E-FAAF-4949-9F3E-57189AE4D950}" dt="2020-09-30T16:23:08.204" v="120" actId="20577"/>
          <ac:spMkLst>
            <pc:docMk/>
            <pc:sldMk cId="2276742587" sldId="291"/>
            <ac:spMk id="3" creationId="{08D8D4E0-8A8F-453F-9270-739067F4E344}"/>
          </ac:spMkLst>
        </pc:spChg>
      </pc:sldChg>
    </pc:docChg>
  </pc:docChgLst>
  <pc:docChgLst>
    <pc:chgData name="Fischer, Melissa" userId="S::melissa.fischer@umassmed.edu::d718ed05-9876-47ff-a395-c2dad8208a5c" providerId="AD" clId="Web-{305F306D-26EA-4BA9-9ABA-B3EBDA491088}"/>
    <pc:docChg chg="addSld modSld addMainMaster">
      <pc:chgData name="Fischer, Melissa" userId="S::melissa.fischer@umassmed.edu::d718ed05-9876-47ff-a395-c2dad8208a5c" providerId="AD" clId="Web-{305F306D-26EA-4BA9-9ABA-B3EBDA491088}" dt="2020-10-20T03:06:21.212" v="233" actId="1076"/>
      <pc:docMkLst>
        <pc:docMk/>
      </pc:docMkLst>
      <pc:sldChg chg="modSp">
        <pc:chgData name="Fischer, Melissa" userId="S::melissa.fischer@umassmed.edu::d718ed05-9876-47ff-a395-c2dad8208a5c" providerId="AD" clId="Web-{305F306D-26EA-4BA9-9ABA-B3EBDA491088}" dt="2020-10-20T03:06:05.993" v="229" actId="20577"/>
        <pc:sldMkLst>
          <pc:docMk/>
          <pc:sldMk cId="1224150625" sldId="279"/>
        </pc:sldMkLst>
        <pc:spChg chg="mod">
          <ac:chgData name="Fischer, Melissa" userId="S::melissa.fischer@umassmed.edu::d718ed05-9876-47ff-a395-c2dad8208a5c" providerId="AD" clId="Web-{305F306D-26EA-4BA9-9ABA-B3EBDA491088}" dt="2020-10-20T03:06:05.993" v="229" actId="20577"/>
          <ac:spMkLst>
            <pc:docMk/>
            <pc:sldMk cId="1224150625" sldId="279"/>
            <ac:spMk id="2" creationId="{664EF203-8178-48C3-900D-AD0D8D5B128C}"/>
          </ac:spMkLst>
        </pc:spChg>
      </pc:sldChg>
      <pc:sldChg chg="modSp">
        <pc:chgData name="Fischer, Melissa" userId="S::melissa.fischer@umassmed.edu::d718ed05-9876-47ff-a395-c2dad8208a5c" providerId="AD" clId="Web-{305F306D-26EA-4BA9-9ABA-B3EBDA491088}" dt="2020-10-20T03:05:43.227" v="226" actId="20577"/>
        <pc:sldMkLst>
          <pc:docMk/>
          <pc:sldMk cId="3711574441" sldId="289"/>
        </pc:sldMkLst>
        <pc:spChg chg="mod">
          <ac:chgData name="Fischer, Melissa" userId="S::melissa.fischer@umassmed.edu::d718ed05-9876-47ff-a395-c2dad8208a5c" providerId="AD" clId="Web-{305F306D-26EA-4BA9-9ABA-B3EBDA491088}" dt="2020-10-20T03:05:43.227" v="226" actId="20577"/>
          <ac:spMkLst>
            <pc:docMk/>
            <pc:sldMk cId="3711574441" sldId="289"/>
            <ac:spMk id="3" creationId="{7A12E049-D543-493B-A330-8DBFFED4BA55}"/>
          </ac:spMkLst>
        </pc:spChg>
      </pc:sldChg>
      <pc:sldChg chg="modSp">
        <pc:chgData name="Fischer, Melissa" userId="S::melissa.fischer@umassmed.edu::d718ed05-9876-47ff-a395-c2dad8208a5c" providerId="AD" clId="Web-{305F306D-26EA-4BA9-9ABA-B3EBDA491088}" dt="2020-10-20T03:06:21.212" v="233" actId="1076"/>
        <pc:sldMkLst>
          <pc:docMk/>
          <pc:sldMk cId="2276742587" sldId="291"/>
        </pc:sldMkLst>
        <pc:spChg chg="mod">
          <ac:chgData name="Fischer, Melissa" userId="S::melissa.fischer@umassmed.edu::d718ed05-9876-47ff-a395-c2dad8208a5c" providerId="AD" clId="Web-{305F306D-26EA-4BA9-9ABA-B3EBDA491088}" dt="2020-10-20T03:06:21.212" v="233" actId="1076"/>
          <ac:spMkLst>
            <pc:docMk/>
            <pc:sldMk cId="2276742587" sldId="291"/>
            <ac:spMk id="2" creationId="{BF93EFC8-3F17-46FC-9B69-01F373507AAE}"/>
          </ac:spMkLst>
        </pc:spChg>
        <pc:spChg chg="mod">
          <ac:chgData name="Fischer, Melissa" userId="S::melissa.fischer@umassmed.edu::d718ed05-9876-47ff-a395-c2dad8208a5c" providerId="AD" clId="Web-{305F306D-26EA-4BA9-9ABA-B3EBDA491088}" dt="2020-10-20T03:06:14.868" v="232" actId="20577"/>
          <ac:spMkLst>
            <pc:docMk/>
            <pc:sldMk cId="2276742587" sldId="291"/>
            <ac:spMk id="3" creationId="{08D8D4E0-8A8F-453F-9270-739067F4E344}"/>
          </ac:spMkLst>
        </pc:spChg>
      </pc:sldChg>
      <pc:sldChg chg="modSp">
        <pc:chgData name="Fischer, Melissa" userId="S::melissa.fischer@umassmed.edu::d718ed05-9876-47ff-a395-c2dad8208a5c" providerId="AD" clId="Web-{305F306D-26EA-4BA9-9ABA-B3EBDA491088}" dt="2020-10-20T03:04:47.335" v="207" actId="20577"/>
        <pc:sldMkLst>
          <pc:docMk/>
          <pc:sldMk cId="3164757447" sldId="298"/>
        </pc:sldMkLst>
        <pc:spChg chg="mod">
          <ac:chgData name="Fischer, Melissa" userId="S::melissa.fischer@umassmed.edu::d718ed05-9876-47ff-a395-c2dad8208a5c" providerId="AD" clId="Web-{305F306D-26EA-4BA9-9ABA-B3EBDA491088}" dt="2020-10-20T03:04:47.335" v="207" actId="20577"/>
          <ac:spMkLst>
            <pc:docMk/>
            <pc:sldMk cId="3164757447" sldId="298"/>
            <ac:spMk id="3" creationId="{F6B269BA-95E7-43CD-A5EB-738D3BC5D9CF}"/>
          </ac:spMkLst>
        </pc:spChg>
      </pc:sldChg>
      <pc:sldChg chg="modSp add">
        <pc:chgData name="Fischer, Melissa" userId="S::melissa.fischer@umassmed.edu::d718ed05-9876-47ff-a395-c2dad8208a5c" providerId="AD" clId="Web-{305F306D-26EA-4BA9-9ABA-B3EBDA491088}" dt="2020-10-20T03:03:35.771" v="135" actId="20577"/>
        <pc:sldMkLst>
          <pc:docMk/>
          <pc:sldMk cId="3317813454" sldId="302"/>
        </pc:sldMkLst>
        <pc:spChg chg="mod">
          <ac:chgData name="Fischer, Melissa" userId="S::melissa.fischer@umassmed.edu::d718ed05-9876-47ff-a395-c2dad8208a5c" providerId="AD" clId="Web-{305F306D-26EA-4BA9-9ABA-B3EBDA491088}" dt="2020-10-20T03:02:50.739" v="41" actId="1076"/>
          <ac:spMkLst>
            <pc:docMk/>
            <pc:sldMk cId="3317813454" sldId="302"/>
            <ac:spMk id="13" creationId="{476405A6-D2D4-4954-BC7A-1B1A7947484C}"/>
          </ac:spMkLst>
        </pc:spChg>
        <pc:spChg chg="mod">
          <ac:chgData name="Fischer, Melissa" userId="S::melissa.fischer@umassmed.edu::d718ed05-9876-47ff-a395-c2dad8208a5c" providerId="AD" clId="Web-{305F306D-26EA-4BA9-9ABA-B3EBDA491088}" dt="2020-10-20T03:03:35.771" v="135" actId="20577"/>
          <ac:spMkLst>
            <pc:docMk/>
            <pc:sldMk cId="3317813454" sldId="302"/>
            <ac:spMk id="14" creationId="{D978DBE3-D621-49FA-B8B7-0C8D4E89BB33}"/>
          </ac:spMkLst>
        </pc:spChg>
      </pc:sldChg>
      <pc:sldMasterChg chg="add addSldLayout">
        <pc:chgData name="Fischer, Melissa" userId="S::melissa.fischer@umassmed.edu::d718ed05-9876-47ff-a395-c2dad8208a5c" providerId="AD" clId="Web-{305F306D-26EA-4BA9-9ABA-B3EBDA491088}" dt="2020-10-20T03:02:18.066" v="0"/>
        <pc:sldMasterMkLst>
          <pc:docMk/>
          <pc:sldMasterMk cId="4242923411" sldId="2147483676"/>
        </pc:sldMasterMkLst>
        <pc:sldLayoutChg chg="add">
          <pc:chgData name="Fischer, Melissa" userId="S::melissa.fischer@umassmed.edu::d718ed05-9876-47ff-a395-c2dad8208a5c" providerId="AD" clId="Web-{305F306D-26EA-4BA9-9ABA-B3EBDA491088}" dt="2020-10-20T03:02:18.066" v="0"/>
          <pc:sldLayoutMkLst>
            <pc:docMk/>
            <pc:sldMasterMk cId="4242923411" sldId="2147483676"/>
            <pc:sldLayoutMk cId="3218875757" sldId="2147483678"/>
          </pc:sldLayoutMkLst>
        </pc:sldLayoutChg>
        <pc:sldLayoutChg chg="add">
          <pc:chgData name="Fischer, Melissa" userId="S::melissa.fischer@umassmed.edu::d718ed05-9876-47ff-a395-c2dad8208a5c" providerId="AD" clId="Web-{305F306D-26EA-4BA9-9ABA-B3EBDA491088}" dt="2020-10-20T03:02:18.066" v="0"/>
          <pc:sldLayoutMkLst>
            <pc:docMk/>
            <pc:sldMasterMk cId="4242923411" sldId="2147483676"/>
            <pc:sldLayoutMk cId="1673821483" sldId="2147483679"/>
          </pc:sldLayoutMkLst>
        </pc:sldLayoutChg>
        <pc:sldLayoutChg chg="add">
          <pc:chgData name="Fischer, Melissa" userId="S::melissa.fischer@umassmed.edu::d718ed05-9876-47ff-a395-c2dad8208a5c" providerId="AD" clId="Web-{305F306D-26EA-4BA9-9ABA-B3EBDA491088}" dt="2020-10-20T03:02:18.066" v="0"/>
          <pc:sldLayoutMkLst>
            <pc:docMk/>
            <pc:sldMasterMk cId="4242923411" sldId="2147483676"/>
            <pc:sldLayoutMk cId="3826991500" sldId="2147483680"/>
          </pc:sldLayoutMkLst>
        </pc:sldLayoutChg>
        <pc:sldLayoutChg chg="add">
          <pc:chgData name="Fischer, Melissa" userId="S::melissa.fischer@umassmed.edu::d718ed05-9876-47ff-a395-c2dad8208a5c" providerId="AD" clId="Web-{305F306D-26EA-4BA9-9ABA-B3EBDA491088}" dt="2020-10-20T03:02:18.066" v="0"/>
          <pc:sldLayoutMkLst>
            <pc:docMk/>
            <pc:sldMasterMk cId="4242923411" sldId="2147483676"/>
            <pc:sldLayoutMk cId="1344284970" sldId="2147483681"/>
          </pc:sldLayoutMkLst>
        </pc:sldLayoutChg>
        <pc:sldLayoutChg chg="add">
          <pc:chgData name="Fischer, Melissa" userId="S::melissa.fischer@umassmed.edu::d718ed05-9876-47ff-a395-c2dad8208a5c" providerId="AD" clId="Web-{305F306D-26EA-4BA9-9ABA-B3EBDA491088}" dt="2020-10-20T03:02:18.066" v="0"/>
          <pc:sldLayoutMkLst>
            <pc:docMk/>
            <pc:sldMasterMk cId="4242923411" sldId="2147483676"/>
            <pc:sldLayoutMk cId="1179931512" sldId="2147483682"/>
          </pc:sldLayoutMkLst>
        </pc:sldLayoutChg>
        <pc:sldLayoutChg chg="add">
          <pc:chgData name="Fischer, Melissa" userId="S::melissa.fischer@umassmed.edu::d718ed05-9876-47ff-a395-c2dad8208a5c" providerId="AD" clId="Web-{305F306D-26EA-4BA9-9ABA-B3EBDA491088}" dt="2020-10-20T03:02:18.066" v="0"/>
          <pc:sldLayoutMkLst>
            <pc:docMk/>
            <pc:sldMasterMk cId="4242923411" sldId="2147483676"/>
            <pc:sldLayoutMk cId="3027419993" sldId="2147483683"/>
          </pc:sldLayoutMkLst>
        </pc:sldLayoutChg>
        <pc:sldLayoutChg chg="add">
          <pc:chgData name="Fischer, Melissa" userId="S::melissa.fischer@umassmed.edu::d718ed05-9876-47ff-a395-c2dad8208a5c" providerId="AD" clId="Web-{305F306D-26EA-4BA9-9ABA-B3EBDA491088}" dt="2020-10-20T03:02:18.066" v="0"/>
          <pc:sldLayoutMkLst>
            <pc:docMk/>
            <pc:sldMasterMk cId="4242923411" sldId="2147483676"/>
            <pc:sldLayoutMk cId="4012903782" sldId="2147483684"/>
          </pc:sldLayoutMkLst>
        </pc:sldLayoutChg>
        <pc:sldLayoutChg chg="add">
          <pc:chgData name="Fischer, Melissa" userId="S::melissa.fischer@umassmed.edu::d718ed05-9876-47ff-a395-c2dad8208a5c" providerId="AD" clId="Web-{305F306D-26EA-4BA9-9ABA-B3EBDA491088}" dt="2020-10-20T03:02:18.066" v="0"/>
          <pc:sldLayoutMkLst>
            <pc:docMk/>
            <pc:sldMasterMk cId="4242923411" sldId="2147483676"/>
            <pc:sldLayoutMk cId="1923381701" sldId="2147483685"/>
          </pc:sldLayoutMkLst>
        </pc:sldLayoutChg>
        <pc:sldLayoutChg chg="add">
          <pc:chgData name="Fischer, Melissa" userId="S::melissa.fischer@umassmed.edu::d718ed05-9876-47ff-a395-c2dad8208a5c" providerId="AD" clId="Web-{305F306D-26EA-4BA9-9ABA-B3EBDA491088}" dt="2020-10-20T03:02:18.066" v="0"/>
          <pc:sldLayoutMkLst>
            <pc:docMk/>
            <pc:sldMasterMk cId="4242923411" sldId="2147483676"/>
            <pc:sldLayoutMk cId="10825185" sldId="2147483686"/>
          </pc:sldLayoutMkLst>
        </pc:sldLayoutChg>
        <pc:sldLayoutChg chg="add">
          <pc:chgData name="Fischer, Melissa" userId="S::melissa.fischer@umassmed.edu::d718ed05-9876-47ff-a395-c2dad8208a5c" providerId="AD" clId="Web-{305F306D-26EA-4BA9-9ABA-B3EBDA491088}" dt="2020-10-20T03:02:18.066" v="0"/>
          <pc:sldLayoutMkLst>
            <pc:docMk/>
            <pc:sldMasterMk cId="4242923411" sldId="2147483676"/>
            <pc:sldLayoutMk cId="1305402603" sldId="2147483687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A5994C-C284-4AEC-9B20-1D47BE0C4621}" type="doc">
      <dgm:prSet loTypeId="urn:microsoft.com/office/officeart/2005/8/layout/matrix2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789557A-F530-476E-AE29-90232644DDAE}">
      <dgm:prSet/>
      <dgm:spPr/>
      <dgm:t>
        <a:bodyPr/>
        <a:lstStyle/>
        <a:p>
          <a:r>
            <a:rPr lang="en-US" dirty="0">
              <a:latin typeface="Calibri"/>
            </a:rPr>
            <a:t>Alignment </a:t>
          </a:r>
          <a:endParaRPr lang="en-US" dirty="0"/>
        </a:p>
      </dgm:t>
    </dgm:pt>
    <dgm:pt modelId="{7C7AADA7-C31B-482B-962C-D9391888FBAE}" type="parTrans" cxnId="{AEAA5437-837E-4959-AD1C-4DD2F88F3FF8}">
      <dgm:prSet/>
      <dgm:spPr/>
      <dgm:t>
        <a:bodyPr/>
        <a:lstStyle/>
        <a:p>
          <a:endParaRPr lang="en-US"/>
        </a:p>
      </dgm:t>
    </dgm:pt>
    <dgm:pt modelId="{AD7A0E8F-44CA-49E3-83BA-0288801892ED}" type="sibTrans" cxnId="{AEAA5437-837E-4959-AD1C-4DD2F88F3FF8}">
      <dgm:prSet/>
      <dgm:spPr/>
      <dgm:t>
        <a:bodyPr/>
        <a:lstStyle/>
        <a:p>
          <a:endParaRPr lang="en-US"/>
        </a:p>
      </dgm:t>
    </dgm:pt>
    <dgm:pt modelId="{2C397C78-2C8B-466B-A9CE-C385A7109A89}">
      <dgm:prSet phldr="0"/>
      <dgm:spPr/>
      <dgm:t>
        <a:bodyPr/>
        <a:lstStyle/>
        <a:p>
          <a:pPr rtl="0"/>
          <a:r>
            <a:rPr lang="en-US" dirty="0">
              <a:latin typeface="Calibri"/>
            </a:rPr>
            <a:t>Acceptance</a:t>
          </a:r>
          <a:endParaRPr lang="en-US" b="0" i="0" u="none" strike="noStrike" cap="none" baseline="0" noProof="0" dirty="0">
            <a:solidFill>
              <a:srgbClr val="010000"/>
            </a:solidFill>
            <a:latin typeface="Calibri"/>
            <a:cs typeface="Calibri"/>
          </a:endParaRPr>
        </a:p>
      </dgm:t>
    </dgm:pt>
    <dgm:pt modelId="{1C54CDB7-2854-4127-9883-94428293E6AC}" type="parTrans" cxnId="{7B927129-625C-4041-AB5F-74B014061F63}">
      <dgm:prSet/>
      <dgm:spPr/>
    </dgm:pt>
    <dgm:pt modelId="{29BDE1D3-7CCC-4F2E-9053-98569567569C}" type="sibTrans" cxnId="{7B927129-625C-4041-AB5F-74B014061F63}">
      <dgm:prSet/>
      <dgm:spPr/>
    </dgm:pt>
    <dgm:pt modelId="{9CE3873B-DFBA-4F41-8C70-A82ACA7A3B6B}">
      <dgm:prSet phldr="0"/>
      <dgm:spPr/>
      <dgm:t>
        <a:bodyPr/>
        <a:lstStyle/>
        <a:p>
          <a:pPr rtl="0"/>
          <a:r>
            <a:rPr lang="en-US" dirty="0">
              <a:latin typeface="Calibri"/>
            </a:rPr>
            <a:t>Assessment</a:t>
          </a:r>
        </a:p>
      </dgm:t>
    </dgm:pt>
    <dgm:pt modelId="{8F1A18B8-575F-4D90-AAFF-9BE25E8531DB}" type="parTrans" cxnId="{1E5DDEC8-CB0C-4716-9333-2E2AF1FFE6BF}">
      <dgm:prSet/>
      <dgm:spPr/>
    </dgm:pt>
    <dgm:pt modelId="{9EF49F35-CD1B-4454-9893-32F1BCFD25F9}" type="sibTrans" cxnId="{1E5DDEC8-CB0C-4716-9333-2E2AF1FFE6BF}">
      <dgm:prSet/>
      <dgm:spPr/>
    </dgm:pt>
    <dgm:pt modelId="{364EAF1C-F168-40D1-B903-87AA4CAA2597}">
      <dgm:prSet phldr="0"/>
      <dgm:spPr/>
      <dgm:t>
        <a:bodyPr/>
        <a:lstStyle/>
        <a:p>
          <a:pPr rtl="0"/>
          <a:r>
            <a:rPr lang="en-US" dirty="0">
              <a:latin typeface="Calibri"/>
            </a:rPr>
            <a:t>Equity</a:t>
          </a:r>
        </a:p>
      </dgm:t>
    </dgm:pt>
    <dgm:pt modelId="{3381C082-6B70-460F-BB0D-728AAD976D3E}" type="parTrans" cxnId="{7AF8E781-E27F-4156-BD14-9FE21D50E835}">
      <dgm:prSet/>
      <dgm:spPr/>
    </dgm:pt>
    <dgm:pt modelId="{635CB48F-A5D5-49CF-A0B0-F4E08F2FC7EE}" type="sibTrans" cxnId="{7AF8E781-E27F-4156-BD14-9FE21D50E835}">
      <dgm:prSet/>
      <dgm:spPr/>
    </dgm:pt>
    <dgm:pt modelId="{CD9C8E05-F92E-4192-8FCD-09959324B057}" type="pres">
      <dgm:prSet presAssocID="{DFA5994C-C284-4AEC-9B20-1D47BE0C4621}" presName="matrix" presStyleCnt="0">
        <dgm:presLayoutVars>
          <dgm:chMax val="1"/>
          <dgm:dir/>
          <dgm:resizeHandles val="exact"/>
        </dgm:presLayoutVars>
      </dgm:prSet>
      <dgm:spPr/>
    </dgm:pt>
    <dgm:pt modelId="{9BCFB14E-0CCD-41BF-B56F-D6C5CC938975}" type="pres">
      <dgm:prSet presAssocID="{DFA5994C-C284-4AEC-9B20-1D47BE0C4621}" presName="axisShape" presStyleLbl="bgShp" presStyleIdx="0" presStyleCnt="1"/>
      <dgm:spPr/>
    </dgm:pt>
    <dgm:pt modelId="{36AD815F-F44F-4CC1-B89C-76E0E368DF9E}" type="pres">
      <dgm:prSet presAssocID="{DFA5994C-C284-4AEC-9B20-1D47BE0C462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D4234EE-7BCA-4023-AE8D-1B0608C5B320}" type="pres">
      <dgm:prSet presAssocID="{DFA5994C-C284-4AEC-9B20-1D47BE0C462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4ED38E1-E5A7-4C70-80E6-988811835570}" type="pres">
      <dgm:prSet presAssocID="{DFA5994C-C284-4AEC-9B20-1D47BE0C462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9CEA1A1-A125-4186-BFA9-828D99753029}" type="pres">
      <dgm:prSet presAssocID="{DFA5994C-C284-4AEC-9B20-1D47BE0C462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3030E0F-6547-4A18-8F84-EFFBBF0F585F}" type="presOf" srcId="{9CE3873B-DFBA-4F41-8C70-A82ACA7A3B6B}" destId="{BD4234EE-7BCA-4023-AE8D-1B0608C5B320}" srcOrd="0" destOrd="0" presId="urn:microsoft.com/office/officeart/2005/8/layout/matrix2"/>
    <dgm:cxn modelId="{8A12A822-2E9F-421B-B6E0-D87A7298FF5F}" type="presOf" srcId="{364EAF1C-F168-40D1-B903-87AA4CAA2597}" destId="{A4ED38E1-E5A7-4C70-80E6-988811835570}" srcOrd="0" destOrd="0" presId="urn:microsoft.com/office/officeart/2005/8/layout/matrix2"/>
    <dgm:cxn modelId="{7B927129-625C-4041-AB5F-74B014061F63}" srcId="{DFA5994C-C284-4AEC-9B20-1D47BE0C4621}" destId="{2C397C78-2C8B-466B-A9CE-C385A7109A89}" srcOrd="0" destOrd="0" parTransId="{1C54CDB7-2854-4127-9883-94428293E6AC}" sibTransId="{29BDE1D3-7CCC-4F2E-9053-98569567569C}"/>
    <dgm:cxn modelId="{AEAA5437-837E-4959-AD1C-4DD2F88F3FF8}" srcId="{DFA5994C-C284-4AEC-9B20-1D47BE0C4621}" destId="{C789557A-F530-476E-AE29-90232644DDAE}" srcOrd="3" destOrd="0" parTransId="{7C7AADA7-C31B-482B-962C-D9391888FBAE}" sibTransId="{AD7A0E8F-44CA-49E3-83BA-0288801892ED}"/>
    <dgm:cxn modelId="{88755F67-6437-4062-953A-F38D74C276DA}" type="presOf" srcId="{2C397C78-2C8B-466B-A9CE-C385A7109A89}" destId="{36AD815F-F44F-4CC1-B89C-76E0E368DF9E}" srcOrd="0" destOrd="0" presId="urn:microsoft.com/office/officeart/2005/8/layout/matrix2"/>
    <dgm:cxn modelId="{7AF8E781-E27F-4156-BD14-9FE21D50E835}" srcId="{DFA5994C-C284-4AEC-9B20-1D47BE0C4621}" destId="{364EAF1C-F168-40D1-B903-87AA4CAA2597}" srcOrd="2" destOrd="0" parTransId="{3381C082-6B70-460F-BB0D-728AAD976D3E}" sibTransId="{635CB48F-A5D5-49CF-A0B0-F4E08F2FC7EE}"/>
    <dgm:cxn modelId="{9D67C9A6-1990-4246-9203-EC2B99B0BAEB}" type="presOf" srcId="{DFA5994C-C284-4AEC-9B20-1D47BE0C4621}" destId="{CD9C8E05-F92E-4192-8FCD-09959324B057}" srcOrd="0" destOrd="0" presId="urn:microsoft.com/office/officeart/2005/8/layout/matrix2"/>
    <dgm:cxn modelId="{5DCF01C4-7D82-4F7E-A6A0-9DF21B6405C7}" type="presOf" srcId="{C789557A-F530-476E-AE29-90232644DDAE}" destId="{29CEA1A1-A125-4186-BFA9-828D99753029}" srcOrd="0" destOrd="0" presId="urn:microsoft.com/office/officeart/2005/8/layout/matrix2"/>
    <dgm:cxn modelId="{1E5DDEC8-CB0C-4716-9333-2E2AF1FFE6BF}" srcId="{DFA5994C-C284-4AEC-9B20-1D47BE0C4621}" destId="{9CE3873B-DFBA-4F41-8C70-A82ACA7A3B6B}" srcOrd="1" destOrd="0" parTransId="{8F1A18B8-575F-4D90-AAFF-9BE25E8531DB}" sibTransId="{9EF49F35-CD1B-4454-9893-32F1BCFD25F9}"/>
    <dgm:cxn modelId="{1BFF6CB1-97B4-4200-B347-C4890FD3D0A5}" type="presParOf" srcId="{CD9C8E05-F92E-4192-8FCD-09959324B057}" destId="{9BCFB14E-0CCD-41BF-B56F-D6C5CC938975}" srcOrd="0" destOrd="0" presId="urn:microsoft.com/office/officeart/2005/8/layout/matrix2"/>
    <dgm:cxn modelId="{ABD89002-ECA0-4C1C-A7E0-E2ADAA117715}" type="presParOf" srcId="{CD9C8E05-F92E-4192-8FCD-09959324B057}" destId="{36AD815F-F44F-4CC1-B89C-76E0E368DF9E}" srcOrd="1" destOrd="0" presId="urn:microsoft.com/office/officeart/2005/8/layout/matrix2"/>
    <dgm:cxn modelId="{8447AEE9-C423-4A25-98BE-0E47FEC42FBB}" type="presParOf" srcId="{CD9C8E05-F92E-4192-8FCD-09959324B057}" destId="{BD4234EE-7BCA-4023-AE8D-1B0608C5B320}" srcOrd="2" destOrd="0" presId="urn:microsoft.com/office/officeart/2005/8/layout/matrix2"/>
    <dgm:cxn modelId="{8AD633E3-C94B-4631-896E-FADDC7C14D03}" type="presParOf" srcId="{CD9C8E05-F92E-4192-8FCD-09959324B057}" destId="{A4ED38E1-E5A7-4C70-80E6-988811835570}" srcOrd="3" destOrd="0" presId="urn:microsoft.com/office/officeart/2005/8/layout/matrix2"/>
    <dgm:cxn modelId="{86866406-9E4D-4344-8CF0-BD98C761E114}" type="presParOf" srcId="{CD9C8E05-F92E-4192-8FCD-09959324B057}" destId="{29CEA1A1-A125-4186-BFA9-828D99753029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FB14E-0CCD-41BF-B56F-D6C5CC938975}">
      <dsp:nvSpPr>
        <dsp:cNvPr id="0" name=""/>
        <dsp:cNvSpPr/>
      </dsp:nvSpPr>
      <dsp:spPr>
        <a:xfrm>
          <a:off x="0" y="477611"/>
          <a:ext cx="4941519" cy="4941519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AD815F-F44F-4CC1-B89C-76E0E368DF9E}">
      <dsp:nvSpPr>
        <dsp:cNvPr id="0" name=""/>
        <dsp:cNvSpPr/>
      </dsp:nvSpPr>
      <dsp:spPr>
        <a:xfrm>
          <a:off x="321198" y="798810"/>
          <a:ext cx="1976607" cy="197660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libri"/>
            </a:rPr>
            <a:t>Acceptance</a:t>
          </a:r>
          <a:endParaRPr lang="en-US" sz="2600" b="0" i="0" u="none" strike="noStrike" kern="1200" cap="none" baseline="0" noProof="0" dirty="0">
            <a:solidFill>
              <a:srgbClr val="010000"/>
            </a:solidFill>
            <a:latin typeface="Calibri"/>
            <a:cs typeface="Calibri"/>
          </a:endParaRPr>
        </a:p>
      </dsp:txBody>
      <dsp:txXfrm>
        <a:off x="417688" y="895300"/>
        <a:ext cx="1783627" cy="1783627"/>
      </dsp:txXfrm>
    </dsp:sp>
    <dsp:sp modelId="{BD4234EE-7BCA-4023-AE8D-1B0608C5B320}">
      <dsp:nvSpPr>
        <dsp:cNvPr id="0" name=""/>
        <dsp:cNvSpPr/>
      </dsp:nvSpPr>
      <dsp:spPr>
        <a:xfrm>
          <a:off x="2643712" y="798810"/>
          <a:ext cx="1976607" cy="197660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libri"/>
            </a:rPr>
            <a:t>Assessment</a:t>
          </a:r>
        </a:p>
      </dsp:txBody>
      <dsp:txXfrm>
        <a:off x="2740202" y="895300"/>
        <a:ext cx="1783627" cy="1783627"/>
      </dsp:txXfrm>
    </dsp:sp>
    <dsp:sp modelId="{A4ED38E1-E5A7-4C70-80E6-988811835570}">
      <dsp:nvSpPr>
        <dsp:cNvPr id="0" name=""/>
        <dsp:cNvSpPr/>
      </dsp:nvSpPr>
      <dsp:spPr>
        <a:xfrm>
          <a:off x="321198" y="3121324"/>
          <a:ext cx="1976607" cy="197660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libri"/>
            </a:rPr>
            <a:t>Equity</a:t>
          </a:r>
        </a:p>
      </dsp:txBody>
      <dsp:txXfrm>
        <a:off x="417688" y="3217814"/>
        <a:ext cx="1783627" cy="1783627"/>
      </dsp:txXfrm>
    </dsp:sp>
    <dsp:sp modelId="{29CEA1A1-A125-4186-BFA9-828D99753029}">
      <dsp:nvSpPr>
        <dsp:cNvPr id="0" name=""/>
        <dsp:cNvSpPr/>
      </dsp:nvSpPr>
      <dsp:spPr>
        <a:xfrm>
          <a:off x="2643712" y="3121324"/>
          <a:ext cx="1976607" cy="197660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libri"/>
            </a:rPr>
            <a:t>Alignment </a:t>
          </a:r>
          <a:endParaRPr lang="en-US" sz="2600" kern="1200" dirty="0"/>
        </a:p>
      </dsp:txBody>
      <dsp:txXfrm>
        <a:off x="2740202" y="3217814"/>
        <a:ext cx="1783627" cy="1783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2-26T15:43:10.172"/>
    </inkml:context>
    <inkml:brush xml:id="br0">
      <inkml:brushProperty name="width" value="0.3" units="cm"/>
      <inkml:brushProperty name="height" value="0.6" units="cm"/>
      <inkml:brushProperty name="color" value="#1529EB"/>
      <inkml:brushProperty name="tip" value="rectangle"/>
      <inkml:brushProperty name="rasterOp" value="maskPen"/>
    </inkml:brush>
  </inkml:definitions>
  <inkml:trace contextRef="#ctx0" brushRef="#br0">1 0,'0'1469,"2"-1403,10 65,19 62,-26-164,7 55,-3 1,-4 11,-4 173,-2-171,2-68,1-1,1 1,1-1,2 0,3 6,6 24,0 1,3 49,-11 21,-8 91,-1-93,0 1633,3-918,-1 1861,-2-2648,-8 44,-2 26,10 201,3-172,-1 1988,1-2126,1-1,0-1,1 2,1-1,0 7,3 15,6 51,-6-47,-2 1,-1 13,-3-29,2 0,1 0,2 0,0 0,6 11,0 4,-2 1,-2 0,-2 0,-2 1,-1 0,-3 7,-1 1003,1-616,0-416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5FDF5-0192-467D-B895-8B0B946769EA}" type="datetimeFigureOut">
              <a:rPr lang="en-US"/>
              <a:t>10/20/2020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1AB73-7745-415B-9A4F-B59E2C266E6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07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 more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3F4AFA-9B0B-4217-A2B4-5FE6F24CED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49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1" indent="-285750">
              <a:buFont typeface="Arial,Sans-Serif"/>
              <a:buChar char="•"/>
            </a:pPr>
            <a:r>
              <a:rPr lang="en-US"/>
              <a:t>Full transition to single pass curriculum </a:t>
            </a:r>
          </a:p>
          <a:p>
            <a:pPr marL="285750" lvl="1" indent="-285750">
              <a:buFont typeface="Arial,Sans-Serif"/>
              <a:buChar char="•"/>
            </a:pPr>
            <a:r>
              <a:rPr lang="en-US"/>
              <a:t>Templated weekly schedules </a:t>
            </a:r>
            <a:endParaRPr lang="en-US">
              <a:cs typeface="Calibri"/>
            </a:endParaRPr>
          </a:p>
          <a:p>
            <a:pPr marL="285750" lvl="1" indent="-285750">
              <a:buFont typeface="Arial,Sans-Serif"/>
              <a:buChar char="•"/>
            </a:pPr>
            <a:r>
              <a:rPr lang="en-US"/>
              <a:t>Single clinical day standardized each week </a:t>
            </a:r>
            <a:endParaRPr lang="en-US">
              <a:cs typeface="Calibri"/>
            </a:endParaRPr>
          </a:p>
          <a:p>
            <a:pPr marL="285750" lvl="1" indent="-285750">
              <a:buFont typeface="Arial,Sans-Serif"/>
              <a:buChar char="•"/>
            </a:pPr>
            <a:r>
              <a:rPr lang="en-US"/>
              <a:t>Pathways, Optional 3-year track 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1AB73-7745-415B-9A4F-B59E2C266E69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09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electives get cut. Vacations get trimmed. Clinical experiences start much earlier.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1AB73-7745-415B-9A4F-B59E2C266E6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60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Re-imagine early clinical learning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Remove silos of DCS, PD, LPP, Hospital sessions (should be related to each other in time)</a:t>
            </a:r>
            <a:endParaRPr lang="en-US">
              <a:cs typeface="Calibri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Tasked with tying content into block-based learning (with assessment contributing to block grade)</a:t>
            </a:r>
            <a:endParaRPr lang="en-US">
              <a:cs typeface="Calibri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Selected EPAs as an overarching framework</a:t>
            </a:r>
            <a:endParaRPr lang="en-US">
              <a:cs typeface="Calibri"/>
            </a:endParaRPr>
          </a:p>
          <a:p>
            <a:pPr lvl="1">
              <a:spcBef>
                <a:spcPct val="20000"/>
              </a:spcBef>
              <a:buFont typeface="Arial"/>
              <a:buChar char="•"/>
            </a:pPr>
            <a:r>
              <a:rPr lang="en-US"/>
              <a:t>I would love to see an actual assessments of the EPAs referred to in your evaluation. I have been requesting my incoming interns to do an incoming self assessment of the 13 EPAs for several years.  </a:t>
            </a:r>
          </a:p>
          <a:p>
            <a:pPr lvl="1">
              <a:spcBef>
                <a:spcPct val="20000"/>
              </a:spcBef>
              <a:buFont typeface="Arial"/>
              <a:buChar char="•"/>
            </a:pPr>
            <a:r>
              <a:rPr lang="en-US"/>
              <a:t>Do not have to maintain currently expected activities in the same number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Finite resources in this new model (and the old):  physical space and mentor time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Addition of clinical skill simulation activities (phlebotomy, ultrasound)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1AB73-7745-415B-9A4F-B59E2C266E69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9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recent study demonstrated small but statistically </a:t>
            </a:r>
            <a:r>
              <a:rPr lang="en-US" err="1"/>
              <a:t>signicant</a:t>
            </a:r>
            <a:r>
              <a:rPr lang="en-US"/>
              <a:t> increases in Step 1 scores at four schools (an average of 2.78 scaled score points after accounting for rising national Step 1 scores) and decreased </a:t>
            </a:r>
            <a:r>
              <a:rPr lang="en-US" err="1"/>
              <a:t>firrst</a:t>
            </a:r>
            <a:r>
              <a:rPr lang="en-US"/>
              <a:t>-time failure rates (a 2.48% reduction) when the Step 1 exam was positioned after core clerkships. adjusting for MCAT scores and rising national averages</a:t>
            </a:r>
          </a:p>
          <a:p>
            <a:r>
              <a:rPr lang="en-US">
                <a:cs typeface="Calibri"/>
              </a:rPr>
              <a:t>Compared to earlier testing in the prior year but also when compared to schools that had step 1 positioned prior to CCE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Authors are cautious to say that this is not a meaningful improvement but rather evidence of noninferiority</a:t>
            </a:r>
          </a:p>
          <a:p>
            <a:endParaRPr lang="en-US">
              <a:cs typeface="Calibri"/>
            </a:endParaRPr>
          </a:p>
          <a:p>
            <a:r>
              <a:rPr lang="en-US"/>
              <a:t>CBSE twice (at end of foundational curriculum) and self assessment </a:t>
            </a:r>
            <a:endParaRPr lang="en-US">
              <a:cs typeface="Calibri"/>
            </a:endParaRPr>
          </a:p>
          <a:p>
            <a:r>
              <a:rPr lang="en-US"/>
              <a:t>CBSE (in </a:t>
            </a:r>
            <a:r>
              <a:rPr lang="en-US" err="1"/>
              <a:t>feb</a:t>
            </a:r>
            <a:r>
              <a:rPr lang="en-US"/>
              <a:t>), CBSSA (focused exam, close to step 1) --&gt; new would be 2 (end of 18 months, and after clerkships) &amp; 1 (for self-study purposes). 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7E8B6-967C-44A3-8B2C-F39716D84B2F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41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3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35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063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94715-B6D3-47E8-8F1C-8615D8EDA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276A5C-D541-417D-89A8-5F1FFBECF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4256E-F21C-46B8-A0E9-743309E59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C484-EE1E-4624-B3CA-17B25EAE7C30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6DCAD-6865-43BC-AF45-4098705D6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E1DB9-E141-4C42-BD1A-E8165F5F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892A-AAE3-4A69-883A-E7DDB35515B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9E0375-D46C-418D-A207-9106CE5484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2606" y="6054725"/>
            <a:ext cx="1278731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877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D13E3-03D0-4AFB-A59B-FA8965842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EAC12-59B0-4E40-9FA5-823756A53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93D75-0767-47BC-AB79-6F391923D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C484-EE1E-4624-B3CA-17B25EAE7C30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05A57-881D-44C0-88E2-359E1FD4E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2DB15-7EC5-4D1A-B203-FB2DC1104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892A-AAE3-4A69-883A-E7DDB3551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893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6C9D5-69C4-4DAE-BA9A-AE7DA2C16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19F07-E7C4-41BD-BDFF-8AE397EE3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0E77D-1457-4FC9-919E-4FC6FB989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D260C1-2E24-4468-8ECD-A1373172E5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2E1E6-7486-4602-B240-4F981F52D3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CFC30D-C1C1-4331-8C6A-DB155AEBF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C484-EE1E-4624-B3CA-17B25EAE7C30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69BD65-DF1F-411E-8C05-2659C8B9B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CDD2B7-3FDF-4F43-815D-503D80786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892A-AAE3-4A69-883A-E7DDB3551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2025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xfrm>
            <a:off x="228600" y="183093"/>
            <a:ext cx="4114800" cy="762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28600" y="1066801"/>
            <a:ext cx="4114800" cy="301730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8875757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361157" y="2937934"/>
            <a:ext cx="3886201" cy="908050"/>
          </a:xfrm>
          <a:prstGeom prst="rect">
            <a:avLst/>
          </a:prstGeo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61157" y="1937810"/>
            <a:ext cx="3886201" cy="10001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200"/>
              </a:spcBef>
              <a:buSzTx/>
              <a:buFontTx/>
              <a:buNone/>
              <a:defRPr sz="1000">
                <a:solidFill>
                  <a:srgbClr val="888888"/>
                </a:solidFill>
              </a:defRPr>
            </a:lvl1pPr>
            <a:lvl2pPr marL="0" indent="228611">
              <a:spcBef>
                <a:spcPts val="200"/>
              </a:spcBef>
              <a:buSzTx/>
              <a:buFontTx/>
              <a:buNone/>
              <a:defRPr sz="1000">
                <a:solidFill>
                  <a:srgbClr val="888888"/>
                </a:solidFill>
              </a:defRPr>
            </a:lvl2pPr>
            <a:lvl3pPr marL="0" indent="457223">
              <a:spcBef>
                <a:spcPts val="200"/>
              </a:spcBef>
              <a:buSzTx/>
              <a:buFontTx/>
              <a:buNone/>
              <a:defRPr sz="1000">
                <a:solidFill>
                  <a:srgbClr val="888888"/>
                </a:solidFill>
              </a:defRPr>
            </a:lvl3pPr>
            <a:lvl4pPr marL="0" indent="685835">
              <a:spcBef>
                <a:spcPts val="200"/>
              </a:spcBef>
              <a:buSzTx/>
              <a:buFontTx/>
              <a:buNone/>
              <a:defRPr sz="1000">
                <a:solidFill>
                  <a:srgbClr val="888888"/>
                </a:solidFill>
              </a:defRPr>
            </a:lvl4pPr>
            <a:lvl5pPr marL="0" indent="914446">
              <a:spcBef>
                <a:spcPts val="200"/>
              </a:spcBef>
              <a:buSzTx/>
              <a:buFontTx/>
              <a:buNone/>
              <a:defRPr sz="1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73821483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xfrm>
            <a:off x="228600" y="183093"/>
            <a:ext cx="4114800" cy="762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28600" y="1066801"/>
            <a:ext cx="2019300" cy="3017309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defRPr sz="1400"/>
            </a:lvl1pPr>
            <a:lvl2pPr marL="395307" indent="-166696">
              <a:spcBef>
                <a:spcPts val="300"/>
              </a:spcBef>
              <a:defRPr sz="1400"/>
            </a:lvl2pPr>
            <a:lvl3pPr marL="617250" indent="-160028">
              <a:spcBef>
                <a:spcPts val="300"/>
              </a:spcBef>
              <a:defRPr sz="1400"/>
            </a:lvl3pPr>
            <a:lvl4pPr marL="863643" indent="-177809">
              <a:spcBef>
                <a:spcPts val="300"/>
              </a:spcBef>
              <a:defRPr sz="1400"/>
            </a:lvl4pPr>
            <a:lvl5pPr marL="1092254" indent="-177809">
              <a:spcBef>
                <a:spcPts val="300"/>
              </a:spcBef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6991500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228600" y="183093"/>
            <a:ext cx="4114800" cy="762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28601" y="1023409"/>
            <a:ext cx="2020094" cy="42650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250"/>
              </a:spcBef>
              <a:buSzTx/>
              <a:buFontTx/>
              <a:buNone/>
              <a:defRPr sz="1200" b="1"/>
            </a:lvl1pPr>
            <a:lvl2pPr marL="0" indent="228611">
              <a:spcBef>
                <a:spcPts val="250"/>
              </a:spcBef>
              <a:buSzTx/>
              <a:buFontTx/>
              <a:buNone/>
              <a:defRPr sz="1200" b="1"/>
            </a:lvl2pPr>
            <a:lvl3pPr marL="0" indent="457223">
              <a:spcBef>
                <a:spcPts val="250"/>
              </a:spcBef>
              <a:buSzTx/>
              <a:buFontTx/>
              <a:buNone/>
              <a:defRPr sz="1200" b="1"/>
            </a:lvl3pPr>
            <a:lvl4pPr marL="0" indent="685835">
              <a:spcBef>
                <a:spcPts val="250"/>
              </a:spcBef>
              <a:buSzTx/>
              <a:buFontTx/>
              <a:buNone/>
              <a:defRPr sz="1200" b="1"/>
            </a:lvl4pPr>
            <a:lvl5pPr marL="0" indent="914446">
              <a:spcBef>
                <a:spcPts val="250"/>
              </a:spcBef>
              <a:buSzTx/>
              <a:buFontTx/>
              <a:buNone/>
              <a:defRPr sz="12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322513" y="1023409"/>
            <a:ext cx="2020888" cy="42650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250"/>
              </a:spcBef>
              <a:buSzTx/>
              <a:buFontTx/>
              <a:buNone/>
              <a:defRPr sz="1800" b="1"/>
            </a:lvl1pPr>
          </a:lstStyle>
          <a:p>
            <a:pPr marL="0" indent="0">
              <a:spcBef>
                <a:spcPts val="375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428497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019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xfrm>
            <a:off x="228600" y="183093"/>
            <a:ext cx="4114800" cy="762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79931512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7419993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228601" y="182033"/>
            <a:ext cx="1504157" cy="774700"/>
          </a:xfrm>
          <a:prstGeom prst="rect">
            <a:avLst/>
          </a:prstGeom>
        </p:spPr>
        <p:txBody>
          <a:bodyPr anchor="b"/>
          <a:lstStyle>
            <a:lvl1pPr algn="l">
              <a:defRPr sz="1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87526" y="182035"/>
            <a:ext cx="2555875" cy="390207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28601" y="956735"/>
            <a:ext cx="1504157" cy="312737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50"/>
              </a:spcBef>
              <a:buSzTx/>
              <a:buFontTx/>
              <a:buNone/>
              <a:defRPr sz="1100"/>
            </a:lvl1pPr>
          </a:lstStyle>
          <a:p>
            <a:pPr marL="0" indent="0">
              <a:spcBef>
                <a:spcPts val="225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12903782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96145" y="3200401"/>
            <a:ext cx="2743201" cy="377825"/>
          </a:xfrm>
          <a:prstGeom prst="rect">
            <a:avLst/>
          </a:prstGeom>
        </p:spPr>
        <p:txBody>
          <a:bodyPr anchor="b"/>
          <a:lstStyle>
            <a:lvl1pPr algn="l">
              <a:defRPr sz="1000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96145" y="408517"/>
            <a:ext cx="2743201" cy="27432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96145" y="3578226"/>
            <a:ext cx="2743201" cy="53657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50"/>
              </a:spcBef>
              <a:buSzTx/>
              <a:buFontTx/>
              <a:buNone/>
              <a:defRPr sz="700"/>
            </a:lvl1pPr>
            <a:lvl2pPr marL="0" indent="228611">
              <a:spcBef>
                <a:spcPts val="150"/>
              </a:spcBef>
              <a:buSzTx/>
              <a:buFontTx/>
              <a:buNone/>
              <a:defRPr sz="700"/>
            </a:lvl2pPr>
            <a:lvl3pPr marL="0" indent="457223">
              <a:spcBef>
                <a:spcPts val="150"/>
              </a:spcBef>
              <a:buSzTx/>
              <a:buFontTx/>
              <a:buNone/>
              <a:defRPr sz="700"/>
            </a:lvl3pPr>
            <a:lvl4pPr marL="0" indent="685835">
              <a:spcBef>
                <a:spcPts val="150"/>
              </a:spcBef>
              <a:buSzTx/>
              <a:buFontTx/>
              <a:buNone/>
              <a:defRPr sz="700"/>
            </a:lvl4pPr>
            <a:lvl5pPr marL="0" indent="914446">
              <a:spcBef>
                <a:spcPts val="150"/>
              </a:spcBef>
              <a:buSzTx/>
              <a:buFontTx/>
              <a:buNone/>
              <a:defRPr sz="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3381701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xfrm>
            <a:off x="228600" y="183093"/>
            <a:ext cx="4114800" cy="762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28600" y="1066801"/>
            <a:ext cx="4114800" cy="301730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825185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3314700" y="183093"/>
            <a:ext cx="1028700" cy="3901017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28600" y="183093"/>
            <a:ext cx="3009900" cy="3901017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0540260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2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86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01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45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6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1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B3FB5-D399-1F4C-B969-A6C6FCCB128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7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rgbClr val="66FFFF"/>
            </a:gs>
            <a:gs pos="83000">
              <a:srgbClr val="00F0EA">
                <a:alpha val="60000"/>
              </a:srgb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4F1C10-D019-4779-9529-5867CD90B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2FE310-4F44-46F8-B31A-93D58D823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51615-00E3-46E1-B29F-421E8650D1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EC484-EE1E-4624-B3CA-17B25EAE7C30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2982B-9A6E-4A73-AC78-7450635E33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87E6E-1C46-433B-AF83-0BA346539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7892A-AAE3-4A69-883A-E7DDB3551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4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156491" y="4266943"/>
            <a:ext cx="186909" cy="18466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6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2923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</p:sldLayoutIdLst>
  <p:transition spd="med"/>
  <p:txStyles>
    <p:titleStyle>
      <a:lvl1pPr marL="0" marR="0" indent="0" algn="ct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171458" marR="0" indent="-171458" algn="l" defTabSz="457223" rtl="0" latinLnBrk="0">
        <a:lnSpc>
          <a:spcPct val="100000"/>
        </a:lnSpc>
        <a:spcBef>
          <a:spcPts val="350"/>
        </a:spcBef>
        <a:spcAft>
          <a:spcPts val="0"/>
        </a:spcAft>
        <a:buClrTx/>
        <a:buSzPct val="100000"/>
        <a:buFont typeface="Arial"/>
        <a:buChar char="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391905" marR="0" indent="-163294" algn="l" defTabSz="457223" rtl="0" latinLnBrk="0">
        <a:lnSpc>
          <a:spcPct val="100000"/>
        </a:lnSpc>
        <a:spcBef>
          <a:spcPts val="350"/>
        </a:spcBef>
        <a:spcAft>
          <a:spcPts val="0"/>
        </a:spcAft>
        <a:buClrTx/>
        <a:buSzPct val="100000"/>
        <a:buFont typeface="Arial"/>
        <a:buChar char="–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609631" marR="0" indent="-152408" algn="l" defTabSz="457223" rtl="0" latinLnBrk="0">
        <a:lnSpc>
          <a:spcPct val="100000"/>
        </a:lnSpc>
        <a:spcBef>
          <a:spcPts val="350"/>
        </a:spcBef>
        <a:spcAft>
          <a:spcPts val="0"/>
        </a:spcAft>
        <a:buClrTx/>
        <a:buSzPct val="100000"/>
        <a:buFont typeface="Arial"/>
        <a:buChar char="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868724" marR="0" indent="-182889" algn="l" defTabSz="457223" rtl="0" latinLnBrk="0">
        <a:lnSpc>
          <a:spcPct val="100000"/>
        </a:lnSpc>
        <a:spcBef>
          <a:spcPts val="350"/>
        </a:spcBef>
        <a:spcAft>
          <a:spcPts val="0"/>
        </a:spcAft>
        <a:buClrTx/>
        <a:buSzPct val="100000"/>
        <a:buFont typeface="Arial"/>
        <a:buChar char="–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097335" marR="0" indent="-182889" algn="l" defTabSz="457223" rtl="0" latinLnBrk="0">
        <a:lnSpc>
          <a:spcPct val="100000"/>
        </a:lnSpc>
        <a:spcBef>
          <a:spcPts val="350"/>
        </a:spcBef>
        <a:spcAft>
          <a:spcPts val="0"/>
        </a:spcAft>
        <a:buClrTx/>
        <a:buSzPct val="100000"/>
        <a:buFont typeface="Arial"/>
        <a:buChar char="»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325946" marR="0" indent="-182889" algn="l" defTabSz="457223" rtl="0" latinLnBrk="0">
        <a:lnSpc>
          <a:spcPct val="100000"/>
        </a:lnSpc>
        <a:spcBef>
          <a:spcPts val="350"/>
        </a:spcBef>
        <a:spcAft>
          <a:spcPts val="0"/>
        </a:spcAft>
        <a:buClrTx/>
        <a:buSzPct val="100000"/>
        <a:buFont typeface="Arial"/>
        <a:buChar char="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1554558" marR="0" indent="-182889" algn="l" defTabSz="457223" rtl="0" latinLnBrk="0">
        <a:lnSpc>
          <a:spcPct val="100000"/>
        </a:lnSpc>
        <a:spcBef>
          <a:spcPts val="350"/>
        </a:spcBef>
        <a:spcAft>
          <a:spcPts val="0"/>
        </a:spcAft>
        <a:buClrTx/>
        <a:buSzPct val="100000"/>
        <a:buFont typeface="Arial"/>
        <a:buChar char="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1783169" marR="0" indent="-182889" algn="l" defTabSz="457223" rtl="0" latinLnBrk="0">
        <a:lnSpc>
          <a:spcPct val="100000"/>
        </a:lnSpc>
        <a:spcBef>
          <a:spcPts val="350"/>
        </a:spcBef>
        <a:spcAft>
          <a:spcPts val="0"/>
        </a:spcAft>
        <a:buClrTx/>
        <a:buSzPct val="100000"/>
        <a:buFont typeface="Arial"/>
        <a:buChar char="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2011780" marR="0" indent="-182889" algn="l" defTabSz="457223" rtl="0" latinLnBrk="0">
        <a:lnSpc>
          <a:spcPct val="100000"/>
        </a:lnSpc>
        <a:spcBef>
          <a:spcPts val="350"/>
        </a:spcBef>
        <a:spcAft>
          <a:spcPts val="0"/>
        </a:spcAft>
        <a:buClrTx/>
        <a:buSzPct val="100000"/>
        <a:buFont typeface="Arial"/>
        <a:buChar char="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228611" algn="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457223" algn="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685835" algn="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914446" algn="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143057" algn="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371668" algn="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600280" algn="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92" algn="r" defTabSz="45722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07F2750-7C26-4857-BDDE-5BCAEB2E08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140" r="14680" b="951"/>
          <a:stretch/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17450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485" y="1122363"/>
            <a:ext cx="3017520" cy="3204134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4200" dirty="0">
                <a:cs typeface="Calibri"/>
              </a:rPr>
              <a:t>SOM Curriculum </a:t>
            </a:r>
            <a:r>
              <a:rPr lang="en-US" sz="4200" dirty="0" err="1">
                <a:cs typeface="Calibri"/>
              </a:rPr>
              <a:t>ReVolution</a:t>
            </a:r>
            <a:r>
              <a:rPr lang="en-US" sz="4200" dirty="0">
                <a:cs typeface="Calibri"/>
              </a:rPr>
              <a:t> and the 3-year MD track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485" y="4872922"/>
            <a:ext cx="3017519" cy="12081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endParaRPr lang="en-US" sz="1700">
              <a:cs typeface="Calibri"/>
            </a:endParaRPr>
          </a:p>
          <a:p>
            <a:pPr algn="l">
              <a:lnSpc>
                <a:spcPct val="90000"/>
              </a:lnSpc>
            </a:pPr>
            <a:r>
              <a:rPr lang="en-US" sz="1700" dirty="0">
                <a:cs typeface="Calibri"/>
              </a:rPr>
              <a:t>10/20/2020</a:t>
            </a:r>
          </a:p>
          <a:p>
            <a:pPr algn="l">
              <a:lnSpc>
                <a:spcPct val="90000"/>
              </a:lnSpc>
            </a:pPr>
            <a:r>
              <a:rPr lang="en-US" sz="1700" dirty="0">
                <a:cs typeface="Calibri"/>
              </a:rPr>
              <a:t>Curriculum </a:t>
            </a:r>
            <a:r>
              <a:rPr lang="en-US" sz="1700" dirty="0" err="1">
                <a:cs typeface="Calibri"/>
              </a:rPr>
              <a:t>ReVolution</a:t>
            </a:r>
            <a:r>
              <a:rPr lang="en-US" sz="1700" dirty="0">
                <a:cs typeface="Calibri"/>
              </a:rPr>
              <a:t> Leadership Team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3552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028AD-B793-4454-8A9B-F5CCD67B1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Admission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EB364-7FBA-4FFF-B918-2D5563931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6847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Student Profile</a:t>
            </a:r>
          </a:p>
          <a:p>
            <a:pPr lvl="1"/>
            <a:r>
              <a:rPr lang="en-US" dirty="0"/>
              <a:t>Expresses a strong commitment to a specific Generalist Discipline</a:t>
            </a:r>
          </a:p>
          <a:p>
            <a:pPr lvl="1"/>
            <a:r>
              <a:rPr lang="en-US" dirty="0"/>
              <a:t>Exhibits mature behavior to complete an accelerated MD program</a:t>
            </a:r>
          </a:p>
          <a:p>
            <a:pPr lvl="1"/>
            <a:r>
              <a:rPr lang="en-US" dirty="0"/>
              <a:t>Has a strong academic record predictive of success</a:t>
            </a:r>
          </a:p>
          <a:p>
            <a:r>
              <a:rPr lang="en-US" dirty="0"/>
              <a:t>Application Processes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/>
              <a:t>Secondary application with MD application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/>
              <a:t>Must be accepted to MD program first</a:t>
            </a:r>
          </a:p>
          <a:p>
            <a:pPr lvl="1" indent="-342900">
              <a:buFont typeface="+mj-lt"/>
              <a:buAutoNum type="arabicPeriod"/>
            </a:pPr>
            <a:r>
              <a:rPr lang="en-US" dirty="0"/>
              <a:t>During M1 year</a:t>
            </a:r>
          </a:p>
          <a:p>
            <a:pPr lvl="1" indent="-342900">
              <a:buAutoNum type="arabicPeriod"/>
            </a:pPr>
            <a:r>
              <a:rPr lang="en-US" dirty="0"/>
              <a:t>After M1 year</a:t>
            </a:r>
            <a:endParaRPr lang="en-US">
              <a:cs typeface="Calibri"/>
            </a:endParaRPr>
          </a:p>
          <a:p>
            <a:pPr marL="685800" lvl="1" indent="-342900">
              <a:buFont typeface="+mj-lt"/>
              <a:buAutoNum type="arabicPeriod"/>
            </a:pPr>
            <a:r>
              <a:rPr lang="en-US" dirty="0"/>
              <a:t>Anytime during M2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/>
              <a:t>After PhD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0531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05C12-5187-44AF-8096-BF97E8C20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94461"/>
            <a:ext cx="7886700" cy="407882"/>
          </a:xfrm>
        </p:spPr>
        <p:txBody>
          <a:bodyPr anchor="t">
            <a:normAutofit fontScale="90000"/>
          </a:bodyPr>
          <a:lstStyle/>
          <a:p>
            <a:r>
              <a:rPr lang="en-US" dirty="0"/>
              <a:t>Selected medical Schools with 3-Year Medical Program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B0F14A-FE66-42CD-8B83-39DC45036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721083"/>
            <a:ext cx="3868340" cy="351359"/>
          </a:xfrm>
          <a:ln w="38100">
            <a:solidFill>
              <a:srgbClr val="0099CC"/>
            </a:solidFill>
          </a:ln>
        </p:spPr>
        <p:txBody>
          <a:bodyPr anchor="t">
            <a:normAutofit fontScale="85000" lnSpcReduction="10000"/>
          </a:bodyPr>
          <a:lstStyle/>
          <a:p>
            <a:r>
              <a:rPr lang="en-US" dirty="0"/>
              <a:t>Current 3-Year MD Programs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0DFA66-3C7A-4482-AB40-DB3F67691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072442"/>
            <a:ext cx="3868340" cy="3756973"/>
          </a:xfrm>
          <a:solidFill>
            <a:schemeClr val="bg1"/>
          </a:solidFill>
          <a:ln w="38100">
            <a:solidFill>
              <a:srgbClr val="0099CC"/>
            </a:solidFill>
          </a:ln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385445" indent="-385445">
              <a:buFont typeface="+mj-lt"/>
              <a:buAutoNum type="arabicPeriod"/>
            </a:pPr>
            <a:r>
              <a:rPr lang="en-US" sz="2175" dirty="0"/>
              <a:t>Columbia U College of Physicians and Surgeons </a:t>
            </a:r>
            <a:endParaRPr lang="en-US"/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Cooper Medical School of Rowan University*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Cumming SOM University of Calgary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nl-NL" sz="2175" dirty="0"/>
              <a:t>DeGroote SOM (Ontario) McMaster U</a:t>
            </a:r>
            <a:endParaRPr lang="nl-NL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Duke University SOM*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Medical College of Wisconsin*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Mercer U SOM*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NYU SOM Langone Health*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Ohio State SOM*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Pennsylvania State COM*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Renaissance SOM at Stony Brook U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Rutgers Medical School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Texas Tech U Health Science Center SOM* 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U of CA Davis SOM*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r>
              <a:rPr lang="en-US" sz="2175" dirty="0"/>
              <a:t>U of Kentucky SOM*</a:t>
            </a:r>
            <a:endParaRPr lang="en-US" sz="2175" dirty="0">
              <a:cs typeface="Calibri" panose="020F0502020204030204"/>
            </a:endParaRPr>
          </a:p>
          <a:p>
            <a:pPr marL="385445" indent="-385445">
              <a:buAutoNum type="arabicPeriod"/>
            </a:pPr>
            <a:r>
              <a:rPr lang="en-US" sz="2150" dirty="0">
                <a:ea typeface="+mn-lt"/>
                <a:cs typeface="+mn-lt"/>
              </a:rPr>
              <a:t>U of Louisville SOM*</a:t>
            </a:r>
            <a:endParaRPr lang="en-US" sz="2150" dirty="0">
              <a:cs typeface="Calibri"/>
            </a:endParaRPr>
          </a:p>
          <a:p>
            <a:pPr marL="0" indent="0">
              <a:buNone/>
            </a:pPr>
            <a:endParaRPr lang="en-US" sz="1800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endParaRPr lang="en-US" sz="1350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endParaRPr lang="en-US" sz="1500" dirty="0">
              <a:cs typeface="Calibri" panose="020F0502020204030204"/>
            </a:endParaRPr>
          </a:p>
          <a:p>
            <a:pPr marL="385445" indent="-385445">
              <a:buFont typeface="+mj-lt"/>
              <a:buAutoNum type="arabicPeriod"/>
            </a:pPr>
            <a:endParaRPr lang="en-US" sz="1500" dirty="0">
              <a:cs typeface="Calibri" panose="020F0502020204030204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AB47DCE-04F6-43F5-B6F7-C0C05C2EE1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721083"/>
            <a:ext cx="3887391" cy="351359"/>
          </a:xfrm>
          <a:ln w="38100">
            <a:solidFill>
              <a:srgbClr val="0099CC"/>
            </a:solidFill>
          </a:ln>
        </p:spPr>
        <p:txBody>
          <a:bodyPr anchor="t">
            <a:normAutofit fontScale="85000" lnSpcReduction="10000"/>
          </a:bodyPr>
          <a:lstStyle/>
          <a:p>
            <a:r>
              <a:rPr lang="en-US" dirty="0"/>
              <a:t>Interested in Developing 3-Year MD Program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DE90DE7-793E-43DD-AD4E-27B527DB03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072443"/>
            <a:ext cx="3887391" cy="998770"/>
          </a:xfrm>
          <a:ln w="38100">
            <a:solidFill>
              <a:srgbClr val="0099CC"/>
            </a:solidFill>
          </a:ln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endParaRPr lang="en-US" sz="1650" dirty="0">
              <a:cs typeface="Calibri"/>
            </a:endParaRPr>
          </a:p>
          <a:p>
            <a:r>
              <a:rPr lang="en-US" sz="1650" dirty="0"/>
              <a:t>University of North Carolina School of Medicine, Chapel Hill*</a:t>
            </a:r>
          </a:p>
          <a:p>
            <a:r>
              <a:rPr lang="en-US" sz="1650" dirty="0"/>
              <a:t>Medical University of South Carolina*</a:t>
            </a:r>
          </a:p>
          <a:p>
            <a:r>
              <a:rPr lang="en-US" sz="1650" dirty="0"/>
              <a:t>Hackensack Meridian School of Medicine at Seton Hall University</a:t>
            </a:r>
            <a:r>
              <a:rPr lang="en-US" dirty="0"/>
              <a:t>*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4FDF8E-11E8-48E3-83F8-82A2254FF2C2}"/>
              </a:ext>
            </a:extLst>
          </p:cNvPr>
          <p:cNvSpPr txBox="1"/>
          <p:nvPr/>
        </p:nvSpPr>
        <p:spPr>
          <a:xfrm>
            <a:off x="4629151" y="3302041"/>
            <a:ext cx="427121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*Member of Consortium of Accelerated Medical Pathway Programs</a:t>
            </a:r>
          </a:p>
        </p:txBody>
      </p:sp>
    </p:spTree>
    <p:extLst>
      <p:ext uri="{BB962C8B-B14F-4D97-AF65-F5344CB8AC3E}">
        <p14:creationId xmlns:p14="http://schemas.microsoft.com/office/powerpoint/2010/main" val="4228121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A86F1-F89C-43C2-98F2-BF969E3E2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Typical Week</a:t>
            </a:r>
            <a:endParaRPr lang="en-US"/>
          </a:p>
        </p:txBody>
      </p:sp>
      <p:pic>
        <p:nvPicPr>
          <p:cNvPr id="4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905661F-7D99-460B-B0C5-D21345D865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320121"/>
            <a:ext cx="8229600" cy="435351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211B97-391D-4416-A7CA-3098CC8E648E}"/>
              </a:ext>
            </a:extLst>
          </p:cNvPr>
          <p:cNvSpPr txBox="1"/>
          <p:nvPr/>
        </p:nvSpPr>
        <p:spPr>
          <a:xfrm>
            <a:off x="387651" y="5844604"/>
            <a:ext cx="8181118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Do we utilize any of this time for 3 year track students?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61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6623" y="900814"/>
            <a:ext cx="569713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8327" y="633165"/>
            <a:ext cx="36199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965" y="636723"/>
            <a:ext cx="3000047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0C29CD-1D6D-4B62-9B28-63C926F8C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154" y="982272"/>
            <a:ext cx="2541314" cy="4560970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  <a:cs typeface="Calibri"/>
              </a:rPr>
              <a:t>Longitudinal Assessments</a:t>
            </a:r>
            <a:endParaRPr lang="en-US" sz="3500">
              <a:solidFill>
                <a:srgbClr val="FFFFFF"/>
              </a:solidFill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676336" y="1352302"/>
            <a:ext cx="4991698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AB0D2-BD00-434A-9053-E8C394DC7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6396" y="1719618"/>
            <a:ext cx="4461623" cy="43346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100" dirty="0">
                <a:solidFill>
                  <a:srgbClr val="FEFFFF"/>
                </a:solidFill>
                <a:cs typeface="Calibri"/>
              </a:rPr>
              <a:t>Competencies</a:t>
            </a:r>
          </a:p>
          <a:p>
            <a:r>
              <a:rPr lang="en-US" sz="2100" dirty="0">
                <a:solidFill>
                  <a:srgbClr val="FEFFFF"/>
                </a:solidFill>
                <a:ea typeface="+mn-lt"/>
                <a:cs typeface="+mn-lt"/>
              </a:rPr>
              <a:t>NBME (pre-clinical and clinical)</a:t>
            </a:r>
            <a:endParaRPr lang="en-US" sz="2100" dirty="0">
              <a:solidFill>
                <a:srgbClr val="FEFFFF"/>
              </a:solidFill>
              <a:cs typeface="Calibri"/>
            </a:endParaRPr>
          </a:p>
          <a:p>
            <a:r>
              <a:rPr lang="en-US" sz="2100" dirty="0">
                <a:solidFill>
                  <a:srgbClr val="FEFFFF"/>
                </a:solidFill>
                <a:cs typeface="Calibri"/>
              </a:rPr>
              <a:t>EPAs</a:t>
            </a:r>
            <a:endParaRPr lang="en-US" sz="2000" dirty="0">
              <a:solidFill>
                <a:srgbClr val="FEFFFF"/>
              </a:solidFill>
              <a:cs typeface="Calibri"/>
            </a:endParaRPr>
          </a:p>
          <a:p>
            <a:r>
              <a:rPr lang="en-US" sz="2000" dirty="0">
                <a:solidFill>
                  <a:srgbClr val="FEFFFF"/>
                </a:solidFill>
                <a:cs typeface="Calibri"/>
              </a:rPr>
              <a:t>Milestones?</a:t>
            </a:r>
          </a:p>
          <a:p>
            <a:endParaRPr lang="en-US" sz="2000" dirty="0">
              <a:solidFill>
                <a:srgbClr val="FEFFFF"/>
              </a:solidFill>
              <a:cs typeface="Calibri"/>
            </a:endParaRPr>
          </a:p>
          <a:p>
            <a:endParaRPr lang="en-US" sz="2100">
              <a:solidFill>
                <a:srgbClr val="FE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1778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14F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880" y="256540"/>
            <a:ext cx="877824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1700" y="5768204"/>
            <a:ext cx="4800600" cy="0"/>
          </a:xfrm>
          <a:prstGeom prst="line">
            <a:avLst/>
          </a:prstGeom>
          <a:ln>
            <a:solidFill>
              <a:srgbClr val="714F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D04222F-8839-4538-8E27-CA829A619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485" y="4871716"/>
            <a:ext cx="7475220" cy="96024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 defTabSz="914400"/>
            <a:r>
              <a:rPr lang="en-US" sz="5000" b="1" dirty="0">
                <a:solidFill>
                  <a:srgbClr val="714F5A"/>
                </a:solidFill>
              </a:rPr>
              <a:t>3 Year MD Track draft 18 </a:t>
            </a:r>
            <a:r>
              <a:rPr lang="en-US" sz="5000" b="1" dirty="0" err="1">
                <a:solidFill>
                  <a:srgbClr val="714F5A"/>
                </a:solidFill>
              </a:rPr>
              <a:t>mos</a:t>
            </a:r>
            <a:endParaRPr lang="en-US" sz="5000" b="1" dirty="0" err="1">
              <a:solidFill>
                <a:srgbClr val="714F5A"/>
              </a:solidFill>
              <a:cs typeface="Calibri Light"/>
            </a:endParaRPr>
          </a:p>
        </p:txBody>
      </p:sp>
      <p:pic>
        <p:nvPicPr>
          <p:cNvPr id="4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FD3AE31-3F9B-4E14-9BD4-D9D7CCD514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" b="8764"/>
          <a:stretch/>
        </p:blipFill>
        <p:spPr>
          <a:xfrm>
            <a:off x="182880" y="256540"/>
            <a:ext cx="8778240" cy="37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40916-16F8-499B-AA27-C99652F3B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301"/>
            <a:ext cx="8229600" cy="1143000"/>
          </a:xfrm>
        </p:spPr>
        <p:txBody>
          <a:bodyPr/>
          <a:lstStyle/>
          <a:p>
            <a:r>
              <a:rPr lang="en-US" dirty="0">
                <a:cs typeface="Calibri"/>
              </a:rPr>
              <a:t>Assessment Week and WIN time</a:t>
            </a:r>
            <a:endParaRPr lang="en-US" dirty="0"/>
          </a:p>
        </p:txBody>
      </p:sp>
      <p:pic>
        <p:nvPicPr>
          <p:cNvPr id="4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327DD31-46DC-4F22-A00F-1CDC2B2F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394" y="1202492"/>
            <a:ext cx="8191500" cy="2952750"/>
          </a:xfrm>
        </p:spPr>
      </p:pic>
      <p:pic>
        <p:nvPicPr>
          <p:cNvPr id="3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5F487C4-AFB0-47A1-B88B-39921EE639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2786" y="4486713"/>
            <a:ext cx="5401019" cy="1630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378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F7D788E-2C1B-4EF4-8719-12613771FF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04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545B40-2FF2-407F-B7F4-4BD886346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78" y="3884968"/>
            <a:ext cx="3935053" cy="143786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"/>
              </a:rPr>
              <a:t>Potential Pathways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DEA6A1-FC5C-4E6E-BBBF-7E472949B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53125" y="2196877"/>
            <a:ext cx="3890875" cy="4661123"/>
          </a:xfrm>
          <a:custGeom>
            <a:avLst/>
            <a:gdLst>
              <a:gd name="connsiteX0" fmla="*/ 3084645 w 4538241"/>
              <a:gd name="connsiteY0" fmla="*/ 0 h 5436644"/>
              <a:gd name="connsiteX1" fmla="*/ 4285328 w 4538241"/>
              <a:gd name="connsiteY1" fmla="*/ 242407 h 5436644"/>
              <a:gd name="connsiteX2" fmla="*/ 4538241 w 4538241"/>
              <a:gd name="connsiteY2" fmla="*/ 364242 h 5436644"/>
              <a:gd name="connsiteX3" fmla="*/ 4538241 w 4538241"/>
              <a:gd name="connsiteY3" fmla="*/ 5436644 h 5436644"/>
              <a:gd name="connsiteX4" fmla="*/ 1091428 w 4538241"/>
              <a:gd name="connsiteY4" fmla="*/ 5436644 h 5436644"/>
              <a:gd name="connsiteX5" fmla="*/ 903472 w 4538241"/>
              <a:gd name="connsiteY5" fmla="*/ 5265818 h 5436644"/>
              <a:gd name="connsiteX6" fmla="*/ 0 w 4538241"/>
              <a:gd name="connsiteY6" fmla="*/ 3084645 h 5436644"/>
              <a:gd name="connsiteX7" fmla="*/ 3084645 w 4538241"/>
              <a:gd name="connsiteY7" fmla="*/ 0 h 543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38241" h="5436644">
                <a:moveTo>
                  <a:pt x="3084645" y="0"/>
                </a:moveTo>
                <a:cubicBezTo>
                  <a:pt x="3510546" y="0"/>
                  <a:pt x="3916286" y="86315"/>
                  <a:pt x="4285328" y="242407"/>
                </a:cubicBezTo>
                <a:lnTo>
                  <a:pt x="4538241" y="364242"/>
                </a:lnTo>
                <a:lnTo>
                  <a:pt x="4538241" y="5436644"/>
                </a:lnTo>
                <a:lnTo>
                  <a:pt x="1091428" y="5436644"/>
                </a:lnTo>
                <a:lnTo>
                  <a:pt x="903472" y="5265818"/>
                </a:lnTo>
                <a:cubicBezTo>
                  <a:pt x="345261" y="4707608"/>
                  <a:pt x="0" y="3936446"/>
                  <a:pt x="0" y="3084645"/>
                </a:cubicBezTo>
                <a:cubicBezTo>
                  <a:pt x="0" y="1381043"/>
                  <a:pt x="1381043" y="0"/>
                  <a:pt x="3084645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5AD6500-BB62-4AAC-9D2F-C10DDC90C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2990" y="2336743"/>
            <a:ext cx="3751010" cy="4521257"/>
          </a:xfrm>
          <a:custGeom>
            <a:avLst/>
            <a:gdLst>
              <a:gd name="connsiteX0" fmla="*/ 2921508 w 4375105"/>
              <a:gd name="connsiteY0" fmla="*/ 0 h 5273507"/>
              <a:gd name="connsiteX1" fmla="*/ 4314072 w 4375105"/>
              <a:gd name="connsiteY1" fmla="*/ 352611 h 5273507"/>
              <a:gd name="connsiteX2" fmla="*/ 4375105 w 4375105"/>
              <a:gd name="connsiteY2" fmla="*/ 389689 h 5273507"/>
              <a:gd name="connsiteX3" fmla="*/ 4375105 w 4375105"/>
              <a:gd name="connsiteY3" fmla="*/ 5273507 h 5273507"/>
              <a:gd name="connsiteX4" fmla="*/ 1193705 w 4375105"/>
              <a:gd name="connsiteY4" fmla="*/ 5273507 h 5273507"/>
              <a:gd name="connsiteX5" fmla="*/ 1063158 w 4375105"/>
              <a:gd name="connsiteY5" fmla="*/ 5175886 h 5273507"/>
              <a:gd name="connsiteX6" fmla="*/ 0 w 4375105"/>
              <a:gd name="connsiteY6" fmla="*/ 2921508 h 5273507"/>
              <a:gd name="connsiteX7" fmla="*/ 2921508 w 4375105"/>
              <a:gd name="connsiteY7" fmla="*/ 0 h 5273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5105" h="5273507">
                <a:moveTo>
                  <a:pt x="2921508" y="0"/>
                </a:moveTo>
                <a:cubicBezTo>
                  <a:pt x="3425728" y="0"/>
                  <a:pt x="3900114" y="127735"/>
                  <a:pt x="4314072" y="352611"/>
                </a:cubicBezTo>
                <a:lnTo>
                  <a:pt x="4375105" y="389689"/>
                </a:lnTo>
                <a:lnTo>
                  <a:pt x="4375105" y="5273507"/>
                </a:lnTo>
                <a:lnTo>
                  <a:pt x="1193705" y="5273507"/>
                </a:lnTo>
                <a:lnTo>
                  <a:pt x="1063158" y="5175886"/>
                </a:lnTo>
                <a:cubicBezTo>
                  <a:pt x="413861" y="4640038"/>
                  <a:pt x="0" y="3829104"/>
                  <a:pt x="0" y="2921508"/>
                </a:cubicBezTo>
                <a:cubicBezTo>
                  <a:pt x="0" y="1308004"/>
                  <a:pt x="1308004" y="0"/>
                  <a:pt x="292150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C54E824-C0F4-480B-BC88-689F50C45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39621" y="-3941"/>
            <a:ext cx="4124601" cy="2980208"/>
          </a:xfrm>
          <a:custGeom>
            <a:avLst/>
            <a:gdLst>
              <a:gd name="connsiteX0" fmla="*/ 229420 w 4349752"/>
              <a:gd name="connsiteY0" fmla="*/ 0 h 3142889"/>
              <a:gd name="connsiteX1" fmla="*/ 4120333 w 4349752"/>
              <a:gd name="connsiteY1" fmla="*/ 0 h 3142889"/>
              <a:gd name="connsiteX2" fmla="*/ 4178840 w 4349752"/>
              <a:gd name="connsiteY2" fmla="*/ 121453 h 3142889"/>
              <a:gd name="connsiteX3" fmla="*/ 4349752 w 4349752"/>
              <a:gd name="connsiteY3" fmla="*/ 968013 h 3142889"/>
              <a:gd name="connsiteX4" fmla="*/ 2174876 w 4349752"/>
              <a:gd name="connsiteY4" fmla="*/ 3142889 h 3142889"/>
              <a:gd name="connsiteX5" fmla="*/ 0 w 4349752"/>
              <a:gd name="connsiteY5" fmla="*/ 968013 h 3142889"/>
              <a:gd name="connsiteX6" fmla="*/ 170913 w 4349752"/>
              <a:gd name="connsiteY6" fmla="*/ 121453 h 3142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9752" h="3142889">
                <a:moveTo>
                  <a:pt x="229420" y="0"/>
                </a:moveTo>
                <a:lnTo>
                  <a:pt x="4120333" y="0"/>
                </a:lnTo>
                <a:lnTo>
                  <a:pt x="4178840" y="121453"/>
                </a:lnTo>
                <a:cubicBezTo>
                  <a:pt x="4288894" y="381652"/>
                  <a:pt x="4349752" y="667725"/>
                  <a:pt x="4349752" y="968013"/>
                </a:cubicBezTo>
                <a:cubicBezTo>
                  <a:pt x="4349752" y="2169164"/>
                  <a:pt x="3376027" y="3142889"/>
                  <a:pt x="2174876" y="3142889"/>
                </a:cubicBezTo>
                <a:cubicBezTo>
                  <a:pt x="973725" y="3142889"/>
                  <a:pt x="0" y="2169164"/>
                  <a:pt x="0" y="968013"/>
                </a:cubicBezTo>
                <a:cubicBezTo>
                  <a:pt x="0" y="667725"/>
                  <a:pt x="60858" y="381652"/>
                  <a:pt x="170913" y="12145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6AAAC3B-1954-46B7-BBAC-27DFF5B52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00961" y="-5576"/>
            <a:ext cx="3815104" cy="2825978"/>
          </a:xfrm>
          <a:custGeom>
            <a:avLst/>
            <a:gdLst>
              <a:gd name="connsiteX0" fmla="*/ 248676 w 4023360"/>
              <a:gd name="connsiteY0" fmla="*/ 0 h 2980240"/>
              <a:gd name="connsiteX1" fmla="*/ 3774684 w 4023360"/>
              <a:gd name="connsiteY1" fmla="*/ 0 h 2980240"/>
              <a:gd name="connsiteX2" fmla="*/ 3780561 w 4023360"/>
              <a:gd name="connsiteY2" fmla="*/ 9674 h 2980240"/>
              <a:gd name="connsiteX3" fmla="*/ 4023360 w 4023360"/>
              <a:gd name="connsiteY3" fmla="*/ 968560 h 2980240"/>
              <a:gd name="connsiteX4" fmla="*/ 2011680 w 4023360"/>
              <a:gd name="connsiteY4" fmla="*/ 2980240 h 2980240"/>
              <a:gd name="connsiteX5" fmla="*/ 0 w 4023360"/>
              <a:gd name="connsiteY5" fmla="*/ 968560 h 2980240"/>
              <a:gd name="connsiteX6" fmla="*/ 242799 w 4023360"/>
              <a:gd name="connsiteY6" fmla="*/ 9674 h 298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23360" h="2980240">
                <a:moveTo>
                  <a:pt x="248676" y="0"/>
                </a:moveTo>
                <a:lnTo>
                  <a:pt x="3774684" y="0"/>
                </a:lnTo>
                <a:lnTo>
                  <a:pt x="3780561" y="9674"/>
                </a:lnTo>
                <a:cubicBezTo>
                  <a:pt x="3935405" y="294716"/>
                  <a:pt x="4023360" y="621366"/>
                  <a:pt x="4023360" y="968560"/>
                </a:cubicBezTo>
                <a:cubicBezTo>
                  <a:pt x="4023360" y="2079580"/>
                  <a:pt x="3122700" y="2980240"/>
                  <a:pt x="2011680" y="2980240"/>
                </a:cubicBezTo>
                <a:cubicBezTo>
                  <a:pt x="900660" y="2980240"/>
                  <a:pt x="0" y="2079580"/>
                  <a:pt x="0" y="968560"/>
                </a:cubicBezTo>
                <a:cubicBezTo>
                  <a:pt x="0" y="621366"/>
                  <a:pt x="87955" y="294716"/>
                  <a:pt x="242799" y="967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17747-6758-496A-B58C-82FF1F53F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7938" y="252504"/>
            <a:ext cx="2832808" cy="2349794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 dirty="0">
                <a:solidFill>
                  <a:srgbClr val="0070C0"/>
                </a:solidFill>
                <a:ea typeface="+mn-lt"/>
                <a:cs typeface="+mn-lt"/>
              </a:rPr>
              <a:t>Existing</a:t>
            </a:r>
            <a:endParaRPr lang="en-US" sz="1600">
              <a:solidFill>
                <a:srgbClr val="0070C0"/>
              </a:solidFill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ea typeface="+mn-lt"/>
                <a:cs typeface="+mn-lt"/>
              </a:rPr>
              <a:t>Global health</a:t>
            </a:r>
            <a:endParaRPr lang="en-US" sz="1600">
              <a:solidFill>
                <a:srgbClr val="0070C0"/>
              </a:solidFill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ea typeface="+mn-lt"/>
                <a:cs typeface="+mn-lt"/>
              </a:rPr>
              <a:t>Rural health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ea typeface="+mn-lt"/>
                <a:cs typeface="+mn-lt"/>
              </a:rPr>
              <a:t>Urban health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ea typeface="+mn-lt"/>
                <a:cs typeface="+mn-lt"/>
              </a:rPr>
              <a:t>Clinical and Translational Research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rgbClr val="0070C0"/>
              </a:solidFill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>
                <a:solidFill>
                  <a:srgbClr val="0070C0"/>
                </a:solidFill>
                <a:ea typeface="+mn-lt"/>
                <a:cs typeface="+mn-lt"/>
              </a:rPr>
              <a:t>Baseline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ea typeface="+mn-lt"/>
                <a:cs typeface="+mn-lt"/>
              </a:rPr>
              <a:t>Clinical care</a:t>
            </a:r>
          </a:p>
          <a:p>
            <a:pPr>
              <a:lnSpc>
                <a:spcPct val="90000"/>
              </a:lnSpc>
            </a:pPr>
            <a:endParaRPr lang="en-US" sz="1200"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endParaRPr lang="en-US" sz="1200"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BC642F-13A5-4379-BB8F-CE6A711D4D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1204" y="2991283"/>
            <a:ext cx="3136060" cy="3626966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cs typeface="Calibri"/>
              </a:rPr>
              <a:t>Leadership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cs typeface="Calibri"/>
              </a:rPr>
              <a:t>Biomedical Innovation, Design, Device development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cs typeface="Calibri"/>
              </a:rPr>
              <a:t>Diversity – LGBTQ care, race/bias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cs typeface="Calibri"/>
              </a:rPr>
              <a:t>HSS (QI, HCP)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cs typeface="Calibri"/>
              </a:rPr>
              <a:t>Humanities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cs typeface="Calibri"/>
              </a:rPr>
              <a:t>Community engagement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cs typeface="Calibri"/>
              </a:rPr>
              <a:t>Education (patient, peers, community, medical education)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cs typeface="Calibri"/>
              </a:rPr>
              <a:t>Simulation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cs typeface="Calibri"/>
              </a:rPr>
              <a:t>Advocacy (community, political)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70C0"/>
                </a:solidFill>
                <a:cs typeface="Calibri"/>
              </a:rPr>
              <a:t>Care of vulnerable populations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dirty="0" err="1">
                <a:solidFill>
                  <a:srgbClr val="0070C0"/>
                </a:solidFill>
                <a:cs typeface="Calibri"/>
              </a:rPr>
              <a:t>LatinX</a:t>
            </a:r>
            <a:r>
              <a:rPr lang="en-US" sz="1600" dirty="0">
                <a:solidFill>
                  <a:srgbClr val="0070C0"/>
                </a:solidFill>
                <a:cs typeface="Calibri"/>
              </a:rPr>
              <a:t> health/Spanish immersion</a:t>
            </a:r>
          </a:p>
        </p:txBody>
      </p:sp>
    </p:spTree>
    <p:extLst>
      <p:ext uri="{BB962C8B-B14F-4D97-AF65-F5344CB8AC3E}">
        <p14:creationId xmlns:p14="http://schemas.microsoft.com/office/powerpoint/2010/main" val="3832919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3DA19-7081-438C-B841-2115AFA85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 fontScale="90000"/>
          </a:bodyPr>
          <a:lstStyle/>
          <a:p>
            <a:r>
              <a:rPr lang="en-US" sz="3000">
                <a:solidFill>
                  <a:schemeClr val="bg1"/>
                </a:solidFill>
                <a:cs typeface="Calibri Light"/>
              </a:rPr>
              <a:t>Moving step 1 </a:t>
            </a:r>
            <a:r>
              <a:rPr lang="en-US" sz="3000">
                <a:solidFill>
                  <a:schemeClr val="accent4"/>
                </a:solidFill>
                <a:cs typeface="Calibri Light"/>
              </a:rPr>
              <a:t>AFTER the start of</a:t>
            </a:r>
            <a:r>
              <a:rPr lang="en-US" sz="3000">
                <a:solidFill>
                  <a:schemeClr val="bg1"/>
                </a:solidFill>
                <a:cs typeface="Calibri Light"/>
              </a:rPr>
              <a:t> Core Clinical Experiences</a:t>
            </a:r>
            <a:endParaRPr lang="en-US" sz="3000">
              <a:solidFill>
                <a:schemeClr val="bg1"/>
              </a:solidFill>
            </a:endParaRPr>
          </a:p>
        </p:txBody>
      </p:sp>
      <p:sp>
        <p:nvSpPr>
          <p:cNvPr id="13" name="Rectangle 16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28BAB-9EA5-461E-B1B8-F19D21BF6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cs typeface="Calibri"/>
              </a:rPr>
              <a:t>Fosters clinical-biomedical learning</a:t>
            </a:r>
          </a:p>
          <a:p>
            <a:r>
              <a:rPr lang="en-US">
                <a:cs typeface="Calibri"/>
              </a:rPr>
              <a:t>Step 1 is increasingly clinical</a:t>
            </a:r>
          </a:p>
          <a:p>
            <a:r>
              <a:rPr lang="en-US">
                <a:cs typeface="Calibri"/>
              </a:rPr>
              <a:t>Allows preclinical space for other curriculum</a:t>
            </a:r>
          </a:p>
          <a:p>
            <a:r>
              <a:rPr lang="en-US">
                <a:cs typeface="Calibri"/>
              </a:rPr>
              <a:t>Would require some curriculum building for clinical-biomedical connection each rotation </a:t>
            </a:r>
          </a:p>
          <a:p>
            <a:r>
              <a:rPr lang="en-US" sz="1600" i="1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"I felt that there was too much emphasis in the MS1 and MS2 years about preparing for Step 1 at the expense of developing a very strong clinical knowledge for the future. The program I am at doesn't have their students take step 1 until after their first year of clerkship and I feel that their clinical knowledge is much stronger than the average UMass student."</a:t>
            </a:r>
            <a:endParaRPr lang="en-US" sz="1600" i="1">
              <a:solidFill>
                <a:schemeClr val="tx1">
                  <a:lumMod val="50000"/>
                  <a:lumOff val="50000"/>
                </a:schemeClr>
              </a:solidFill>
              <a:cs typeface="Calibri"/>
            </a:endParaRPr>
          </a:p>
          <a:p>
            <a:r>
              <a:rPr lang="en-US">
                <a:cs typeface="Calibri"/>
              </a:rPr>
              <a:t>Most schools report an increase in scores</a:t>
            </a:r>
          </a:p>
          <a:p>
            <a:pPr lvl="1"/>
            <a:r>
              <a:rPr lang="en-US" sz="1400" i="1">
                <a:ea typeface="+mn-lt"/>
                <a:cs typeface="+mn-lt"/>
              </a:rPr>
              <a:t>Jurich D, Daniel M, Paniagua M, et al. Moving the United States Medical Licensing Examination (USMLE) Step 1 after core clerkships: An outcomes analysis. </a:t>
            </a:r>
            <a:r>
              <a:rPr lang="en-US" sz="1400" i="1" err="1">
                <a:ea typeface="+mn-lt"/>
                <a:cs typeface="+mn-lt"/>
              </a:rPr>
              <a:t>Acad</a:t>
            </a:r>
            <a:r>
              <a:rPr lang="en-US" sz="1400" i="1">
                <a:ea typeface="+mn-lt"/>
                <a:cs typeface="+mn-lt"/>
              </a:rPr>
              <a:t> Med. 2019;94:371–377. </a:t>
            </a:r>
            <a:endParaRPr lang="en-US" sz="1400" i="1">
              <a:cs typeface="Calibri"/>
            </a:endParaRPr>
          </a:p>
          <a:p>
            <a:pPr lvl="1"/>
            <a:endParaRPr lang="en-US" sz="21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7160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93EFC8-3F17-46FC-9B69-01F373507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0376" y="386711"/>
            <a:ext cx="5806839" cy="1135737"/>
          </a:xfrm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rgbClr val="0070C0"/>
                </a:solidFill>
                <a:cs typeface="Calibri"/>
              </a:rPr>
              <a:t>We are seeking GME programs that fall into 2 categories: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711E28-1D76-4FD0-AB4F-ECA30CFE77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045" r="31399" b="-2"/>
          <a:stretch/>
        </p:blipFill>
        <p:spPr>
          <a:xfrm>
            <a:off x="-1" y="10"/>
            <a:ext cx="2748709" cy="685799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713128"/>
            <a:ext cx="801651" cy="2126625"/>
            <a:chOff x="10918968" y="713127"/>
            <a:chExt cx="1273032" cy="253283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8D4E0-8A8F-453F-9270-739067F4E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0980" y="2154747"/>
            <a:ext cx="5805069" cy="253160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AutoNum type="arabicPeriod"/>
            </a:pPr>
            <a:r>
              <a:rPr lang="en-US" sz="2800" dirty="0">
                <a:ea typeface="+mn-lt"/>
                <a:cs typeface="+mn-lt"/>
              </a:rPr>
              <a:t>Partner on design AND wish to be considered for implementation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(3-year MD students would be accepted to your program)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AutoNum type="arabicPeriod"/>
            </a:pPr>
            <a:endParaRPr lang="en-US" sz="2800" dirty="0">
              <a:ea typeface="+mn-lt"/>
              <a:cs typeface="+mn-lt"/>
            </a:endParaRPr>
          </a:p>
          <a:p>
            <a:pPr marL="514350" indent="-514350">
              <a:buAutoNum type="arabicPeriod"/>
            </a:pPr>
            <a:r>
              <a:rPr lang="en-US" sz="2800" dirty="0">
                <a:ea typeface="+mn-lt"/>
                <a:cs typeface="+mn-lt"/>
              </a:rPr>
              <a:t>Partner on design of the 3 year track, but do NOT want to be considered for implementation 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sz="2800" dirty="0">
              <a:ea typeface="+mn-lt"/>
              <a:cs typeface="+mn-lt"/>
            </a:endParaRPr>
          </a:p>
          <a:p>
            <a:endParaRPr lang="en-US" sz="1700" dirty="0">
              <a:cs typeface="Calibri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754938" y="5230015"/>
            <a:ext cx="2017580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98182" y="578940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0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Box 4"/>
          <p:cNvSpPr txBox="1"/>
          <p:nvPr/>
        </p:nvSpPr>
        <p:spPr>
          <a:xfrm>
            <a:off x="5208165" y="1024170"/>
            <a:ext cx="3799501" cy="3370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457223" hangingPunct="0">
              <a:lnSpc>
                <a:spcPts val="2801"/>
              </a:lnSpc>
            </a:pPr>
            <a:r>
              <a:rPr sz="2000" kern="0"/>
              <a:t>OLYMPIC RINGS COLOR</a:t>
            </a:r>
          </a:p>
        </p:txBody>
      </p:sp>
      <p:sp>
        <p:nvSpPr>
          <p:cNvPr id="148" name="TextBox 5"/>
          <p:cNvSpPr txBox="1"/>
          <p:nvPr/>
        </p:nvSpPr>
        <p:spPr>
          <a:xfrm>
            <a:off x="5208293" y="1891155"/>
            <a:ext cx="4056421" cy="3041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457223" hangingPunct="0">
              <a:lnSpc>
                <a:spcPts val="2600"/>
              </a:lnSpc>
            </a:pPr>
            <a:r>
              <a:rPr sz="1600" kern="0"/>
              <a:t>Each ring is for each continent on Earth</a:t>
            </a:r>
          </a:p>
        </p:txBody>
      </p:sp>
      <p:sp>
        <p:nvSpPr>
          <p:cNvPr id="151" name="TextBox 8"/>
          <p:cNvSpPr txBox="1"/>
          <p:nvPr/>
        </p:nvSpPr>
        <p:spPr>
          <a:xfrm>
            <a:off x="514222" y="3386138"/>
            <a:ext cx="3799502" cy="3370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457223" hangingPunct="0">
              <a:lnSpc>
                <a:spcPts val="2801"/>
              </a:lnSpc>
            </a:pPr>
            <a:r>
              <a:rPr sz="2000" kern="0"/>
              <a:t>SKIN COLOR</a:t>
            </a:r>
          </a:p>
        </p:txBody>
      </p:sp>
      <p:sp>
        <p:nvSpPr>
          <p:cNvPr id="152" name="TextBox 9"/>
          <p:cNvSpPr txBox="1"/>
          <p:nvPr/>
        </p:nvSpPr>
        <p:spPr>
          <a:xfrm>
            <a:off x="366386" y="2665028"/>
            <a:ext cx="6178674" cy="32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457223" hangingPunct="0">
              <a:lnSpc>
                <a:spcPct val="100000"/>
              </a:lnSpc>
            </a:pPr>
            <a:endParaRPr lang="en-US" sz="2100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76405A6-D2D4-4954-BC7A-1B1A7947484C}"/>
              </a:ext>
            </a:extLst>
          </p:cNvPr>
          <p:cNvSpPr txBox="1"/>
          <p:nvPr/>
        </p:nvSpPr>
        <p:spPr>
          <a:xfrm>
            <a:off x="733735" y="384280"/>
            <a:ext cx="5520690" cy="1031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8100"/>
              </a:lnSpc>
              <a:defRPr sz="65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457223" hangingPunct="0">
              <a:lnSpc>
                <a:spcPts val="4050"/>
              </a:lnSpc>
            </a:pPr>
            <a:r>
              <a:rPr lang="en-US" sz="3300" kern="0" dirty="0">
                <a:solidFill>
                  <a:srgbClr val="005392"/>
                </a:solidFill>
              </a:rPr>
              <a:t>Principles of broad curriculum change</a:t>
            </a:r>
            <a:endParaRPr sz="3300" kern="0" dirty="0">
              <a:solidFill>
                <a:srgbClr val="005392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B5AF0E-9780-47BC-A115-F6F9CB725F15}"/>
                  </a:ext>
                </a:extLst>
              </p14:cNvPr>
              <p14:cNvContentPartPr/>
              <p14:nvPr/>
            </p14:nvContentPartPr>
            <p14:xfrm>
              <a:off x="6671246" y="1024169"/>
              <a:ext cx="91800" cy="50374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B5AF0E-9780-47BC-A115-F6F9CB725F1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17246" y="916177"/>
                <a:ext cx="199440" cy="5253105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5BA64C80-3FE3-4DD0-9698-72C5CC43DB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4408422">
            <a:off x="6921634" y="1335013"/>
            <a:ext cx="2028572" cy="162142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978DBE3-D621-49FA-B8B7-0C8D4E89BB33}"/>
              </a:ext>
            </a:extLst>
          </p:cNvPr>
          <p:cNvSpPr txBox="1"/>
          <p:nvPr/>
        </p:nvSpPr>
        <p:spPr>
          <a:xfrm>
            <a:off x="317152" y="1675128"/>
            <a:ext cx="6030839" cy="48551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marL="428625" indent="-428625" defTabSz="685800" hangingPunct="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Single pass curriculum, block structure, consistent expectations</a:t>
            </a: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Standardized weekly calendars</a:t>
            </a:r>
            <a:endParaRPr lang="en-US" sz="2700" dirty="0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Built in remediation space</a:t>
            </a:r>
            <a:endParaRPr lang="en-US" sz="2700" dirty="0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  <a:p>
            <a:pPr marL="428625" indent="-428625" defTabSz="685800" hangingPunct="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Integrated longitudinal content</a:t>
            </a:r>
            <a:endParaRPr lang="en-US" sz="27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marL="428625" indent="-428625" defTabSz="685800" hangingPunct="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Scheduled, full clinical day +</a:t>
            </a:r>
            <a:endParaRPr lang="en-US" sz="27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marL="428625" indent="-428625" defTabSz="685800" hangingPunct="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Engaged, student-centered learning</a:t>
            </a:r>
            <a:endParaRPr lang="en-US" sz="27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marL="428625" indent="-428625" defTabSz="685800" hangingPunct="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Decreased unintended redundancy</a:t>
            </a:r>
            <a:endParaRPr lang="en-US" sz="27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marL="428625" indent="-428625" defTabSz="6858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Pathways to promote curiosity and inquiry</a:t>
            </a:r>
          </a:p>
          <a:p>
            <a:pPr defTabSz="685800" hangingPunct="0"/>
            <a:endParaRPr lang="en-US" sz="270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defTabSz="685800" hangingPunct="0"/>
            <a:endParaRPr lang="en-US" sz="140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1781345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D35D61A1-8484-4749-8AD0-A3455E075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5">
            <a:extLst>
              <a:ext uri="{FF2B5EF4-FFF2-40B4-BE49-F238E27FC236}">
                <a16:creationId xmlns:a16="http://schemas.microsoft.com/office/drawing/2014/main" id="{1447903E-2B66-479D-959B-F2EBB2CC9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28801"/>
            <a:ext cx="7886700" cy="436245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A picture containing clock&#10;&#10;Description automatically generated">
            <a:extLst>
              <a:ext uri="{FF2B5EF4-FFF2-40B4-BE49-F238E27FC236}">
                <a16:creationId xmlns:a16="http://schemas.microsoft.com/office/drawing/2014/main" id="{7F6FA683-8B73-4D10-8211-2B32772976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" b="993"/>
          <a:stretch/>
        </p:blipFill>
        <p:spPr>
          <a:xfrm>
            <a:off x="868680" y="2149222"/>
            <a:ext cx="7406640" cy="3721608"/>
          </a:xfrm>
          <a:prstGeom prst="rect">
            <a:avLst/>
          </a:prstGeom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2505E50-8218-413A-848C-4B916BB5D1A6}"/>
              </a:ext>
            </a:extLst>
          </p:cNvPr>
          <p:cNvSpPr txBox="1"/>
          <p:nvPr/>
        </p:nvSpPr>
        <p:spPr>
          <a:xfrm>
            <a:off x="3200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954AAA-E9BD-4189-97DF-367412813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>
                <a:cs typeface="Calibri"/>
              </a:rPr>
              <a:t>The Big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9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B9095-8991-4067-B0A3-87B1E5349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cs typeface="Calibri"/>
              </a:rPr>
              <a:t>Block-based</a:t>
            </a:r>
            <a:r>
              <a:rPr lang="en-US" dirty="0">
                <a:cs typeface="Calibri"/>
              </a:rPr>
              <a:t>, Single Pass, 18-month Foundational Curriculum</a:t>
            </a:r>
            <a:endParaRPr lang="en-US" dirty="0"/>
          </a:p>
        </p:txBody>
      </p:sp>
      <p:pic>
        <p:nvPicPr>
          <p:cNvPr id="5" name="Picture 1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95D2565-E0DE-43B1-BE7A-9ED0F6FB48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6017" y="2090553"/>
            <a:ext cx="8923778" cy="2755331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D56707E-0C22-4828-9AB0-00A22BF637CE}"/>
              </a:ext>
            </a:extLst>
          </p:cNvPr>
          <p:cNvSpPr txBox="1"/>
          <p:nvPr/>
        </p:nvSpPr>
        <p:spPr>
          <a:xfrm>
            <a:off x="759863" y="5011122"/>
            <a:ext cx="787503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/>
              <a:t>Each student selects a </a:t>
            </a:r>
            <a:r>
              <a:rPr lang="en-US" sz="1600">
                <a:solidFill>
                  <a:srgbClr val="0070C0"/>
                </a:solidFill>
              </a:rPr>
              <a:t>Pathway</a:t>
            </a:r>
            <a:r>
              <a:rPr lang="en-US" sz="1600"/>
              <a:t> (spring year 1) -- relates to Capstone and other experiences</a:t>
            </a:r>
            <a:endParaRPr lang="en-US" sz="1600">
              <a:cs typeface="Calibri"/>
            </a:endParaRPr>
          </a:p>
          <a:p>
            <a:r>
              <a:rPr lang="en-US" sz="1600">
                <a:ea typeface="+mn-lt"/>
                <a:cs typeface="+mn-lt"/>
              </a:rPr>
              <a:t>1-week </a:t>
            </a: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Healthcare Delivery Systems/Pathway</a:t>
            </a:r>
            <a:r>
              <a:rPr lang="en-US" sz="1600">
                <a:ea typeface="+mn-lt"/>
                <a:cs typeface="+mn-lt"/>
              </a:rPr>
              <a:t> experience spring year 2</a:t>
            </a:r>
          </a:p>
          <a:p>
            <a:r>
              <a:rPr lang="en-US" sz="1600">
                <a:solidFill>
                  <a:srgbClr val="0070C0"/>
                </a:solidFill>
              </a:rPr>
              <a:t>Redesigning Core Clinical Experiences</a:t>
            </a:r>
            <a:r>
              <a:rPr lang="en-US" sz="1600"/>
              <a:t> (clerkships +, integrated interstitial)</a:t>
            </a:r>
            <a:endParaRPr lang="en-US" sz="1600">
              <a:cs typeface="Calibri"/>
            </a:endParaRPr>
          </a:p>
          <a:p>
            <a:r>
              <a:rPr lang="en-US" sz="1600">
                <a:solidFill>
                  <a:srgbClr val="0070C0"/>
                </a:solidFill>
                <a:cs typeface="Calibri"/>
              </a:rPr>
              <a:t>Step 1</a:t>
            </a:r>
            <a:r>
              <a:rPr lang="en-US" sz="1600">
                <a:cs typeface="Calibri"/>
              </a:rPr>
              <a:t> likely to move into/after 3rd/clerkship year (supports purposeful integration in CCE)</a:t>
            </a:r>
          </a:p>
          <a:p>
            <a:r>
              <a:rPr lang="en-US" sz="1600">
                <a:cs typeface="Calibri"/>
              </a:rPr>
              <a:t>2-week </a:t>
            </a:r>
            <a:r>
              <a:rPr lang="en-US" sz="1600">
                <a:solidFill>
                  <a:srgbClr val="0070C0"/>
                </a:solidFill>
                <a:cs typeface="Calibri"/>
              </a:rPr>
              <a:t>service learning/health systems/population experience</a:t>
            </a:r>
            <a:r>
              <a:rPr lang="en-US" sz="1600">
                <a:cs typeface="Calibri"/>
              </a:rPr>
              <a:t> in fall year 3</a:t>
            </a:r>
          </a:p>
          <a:p>
            <a:r>
              <a:rPr lang="en-US" sz="1600">
                <a:solidFill>
                  <a:srgbClr val="0070C0"/>
                </a:solidFill>
                <a:cs typeface="Calibri"/>
              </a:rPr>
              <a:t>3-year MD track</a:t>
            </a:r>
          </a:p>
        </p:txBody>
      </p:sp>
    </p:spTree>
    <p:extLst>
      <p:ext uri="{BB962C8B-B14F-4D97-AF65-F5344CB8AC3E}">
        <p14:creationId xmlns:p14="http://schemas.microsoft.com/office/powerpoint/2010/main" val="3053887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5A0FA-6B12-4C8D-ABEC-C2B510D0F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 3 Year MD Program?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269BA-95E7-43CD-A5EB-738D3BC5D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1812"/>
            <a:ext cx="7886700" cy="332145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More students enter medical school with related skills</a:t>
            </a: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Individualized pathways match student goals</a:t>
            </a:r>
            <a:endParaRPr lang="en-US" dirty="0"/>
          </a:p>
          <a:p>
            <a:r>
              <a:rPr lang="en-US" dirty="0"/>
              <a:t>Lifetime savings potential $250,000</a:t>
            </a:r>
            <a:r>
              <a:rPr lang="en-US" baseline="30000" dirty="0"/>
              <a:t>1</a:t>
            </a:r>
            <a:endParaRPr lang="en-US" baseline="30000" dirty="0">
              <a:cs typeface="Calibri"/>
            </a:endParaRPr>
          </a:p>
          <a:p>
            <a:r>
              <a:rPr lang="en-US" dirty="0"/>
              <a:t>Address the predicted physician shortage</a:t>
            </a:r>
          </a:p>
          <a:p>
            <a:r>
              <a:rPr lang="en-US" dirty="0">
                <a:cs typeface="Calibri"/>
              </a:rPr>
              <a:t>Alignment with specified residencies and programs</a:t>
            </a:r>
            <a:endParaRPr lang="en-US" dirty="0"/>
          </a:p>
          <a:p>
            <a:r>
              <a:rPr lang="en-US" dirty="0"/>
              <a:t>Drive innovation in medical education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B4C0BB-7B66-4207-968D-A2473B038A14}"/>
              </a:ext>
            </a:extLst>
          </p:cNvPr>
          <p:cNvSpPr txBox="1"/>
          <p:nvPr/>
        </p:nvSpPr>
        <p:spPr>
          <a:xfrm>
            <a:off x="509452" y="5344342"/>
            <a:ext cx="80058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aseline="30000" dirty="0"/>
              <a:t>1</a:t>
            </a:r>
            <a:r>
              <a:rPr lang="en-US" sz="1350" dirty="0"/>
              <a:t>Weiner S. </a:t>
            </a:r>
            <a:r>
              <a:rPr lang="en-US" sz="1350" i="1" dirty="0" err="1"/>
              <a:t>AAMCNews</a:t>
            </a:r>
            <a:r>
              <a:rPr lang="en-US" sz="1350" dirty="0"/>
              <a:t>. Friday, March 29, 2019. Available online at https://news.aamc.org/medical-education/article/med-school-3-years-future-medical-education/ . Accessed 4/10/19. </a:t>
            </a:r>
          </a:p>
        </p:txBody>
      </p:sp>
    </p:spTree>
    <p:extLst>
      <p:ext uri="{BB962C8B-B14F-4D97-AF65-F5344CB8AC3E}">
        <p14:creationId xmlns:p14="http://schemas.microsoft.com/office/powerpoint/2010/main" val="3164757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7569D-6690-4603-BD16-EC2226AC2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7705" y="572793"/>
            <a:ext cx="4939868" cy="83121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100" dirty="0">
                <a:cs typeface="Calibri"/>
              </a:rPr>
              <a:t>Draft Principles</a:t>
            </a:r>
            <a:endParaRPr lang="en-US" sz="4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2E049-D543-493B-A330-8DBFFED4B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5217" y="2117990"/>
            <a:ext cx="6097720" cy="4272195"/>
          </a:xfrm>
        </p:spPr>
        <p:txBody>
          <a:bodyPr vert="horz" lIns="91440" tIns="45720" rIns="91440" bIns="45720" rtlCol="0" anchor="t">
            <a:noAutofit/>
          </a:bodyPr>
          <a:lstStyle/>
          <a:p>
            <a:pPr fontAlgn="base"/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Launch August 2022 in sync with new curriculum</a:t>
            </a:r>
            <a:endParaRPr lang="en-US" sz="2000" dirty="0">
              <a:cs typeface="Calibri"/>
            </a:endParaRP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Generalist disciplines (with demonstrated need)</a:t>
            </a:r>
          </a:p>
          <a:p>
            <a:r>
              <a:rPr lang="en-US" sz="2000" dirty="0">
                <a:cs typeface="Calibri"/>
              </a:rPr>
              <a:t>Limited number of disciplines and students; while sufficient to build community cohort</a:t>
            </a:r>
          </a:p>
          <a:p>
            <a:r>
              <a:rPr lang="en-US" sz="2000" dirty="0">
                <a:cs typeface="Calibri"/>
              </a:rPr>
              <a:t>Consistent foundational curricula with adjustments to summer, electives, potential partial parallel curriculum</a:t>
            </a:r>
            <a:endParaRPr lang="en-US" sz="20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Multiple points of entry and exit</a:t>
            </a:r>
          </a:p>
          <a:p>
            <a:r>
              <a:rPr lang="en-US" sz="2000" dirty="0">
                <a:ea typeface="+mn-lt"/>
                <a:cs typeface="+mn-lt"/>
              </a:rPr>
              <a:t>Equity in admissions</a:t>
            </a:r>
          </a:p>
          <a:p>
            <a:r>
              <a:rPr lang="en-US" sz="2000" dirty="0">
                <a:ea typeface="+mn-lt"/>
                <a:cs typeface="+mn-lt"/>
              </a:rPr>
              <a:t>Robust assessment and support</a:t>
            </a:r>
            <a:endParaRPr lang="en-US" dirty="0"/>
          </a:p>
          <a:p>
            <a:r>
              <a:rPr lang="en-US" sz="2000" dirty="0">
                <a:cs typeface="Calibri"/>
              </a:rPr>
              <a:t>Potential early clinical experiences in residency clinics, role modeling and mentoring from residents and faculty</a:t>
            </a:r>
          </a:p>
          <a:p>
            <a:endParaRPr lang="en-US" sz="1700" dirty="0">
              <a:cs typeface="Calibri"/>
            </a:endParaRPr>
          </a:p>
          <a:p>
            <a:endParaRPr lang="en-US" sz="1700" dirty="0"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F056F5-BCF3-487C-9CD0-97CD070F1A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395" r="51816" b="-3"/>
          <a:stretch/>
        </p:blipFill>
        <p:spPr>
          <a:xfrm>
            <a:off x="20" y="10"/>
            <a:ext cx="246780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10700" y="2115117"/>
            <a:ext cx="4732020" cy="0"/>
          </a:xfrm>
          <a:prstGeom prst="line">
            <a:avLst/>
          </a:prstGeom>
          <a:ln w="19050">
            <a:solidFill>
              <a:srgbClr val="D8B4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574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4EF203-8178-48C3-900D-AD0D8D5B1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37125"/>
            <a:ext cx="2851707" cy="5256371"/>
          </a:xfrm>
        </p:spPr>
        <p:txBody>
          <a:bodyPr>
            <a:normAutofit/>
          </a:bodyPr>
          <a:lstStyle/>
          <a:p>
            <a:r>
              <a:rPr lang="en-US" sz="2400" dirty="0">
                <a:ea typeface="+mj-lt"/>
                <a:cs typeface="+mj-lt"/>
              </a:rPr>
              <a:t>The Big Picture: </a:t>
            </a:r>
            <a:br>
              <a:rPr lang="en-US" sz="2400" dirty="0">
                <a:ea typeface="+mj-lt"/>
                <a:cs typeface="+mj-lt"/>
              </a:rPr>
            </a:br>
            <a:r>
              <a:rPr lang="en-US" sz="2400" dirty="0">
                <a:ea typeface="+mj-lt"/>
                <a:cs typeface="+mj-lt"/>
              </a:rPr>
              <a:t>3 year track will align with generalist disciplines and our own residency programs – meeting the needs of the Commonwealth and our Healthcare System</a:t>
            </a:r>
            <a:br>
              <a:rPr lang="en-US" sz="2400" dirty="0">
                <a:ea typeface="+mj-lt"/>
                <a:cs typeface="+mj-lt"/>
              </a:rPr>
            </a:br>
            <a:endParaRPr lang="en-US" sz="2400">
              <a:cs typeface="Calibri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42A3F4-AE92-4567-9CFD-AC64D78DEE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974035"/>
              </p:ext>
            </p:extLst>
          </p:nvPr>
        </p:nvGraphicFramePr>
        <p:xfrm>
          <a:off x="3875238" y="303591"/>
          <a:ext cx="4941519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4150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93EFC8-3F17-46FC-9B69-01F373507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0376" y="386711"/>
            <a:ext cx="5806839" cy="1135737"/>
          </a:xfrm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rgbClr val="0070C0"/>
                </a:solidFill>
                <a:cs typeface="Calibri"/>
              </a:rPr>
              <a:t>We are seeking GME programs that fall into 2 categories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711E28-1D76-4FD0-AB4F-ECA30CFE77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045" r="31399" b="-2"/>
          <a:stretch/>
        </p:blipFill>
        <p:spPr>
          <a:xfrm>
            <a:off x="-1" y="10"/>
            <a:ext cx="2748709" cy="685799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713128"/>
            <a:ext cx="801651" cy="2126625"/>
            <a:chOff x="10918968" y="713127"/>
            <a:chExt cx="1273032" cy="253283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8D4E0-8A8F-453F-9270-739067F4E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0980" y="2154747"/>
            <a:ext cx="5805069" cy="253160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AutoNum type="arabicPeriod"/>
            </a:pPr>
            <a:r>
              <a:rPr lang="en-US" sz="2800" dirty="0">
                <a:ea typeface="+mn-lt"/>
                <a:cs typeface="+mn-lt"/>
              </a:rPr>
              <a:t>Partner on design AND wish to be considered for implementation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(3 year MD students would be accepted to your program)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AutoNum type="arabicPeriod"/>
            </a:pPr>
            <a:endParaRPr lang="en-US" sz="2800" dirty="0">
              <a:ea typeface="+mn-lt"/>
              <a:cs typeface="+mn-lt"/>
            </a:endParaRPr>
          </a:p>
          <a:p>
            <a:pPr marL="514350" indent="-514350">
              <a:buAutoNum type="arabicPeriod"/>
            </a:pPr>
            <a:r>
              <a:rPr lang="en-US" sz="2800" dirty="0">
                <a:ea typeface="+mn-lt"/>
                <a:cs typeface="+mn-lt"/>
              </a:rPr>
              <a:t>Partner on design of the 3 year track, but do NOT want to be considered for implementation 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sz="2800" dirty="0">
              <a:ea typeface="+mn-lt"/>
              <a:cs typeface="+mn-lt"/>
            </a:endParaRPr>
          </a:p>
          <a:p>
            <a:endParaRPr lang="en-US" sz="1700" dirty="0">
              <a:cs typeface="Calibri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754938" y="5230015"/>
            <a:ext cx="2017580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98182" y="578940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742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29AAA7C5DF2C48B0448E31AE190A0F" ma:contentTypeVersion="13" ma:contentTypeDescription="Create a new document." ma:contentTypeScope="" ma:versionID="d50edb65f341bafbfe487e3cf912dc07">
  <xsd:schema xmlns:xsd="http://www.w3.org/2001/XMLSchema" xmlns:xs="http://www.w3.org/2001/XMLSchema" xmlns:p="http://schemas.microsoft.com/office/2006/metadata/properties" xmlns:ns1="http://schemas.microsoft.com/sharepoint/v3" xmlns:ns2="74497ba9-ed5a-4cca-9240-7ee99bf3581f" xmlns:ns3="c1247891-0124-4ef2-b948-f0971478a393" targetNamespace="http://schemas.microsoft.com/office/2006/metadata/properties" ma:root="true" ma:fieldsID="9d5038345bdf919ae7b062b52cb8f182" ns1:_="" ns2:_="" ns3:_="">
    <xsd:import namespace="http://schemas.microsoft.com/sharepoint/v3"/>
    <xsd:import namespace="74497ba9-ed5a-4cca-9240-7ee99bf3581f"/>
    <xsd:import namespace="c1247891-0124-4ef2-b948-f0971478a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497ba9-ed5a-4cca-9240-7ee99bf358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47891-0124-4ef2-b948-f0971478a3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9D0EF08-C510-4E11-8AAB-B140FA07A1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DAE3EF-7DB8-4E23-817C-A8EE9BE977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4497ba9-ed5a-4cca-9240-7ee99bf3581f"/>
    <ds:schemaRef ds:uri="c1247891-0124-4ef2-b948-f0971478a3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1F59D8D-95B8-461E-8789-5DADFBE09BB4}">
  <ds:schemaRefs>
    <ds:schemaRef ds:uri="http://purl.org/dc/terms/"/>
    <ds:schemaRef ds:uri="http://schemas.microsoft.com/office/infopath/2007/PartnerControls"/>
    <ds:schemaRef ds:uri="http://schemas.microsoft.com/office/2006/metadata/properties"/>
    <ds:schemaRef ds:uri="74497ba9-ed5a-4cca-9240-7ee99bf3581f"/>
    <ds:schemaRef ds:uri="http://schemas.microsoft.com/office/2006/documentManagement/types"/>
    <ds:schemaRef ds:uri="http://schemas.microsoft.com/sharepoint/v3"/>
    <ds:schemaRef ds:uri="c1247891-0124-4ef2-b948-f0971478a393"/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1337</Words>
  <Application>Microsoft Office PowerPoint</Application>
  <PresentationFormat>On-screen Show (4:3)</PresentationFormat>
  <Paragraphs>193</Paragraphs>
  <Slides>17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Office Theme</vt:lpstr>
      <vt:lpstr>office theme</vt:lpstr>
      <vt:lpstr>Office Theme</vt:lpstr>
      <vt:lpstr>Office Theme</vt:lpstr>
      <vt:lpstr>SOM Curriculum ReVolution and the 3-year MD track</vt:lpstr>
      <vt:lpstr>We are seeking GME programs that fall into 2 categories:</vt:lpstr>
      <vt:lpstr>PowerPoint Presentation</vt:lpstr>
      <vt:lpstr>The Big Picture</vt:lpstr>
      <vt:lpstr>Block-based, Single Pass, 18-month Foundational Curriculum</vt:lpstr>
      <vt:lpstr>Why a 3 Year MD Program?</vt:lpstr>
      <vt:lpstr>Draft Principles</vt:lpstr>
      <vt:lpstr>The Big Picture:  3 year track will align with generalist disciplines and our own residency programs – meeting the needs of the Commonwealth and our Healthcare System </vt:lpstr>
      <vt:lpstr>We are seeking GME programs that fall into 2 categories</vt:lpstr>
      <vt:lpstr>Admission Process</vt:lpstr>
      <vt:lpstr>Selected medical Schools with 3-Year Medical Program</vt:lpstr>
      <vt:lpstr>Typical Week</vt:lpstr>
      <vt:lpstr>Longitudinal Assessments</vt:lpstr>
      <vt:lpstr>3 Year MD Track draft 18 mos</vt:lpstr>
      <vt:lpstr>Assessment Week and WIN time</vt:lpstr>
      <vt:lpstr>Potential Pathways</vt:lpstr>
      <vt:lpstr>Moving step 1 AFTER the start of Core Clinical Experiences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Seymour</dc:creator>
  <cp:lastModifiedBy>Fischer, Melissa</cp:lastModifiedBy>
  <cp:revision>478</cp:revision>
  <dcterms:created xsi:type="dcterms:W3CDTF">2020-09-02T20:31:56Z</dcterms:created>
  <dcterms:modified xsi:type="dcterms:W3CDTF">2020-10-20T12:15:26Z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0x0101000D29AAA7C5DF2C48B0448E31AE190A0F</vt:lpwstr>
  </property>
</Properties>
</file>