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1.xml" ContentType="application/vnd.openxmlformats-officedocument.presentationml.comment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660" r:id="rId5"/>
  </p:sldMasterIdLst>
  <p:notesMasterIdLst>
    <p:notesMasterId r:id="rId23"/>
  </p:notesMasterIdLst>
  <p:sldIdLst>
    <p:sldId id="256" r:id="rId6"/>
    <p:sldId id="259" r:id="rId7"/>
    <p:sldId id="279" r:id="rId8"/>
    <p:sldId id="307" r:id="rId9"/>
    <p:sldId id="302" r:id="rId10"/>
    <p:sldId id="308" r:id="rId11"/>
    <p:sldId id="306" r:id="rId12"/>
    <p:sldId id="309" r:id="rId13"/>
    <p:sldId id="291" r:id="rId14"/>
    <p:sldId id="270" r:id="rId15"/>
    <p:sldId id="278" r:id="rId16"/>
    <p:sldId id="301" r:id="rId17"/>
    <p:sldId id="293" r:id="rId18"/>
    <p:sldId id="260" r:id="rId19"/>
    <p:sldId id="264" r:id="rId20"/>
    <p:sldId id="289" r:id="rId21"/>
    <p:sldId id="30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ymour, Patricia" initials="SP" lastIdx="4" clrIdx="0">
    <p:extLst>
      <p:ext uri="{19B8F6BF-5375-455C-9EA6-DF929625EA0E}">
        <p15:presenceInfo xmlns:p15="http://schemas.microsoft.com/office/powerpoint/2012/main" userId="S::patricia.seymour@umassmed.edu::f0efe697-5f56-4e72-892a-f646107bde05" providerId="AD"/>
      </p:ext>
    </p:extLst>
  </p:cmAuthor>
  <p:cmAuthor id="2" name="Das, Manas" initials="DM" lastIdx="1" clrIdx="1">
    <p:extLst>
      <p:ext uri="{19B8F6BF-5375-455C-9EA6-DF929625EA0E}">
        <p15:presenceInfo xmlns:p15="http://schemas.microsoft.com/office/powerpoint/2012/main" userId="S::manas.das@umassmed.edu::9cf4d5e5-7c95-4079-b778-e5460b483301" providerId="AD"/>
      </p:ext>
    </p:extLst>
  </p:cmAuthor>
  <p:cmAuthor id="3" name="Fischer, Melissa" initials="FM" lastIdx="2" clrIdx="2">
    <p:extLst>
      <p:ext uri="{19B8F6BF-5375-455C-9EA6-DF929625EA0E}">
        <p15:presenceInfo xmlns:p15="http://schemas.microsoft.com/office/powerpoint/2012/main" userId="S::melissa.fischer@umassmed.edu::d718ed05-9876-47ff-a395-c2dad8208a5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3EF7"/>
    <a:srgbClr val="E8F7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A691E9-B7B3-4CFE-9987-7E5536CC4C24}" v="59" dt="2020-11-25T20:20:49.369"/>
    <p1510:client id="{36805DB0-19E9-4E5E-8665-4B933E61FDED}" v="108" dt="2020-11-25T21:23:32.267"/>
    <p1510:client id="{556A2B47-F986-4980-9F06-E6E5BBDF6951}" v="243" dt="2020-11-25T20:42:18.351"/>
    <p1510:client id="{7318E018-486D-4AD6-9D28-8219382AF465}" v="175" dt="2020-11-06T01:52:41.376"/>
    <p1510:client id="{85BF4579-4477-414B-A7CB-F58076A4019D}" v="239" dt="2020-11-06T17:29:27.637"/>
    <p1510:client id="{CFF3EBA1-594D-44C9-8D6F-26E4A83F14B5}" v="247" dt="2020-11-25T20:31:28.169"/>
    <p1510:client id="{E8A1FE86-FA4B-4B18-A6C1-6BCFC94CC6D6}" v="1852" dt="2020-11-25T03:04:27.8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85BF4579-4477-414B-A7CB-F58076A4019D}"/>
    <pc:docChg chg="modSld">
      <pc:chgData name="" userId="" providerId="" clId="Web-{85BF4579-4477-414B-A7CB-F58076A4019D}" dt="2020-11-06T17:10:39.804" v="4" actId="20577"/>
      <pc:docMkLst>
        <pc:docMk/>
      </pc:docMkLst>
      <pc:sldChg chg="modSp">
        <pc:chgData name="" userId="" providerId="" clId="Web-{85BF4579-4477-414B-A7CB-F58076A4019D}" dt="2020-11-06T17:10:39.726" v="3" actId="20577"/>
        <pc:sldMkLst>
          <pc:docMk/>
          <pc:sldMk cId="3164757447" sldId="298"/>
        </pc:sldMkLst>
        <pc:spChg chg="mod">
          <ac:chgData name="" userId="" providerId="" clId="Web-{85BF4579-4477-414B-A7CB-F58076A4019D}" dt="2020-11-06T17:10:39.726" v="3" actId="20577"/>
          <ac:spMkLst>
            <pc:docMk/>
            <pc:sldMk cId="3164757447" sldId="298"/>
            <ac:spMk id="3" creationId="{F6B269BA-95E7-43CD-A5EB-738D3BC5D9CF}"/>
          </ac:spMkLst>
        </pc:spChg>
      </pc:sldChg>
    </pc:docChg>
  </pc:docChgLst>
  <pc:docChgLst>
    <pc:chgData name="Seymour, Patricia" userId="S::patricia.seymour@umassmed.edu::f0efe697-5f56-4e72-892a-f646107bde05" providerId="AD" clId="Web-{CFF3EBA1-594D-44C9-8D6F-26E4A83F14B5}"/>
    <pc:docChg chg="modSld">
      <pc:chgData name="Seymour, Patricia" userId="S::patricia.seymour@umassmed.edu::f0efe697-5f56-4e72-892a-f646107bde05" providerId="AD" clId="Web-{CFF3EBA1-594D-44C9-8D6F-26E4A83F14B5}" dt="2020-11-25T20:31:28.169" v="246" actId="20577"/>
      <pc:docMkLst>
        <pc:docMk/>
      </pc:docMkLst>
      <pc:sldChg chg="modSp addCm">
        <pc:chgData name="Seymour, Patricia" userId="S::patricia.seymour@umassmed.edu::f0efe697-5f56-4e72-892a-f646107bde05" providerId="AD" clId="Web-{CFF3EBA1-594D-44C9-8D6F-26E4A83F14B5}" dt="2020-11-25T20:22:54.566" v="165" actId="20577"/>
        <pc:sldMkLst>
          <pc:docMk/>
          <pc:sldMk cId="1224150625" sldId="279"/>
        </pc:sldMkLst>
        <pc:spChg chg="mod">
          <ac:chgData name="Seymour, Patricia" userId="S::patricia.seymour@umassmed.edu::f0efe697-5f56-4e72-892a-f646107bde05" providerId="AD" clId="Web-{CFF3EBA1-594D-44C9-8D6F-26E4A83F14B5}" dt="2020-11-25T20:22:54.566" v="165" actId="20577"/>
          <ac:spMkLst>
            <pc:docMk/>
            <pc:sldMk cId="1224150625" sldId="279"/>
            <ac:spMk id="2" creationId="{664EF203-8178-48C3-900D-AD0D8D5B128C}"/>
          </ac:spMkLst>
        </pc:spChg>
      </pc:sldChg>
      <pc:sldChg chg="modSp">
        <pc:chgData name="Seymour, Patricia" userId="S::patricia.seymour@umassmed.edu::f0efe697-5f56-4e72-892a-f646107bde05" providerId="AD" clId="Web-{CFF3EBA1-594D-44C9-8D6F-26E4A83F14B5}" dt="2020-11-25T20:31:00.654" v="243" actId="20577"/>
        <pc:sldMkLst>
          <pc:docMk/>
          <pc:sldMk cId="221193051" sldId="307"/>
        </pc:sldMkLst>
        <pc:spChg chg="mod">
          <ac:chgData name="Seymour, Patricia" userId="S::patricia.seymour@umassmed.edu::f0efe697-5f56-4e72-892a-f646107bde05" providerId="AD" clId="Web-{CFF3EBA1-594D-44C9-8D6F-26E4A83F14B5}" dt="2020-11-25T20:31:00.654" v="243" actId="20577"/>
          <ac:spMkLst>
            <pc:docMk/>
            <pc:sldMk cId="221193051" sldId="307"/>
            <ac:spMk id="3" creationId="{63FCB0C6-6FF5-4512-9FD5-5E45D63F8DB6}"/>
          </ac:spMkLst>
        </pc:spChg>
      </pc:sldChg>
    </pc:docChg>
  </pc:docChgLst>
  <pc:docChgLst>
    <pc:chgData name="Seymour, Patricia" userId="S::patricia.seymour@umassmed.edu::f0efe697-5f56-4e72-892a-f646107bde05" providerId="AD" clId="Web-{85BF4579-4477-414B-A7CB-F58076A4019D}"/>
    <pc:docChg chg="modSld">
      <pc:chgData name="Seymour, Patricia" userId="S::patricia.seymour@umassmed.edu::f0efe697-5f56-4e72-892a-f646107bde05" providerId="AD" clId="Web-{85BF4579-4477-414B-A7CB-F58076A4019D}" dt="2020-11-06T17:54:29.748" v="339"/>
      <pc:docMkLst>
        <pc:docMk/>
      </pc:docMkLst>
      <pc:sldChg chg="modSp">
        <pc:chgData name="Seymour, Patricia" userId="S::patricia.seymour@umassmed.edu::f0efe697-5f56-4e72-892a-f646107bde05" providerId="AD" clId="Web-{85BF4579-4477-414B-A7CB-F58076A4019D}" dt="2020-11-06T17:29:27.637" v="230" actId="20577"/>
        <pc:sldMkLst>
          <pc:docMk/>
          <pc:sldMk cId="3711574441" sldId="289"/>
        </pc:sldMkLst>
        <pc:spChg chg="mod">
          <ac:chgData name="Seymour, Patricia" userId="S::patricia.seymour@umassmed.edu::f0efe697-5f56-4e72-892a-f646107bde05" providerId="AD" clId="Web-{85BF4579-4477-414B-A7CB-F58076A4019D}" dt="2020-11-06T17:29:27.637" v="230" actId="20577"/>
          <ac:spMkLst>
            <pc:docMk/>
            <pc:sldMk cId="3711574441" sldId="289"/>
            <ac:spMk id="3" creationId="{7A12E049-D543-493B-A330-8DBFFED4BA55}"/>
          </ac:spMkLst>
        </pc:spChg>
      </pc:sldChg>
      <pc:sldChg chg="modSp">
        <pc:chgData name="Seymour, Patricia" userId="S::patricia.seymour@umassmed.edu::f0efe697-5f56-4e72-892a-f646107bde05" providerId="AD" clId="Web-{85BF4579-4477-414B-A7CB-F58076A4019D}" dt="2020-11-06T17:10:50.226" v="92" actId="20577"/>
        <pc:sldMkLst>
          <pc:docMk/>
          <pc:sldMk cId="3164757447" sldId="298"/>
        </pc:sldMkLst>
        <pc:spChg chg="mod">
          <ac:chgData name="Seymour, Patricia" userId="S::patricia.seymour@umassmed.edu::f0efe697-5f56-4e72-892a-f646107bde05" providerId="AD" clId="Web-{85BF4579-4477-414B-A7CB-F58076A4019D}" dt="2020-11-06T17:10:50.226" v="92" actId="20577"/>
          <ac:spMkLst>
            <pc:docMk/>
            <pc:sldMk cId="3164757447" sldId="298"/>
            <ac:spMk id="3" creationId="{F6B269BA-95E7-43CD-A5EB-738D3BC5D9CF}"/>
          </ac:spMkLst>
        </pc:spChg>
      </pc:sldChg>
      <pc:sldChg chg="modNotes">
        <pc:chgData name="Seymour, Patricia" userId="S::patricia.seymour@umassmed.edu::f0efe697-5f56-4e72-892a-f646107bde05" providerId="AD" clId="Web-{85BF4579-4477-414B-A7CB-F58076A4019D}" dt="2020-11-06T17:54:29.748" v="339"/>
        <pc:sldMkLst>
          <pc:docMk/>
          <pc:sldMk cId="3591231761" sldId="305"/>
        </pc:sldMkLst>
      </pc:sldChg>
      <pc:sldChg chg="modSp">
        <pc:chgData name="Seymour, Patricia" userId="S::patricia.seymour@umassmed.edu::f0efe697-5f56-4e72-892a-f646107bde05" providerId="AD" clId="Web-{85BF4579-4477-414B-A7CB-F58076A4019D}" dt="2020-11-06T17:24:41.827" v="215" actId="20577"/>
        <pc:sldMkLst>
          <pc:docMk/>
          <pc:sldMk cId="1059420761" sldId="306"/>
        </pc:sldMkLst>
        <pc:spChg chg="mod">
          <ac:chgData name="Seymour, Patricia" userId="S::patricia.seymour@umassmed.edu::f0efe697-5f56-4e72-892a-f646107bde05" providerId="AD" clId="Web-{85BF4579-4477-414B-A7CB-F58076A4019D}" dt="2020-11-06T17:24:41.827" v="215" actId="20577"/>
          <ac:spMkLst>
            <pc:docMk/>
            <pc:sldMk cId="1059420761" sldId="306"/>
            <ac:spMk id="37" creationId="{BE961E32-6EF1-4140-A922-423600F94488}"/>
          </ac:spMkLst>
        </pc:spChg>
      </pc:sldChg>
    </pc:docChg>
  </pc:docChgLst>
  <pc:docChgLst>
    <pc:chgData name="Fischer, Melissa" userId="S::melissa.fischer@umassmed.edu::d718ed05-9876-47ff-a395-c2dad8208a5c" providerId="AD" clId="Web-{0AA691E9-B7B3-4CFE-9987-7E5536CC4C24}"/>
    <pc:docChg chg="modSld">
      <pc:chgData name="Fischer, Melissa" userId="S::melissa.fischer@umassmed.edu::d718ed05-9876-47ff-a395-c2dad8208a5c" providerId="AD" clId="Web-{0AA691E9-B7B3-4CFE-9987-7E5536CC4C24}" dt="2020-11-25T20:20:49.369" v="57" actId="20577"/>
      <pc:docMkLst>
        <pc:docMk/>
      </pc:docMkLst>
      <pc:sldChg chg="modSp">
        <pc:chgData name="Fischer, Melissa" userId="S::melissa.fischer@umassmed.edu::d718ed05-9876-47ff-a395-c2dad8208a5c" providerId="AD" clId="Web-{0AA691E9-B7B3-4CFE-9987-7E5536CC4C24}" dt="2020-11-25T20:20:41.525" v="55" actId="20577"/>
        <pc:sldMkLst>
          <pc:docMk/>
          <pc:sldMk cId="1224150625" sldId="279"/>
        </pc:sldMkLst>
        <pc:spChg chg="mod">
          <ac:chgData name="Fischer, Melissa" userId="S::melissa.fischer@umassmed.edu::d718ed05-9876-47ff-a395-c2dad8208a5c" providerId="AD" clId="Web-{0AA691E9-B7B3-4CFE-9987-7E5536CC4C24}" dt="2020-11-25T20:20:41.525" v="55" actId="20577"/>
          <ac:spMkLst>
            <pc:docMk/>
            <pc:sldMk cId="1224150625" sldId="279"/>
            <ac:spMk id="2" creationId="{664EF203-8178-48C3-900D-AD0D8D5B128C}"/>
          </ac:spMkLst>
        </pc:spChg>
      </pc:sldChg>
    </pc:docChg>
  </pc:docChgLst>
  <pc:docChgLst>
    <pc:chgData name="Seymour, Patricia" userId="S::patricia.seymour@umassmed.edu::f0efe697-5f56-4e72-892a-f646107bde05" providerId="AD" clId="Web-{36805DB0-19E9-4E5E-8665-4B933E61FDED}"/>
    <pc:docChg chg="addSld modSld">
      <pc:chgData name="Seymour, Patricia" userId="S::patricia.seymour@umassmed.edu::f0efe697-5f56-4e72-892a-f646107bde05" providerId="AD" clId="Web-{36805DB0-19E9-4E5E-8665-4B933E61FDED}" dt="2020-11-25T21:23:32.267" v="108" actId="20577"/>
      <pc:docMkLst>
        <pc:docMk/>
      </pc:docMkLst>
      <pc:sldChg chg="addSp modSp new">
        <pc:chgData name="Seymour, Patricia" userId="S::patricia.seymour@umassmed.edu::f0efe697-5f56-4e72-892a-f646107bde05" providerId="AD" clId="Web-{36805DB0-19E9-4E5E-8665-4B933E61FDED}" dt="2020-11-25T21:23:30.173" v="107" actId="20577"/>
        <pc:sldMkLst>
          <pc:docMk/>
          <pc:sldMk cId="2547915637" sldId="309"/>
        </pc:sldMkLst>
        <pc:spChg chg="add mod">
          <ac:chgData name="Seymour, Patricia" userId="S::patricia.seymour@umassmed.edu::f0efe697-5f56-4e72-892a-f646107bde05" providerId="AD" clId="Web-{36805DB0-19E9-4E5E-8665-4B933E61FDED}" dt="2020-11-25T21:23:30.173" v="107" actId="20577"/>
          <ac:spMkLst>
            <pc:docMk/>
            <pc:sldMk cId="2547915637" sldId="309"/>
            <ac:spMk id="787" creationId="{C785115C-D881-4252-A79A-4A05C3401025}"/>
          </ac:spMkLst>
        </pc:spChg>
        <pc:graphicFrameChg chg="add mod modGraphic">
          <ac:chgData name="Seymour, Patricia" userId="S::patricia.seymour@umassmed.edu::f0efe697-5f56-4e72-892a-f646107bde05" providerId="AD" clId="Web-{36805DB0-19E9-4E5E-8665-4B933E61FDED}" dt="2020-11-25T21:22:50.375" v="94" actId="20577"/>
          <ac:graphicFrameMkLst>
            <pc:docMk/>
            <pc:sldMk cId="2547915637" sldId="309"/>
            <ac:graphicFrameMk id="2" creationId="{761B8981-C9AC-4A5F-A471-474E73F9BF2D}"/>
          </ac:graphicFrameMkLst>
        </pc:graphicFrameChg>
      </pc:sldChg>
    </pc:docChg>
  </pc:docChgLst>
  <pc:docChgLst>
    <pc:chgData name="Fischer, Melissa" userId="S::melissa.fischer@umassmed.edu::d718ed05-9876-47ff-a395-c2dad8208a5c" providerId="AD" clId="Web-{E8A1FE86-FA4B-4B18-A6C1-6BCFC94CC6D6}"/>
    <pc:docChg chg="addSld delSld modSld sldOrd">
      <pc:chgData name="Fischer, Melissa" userId="S::melissa.fischer@umassmed.edu::d718ed05-9876-47ff-a395-c2dad8208a5c" providerId="AD" clId="Web-{E8A1FE86-FA4B-4B18-A6C1-6BCFC94CC6D6}" dt="2020-11-25T03:04:27.867" v="1840" actId="20577"/>
      <pc:docMkLst>
        <pc:docMk/>
      </pc:docMkLst>
      <pc:sldChg chg="modSp">
        <pc:chgData name="Fischer, Melissa" userId="S::melissa.fischer@umassmed.edu::d718ed05-9876-47ff-a395-c2dad8208a5c" providerId="AD" clId="Web-{E8A1FE86-FA4B-4B18-A6C1-6BCFC94CC6D6}" dt="2020-11-25T02:07:22.398" v="0" actId="20577"/>
        <pc:sldMkLst>
          <pc:docMk/>
          <pc:sldMk cId="1863552011" sldId="256"/>
        </pc:sldMkLst>
        <pc:spChg chg="mod">
          <ac:chgData name="Fischer, Melissa" userId="S::melissa.fischer@umassmed.edu::d718ed05-9876-47ff-a395-c2dad8208a5c" providerId="AD" clId="Web-{E8A1FE86-FA4B-4B18-A6C1-6BCFC94CC6D6}" dt="2020-11-25T02:07:22.398" v="0" actId="20577"/>
          <ac:spMkLst>
            <pc:docMk/>
            <pc:sldMk cId="1863552011" sldId="256"/>
            <ac:spMk id="3" creationId="{00000000-0000-0000-0000-000000000000}"/>
          </ac:spMkLst>
        </pc:spChg>
      </pc:sldChg>
      <pc:sldChg chg="modSp">
        <pc:chgData name="Fischer, Melissa" userId="S::melissa.fischer@umassmed.edu::d718ed05-9876-47ff-a395-c2dad8208a5c" providerId="AD" clId="Web-{E8A1FE86-FA4B-4B18-A6C1-6BCFC94CC6D6}" dt="2020-11-25T02:32:32.312" v="1384" actId="20577"/>
        <pc:sldMkLst>
          <pc:docMk/>
          <pc:sldMk cId="1142806093" sldId="259"/>
        </pc:sldMkLst>
        <pc:graphicFrameChg chg="modGraphic">
          <ac:chgData name="Fischer, Melissa" userId="S::melissa.fischer@umassmed.edu::d718ed05-9876-47ff-a395-c2dad8208a5c" providerId="AD" clId="Web-{E8A1FE86-FA4B-4B18-A6C1-6BCFC94CC6D6}" dt="2020-11-25T02:32:32.312" v="1384" actId="20577"/>
          <ac:graphicFrameMkLst>
            <pc:docMk/>
            <pc:sldMk cId="1142806093" sldId="259"/>
            <ac:graphicFrameMk id="5" creationId="{F0160FD0-3ABE-4B43-926F-8CF793378759}"/>
          </ac:graphicFrameMkLst>
        </pc:graphicFrameChg>
      </pc:sldChg>
      <pc:sldChg chg="modSp">
        <pc:chgData name="Fischer, Melissa" userId="S::melissa.fischer@umassmed.edu::d718ed05-9876-47ff-a395-c2dad8208a5c" providerId="AD" clId="Web-{E8A1FE86-FA4B-4B18-A6C1-6BCFC94CC6D6}" dt="2020-11-25T02:33:08.563" v="1393" actId="20577"/>
        <pc:sldMkLst>
          <pc:docMk/>
          <pc:sldMk cId="1224150625" sldId="279"/>
        </pc:sldMkLst>
        <pc:spChg chg="mod">
          <ac:chgData name="Fischer, Melissa" userId="S::melissa.fischer@umassmed.edu::d718ed05-9876-47ff-a395-c2dad8208a5c" providerId="AD" clId="Web-{E8A1FE86-FA4B-4B18-A6C1-6BCFC94CC6D6}" dt="2020-11-25T02:33:08.563" v="1393" actId="20577"/>
          <ac:spMkLst>
            <pc:docMk/>
            <pc:sldMk cId="1224150625" sldId="279"/>
            <ac:spMk id="2" creationId="{664EF203-8178-48C3-900D-AD0D8D5B128C}"/>
          </ac:spMkLst>
        </pc:spChg>
        <pc:graphicFrameChg chg="modGraphic">
          <ac:chgData name="Fischer, Melissa" userId="S::melissa.fischer@umassmed.edu::d718ed05-9876-47ff-a395-c2dad8208a5c" providerId="AD" clId="Web-{E8A1FE86-FA4B-4B18-A6C1-6BCFC94CC6D6}" dt="2020-11-25T02:26:00.630" v="1131" actId="20577"/>
          <ac:graphicFrameMkLst>
            <pc:docMk/>
            <pc:sldMk cId="1224150625" sldId="279"/>
            <ac:graphicFrameMk id="5" creationId="{2442A3F4-AE92-4567-9CFD-AC64D78DEEC4}"/>
          </ac:graphicFrameMkLst>
        </pc:graphicFrameChg>
      </pc:sldChg>
      <pc:sldChg chg="modSp ord">
        <pc:chgData name="Fischer, Melissa" userId="S::melissa.fischer@umassmed.edu::d718ed05-9876-47ff-a395-c2dad8208a5c" providerId="AD" clId="Web-{E8A1FE86-FA4B-4B18-A6C1-6BCFC94CC6D6}" dt="2020-11-25T02:31:57.811" v="1375"/>
        <pc:sldMkLst>
          <pc:docMk/>
          <pc:sldMk cId="3711574441" sldId="289"/>
        </pc:sldMkLst>
        <pc:spChg chg="mod">
          <ac:chgData name="Fischer, Melissa" userId="S::melissa.fischer@umassmed.edu::d718ed05-9876-47ff-a395-c2dad8208a5c" providerId="AD" clId="Web-{E8A1FE86-FA4B-4B18-A6C1-6BCFC94CC6D6}" dt="2020-11-25T02:08:57.260" v="58" actId="1076"/>
          <ac:spMkLst>
            <pc:docMk/>
            <pc:sldMk cId="3711574441" sldId="289"/>
            <ac:spMk id="2" creationId="{F7B7569D-6690-4603-BD16-EC2226AC254E}"/>
          </ac:spMkLst>
        </pc:spChg>
      </pc:sldChg>
      <pc:sldChg chg="modSp ord">
        <pc:chgData name="Fischer, Melissa" userId="S::melissa.fischer@umassmed.edu::d718ed05-9876-47ff-a395-c2dad8208a5c" providerId="AD" clId="Web-{E8A1FE86-FA4B-4B18-A6C1-6BCFC94CC6D6}" dt="2020-11-25T02:31:48.202" v="1374" actId="20577"/>
        <pc:sldMkLst>
          <pc:docMk/>
          <pc:sldMk cId="2276742587" sldId="291"/>
        </pc:sldMkLst>
        <pc:spChg chg="mod">
          <ac:chgData name="Fischer, Melissa" userId="S::melissa.fischer@umassmed.edu::d718ed05-9876-47ff-a395-c2dad8208a5c" providerId="AD" clId="Web-{E8A1FE86-FA4B-4B18-A6C1-6BCFC94CC6D6}" dt="2020-11-25T02:31:48.202" v="1374" actId="20577"/>
          <ac:spMkLst>
            <pc:docMk/>
            <pc:sldMk cId="2276742587" sldId="291"/>
            <ac:spMk id="3" creationId="{08D8D4E0-8A8F-453F-9270-739067F4E344}"/>
          </ac:spMkLst>
        </pc:spChg>
      </pc:sldChg>
      <pc:sldChg chg="del">
        <pc:chgData name="Fischer, Melissa" userId="S::melissa.fischer@umassmed.edu::d718ed05-9876-47ff-a395-c2dad8208a5c" providerId="AD" clId="Web-{E8A1FE86-FA4B-4B18-A6C1-6BCFC94CC6D6}" dt="2020-11-25T02:07:26.882" v="2"/>
        <pc:sldMkLst>
          <pc:docMk/>
          <pc:sldMk cId="3164757447" sldId="298"/>
        </pc:sldMkLst>
      </pc:sldChg>
      <pc:sldChg chg="modSp">
        <pc:chgData name="Fischer, Melissa" userId="S::melissa.fischer@umassmed.edu::d718ed05-9876-47ff-a395-c2dad8208a5c" providerId="AD" clId="Web-{E8A1FE86-FA4B-4B18-A6C1-6BCFC94CC6D6}" dt="2020-11-25T02:15:31.989" v="312" actId="20577"/>
        <pc:sldMkLst>
          <pc:docMk/>
          <pc:sldMk cId="2250531230" sldId="301"/>
        </pc:sldMkLst>
        <pc:spChg chg="mod">
          <ac:chgData name="Fischer, Melissa" userId="S::melissa.fischer@umassmed.edu::d718ed05-9876-47ff-a395-c2dad8208a5c" providerId="AD" clId="Web-{E8A1FE86-FA4B-4B18-A6C1-6BCFC94CC6D6}" dt="2020-11-25T02:15:31.989" v="312" actId="20577"/>
          <ac:spMkLst>
            <pc:docMk/>
            <pc:sldMk cId="2250531230" sldId="301"/>
            <ac:spMk id="3" creationId="{3F2EB364-7FBA-4FFF-B918-2D55639316AD}"/>
          </ac:spMkLst>
        </pc:spChg>
      </pc:sldChg>
      <pc:sldChg chg="addSp modSp ord">
        <pc:chgData name="Fischer, Melissa" userId="S::melissa.fischer@umassmed.edu::d718ed05-9876-47ff-a395-c2dad8208a5c" providerId="AD" clId="Web-{E8A1FE86-FA4B-4B18-A6C1-6BCFC94CC6D6}" dt="2020-11-25T02:20:26.418" v="491"/>
        <pc:sldMkLst>
          <pc:docMk/>
          <pc:sldMk cId="1568259061" sldId="302"/>
        </pc:sldMkLst>
        <pc:spChg chg="mod">
          <ac:chgData name="Fischer, Melissa" userId="S::melissa.fischer@umassmed.edu::d718ed05-9876-47ff-a395-c2dad8208a5c" providerId="AD" clId="Web-{E8A1FE86-FA4B-4B18-A6C1-6BCFC94CC6D6}" dt="2020-11-25T02:20:24.168" v="489" actId="20577"/>
          <ac:spMkLst>
            <pc:docMk/>
            <pc:sldMk cId="1568259061" sldId="302"/>
            <ac:spMk id="3" creationId="{FE8725C5-736F-41EA-ADB3-3B37E9C3B7E1}"/>
          </ac:spMkLst>
        </pc:spChg>
        <pc:spChg chg="add mod">
          <ac:chgData name="Fischer, Melissa" userId="S::melissa.fischer@umassmed.edu::d718ed05-9876-47ff-a395-c2dad8208a5c" providerId="AD" clId="Web-{E8A1FE86-FA4B-4B18-A6C1-6BCFC94CC6D6}" dt="2020-11-25T02:10:08.215" v="66"/>
          <ac:spMkLst>
            <pc:docMk/>
            <pc:sldMk cId="1568259061" sldId="302"/>
            <ac:spMk id="6" creationId="{E87A1778-C08D-44DC-AF81-97E9E2DF2298}"/>
          </ac:spMkLst>
        </pc:spChg>
        <pc:graphicFrameChg chg="add mod modGraphic">
          <ac:chgData name="Fischer, Melissa" userId="S::melissa.fischer@umassmed.edu::d718ed05-9876-47ff-a395-c2dad8208a5c" providerId="AD" clId="Web-{E8A1FE86-FA4B-4B18-A6C1-6BCFC94CC6D6}" dt="2020-11-25T02:10:37.278" v="76"/>
          <ac:graphicFrameMkLst>
            <pc:docMk/>
            <pc:sldMk cId="1568259061" sldId="302"/>
            <ac:graphicFrameMk id="5" creationId="{E3120C6A-FDCB-47E7-B3BC-3FE01CEB309C}"/>
          </ac:graphicFrameMkLst>
        </pc:graphicFrameChg>
      </pc:sldChg>
      <pc:sldChg chg="ord">
        <pc:chgData name="Fischer, Melissa" userId="S::melissa.fischer@umassmed.edu::d718ed05-9876-47ff-a395-c2dad8208a5c" providerId="AD" clId="Web-{E8A1FE86-FA4B-4B18-A6C1-6BCFC94CC6D6}" dt="2020-11-25T02:23:39.908" v="977"/>
        <pc:sldMkLst>
          <pc:docMk/>
          <pc:sldMk cId="1136309997" sldId="304"/>
        </pc:sldMkLst>
      </pc:sldChg>
      <pc:sldChg chg="del">
        <pc:chgData name="Fischer, Melissa" userId="S::melissa.fischer@umassmed.edu::d718ed05-9876-47ff-a395-c2dad8208a5c" providerId="AD" clId="Web-{E8A1FE86-FA4B-4B18-A6C1-6BCFC94CC6D6}" dt="2020-11-25T02:09:19.588" v="59"/>
        <pc:sldMkLst>
          <pc:docMk/>
          <pc:sldMk cId="3591231761" sldId="305"/>
        </pc:sldMkLst>
      </pc:sldChg>
      <pc:sldChg chg="modSp">
        <pc:chgData name="Fischer, Melissa" userId="S::melissa.fischer@umassmed.edu::d718ed05-9876-47ff-a395-c2dad8208a5c" providerId="AD" clId="Web-{E8A1FE86-FA4B-4B18-A6C1-6BCFC94CC6D6}" dt="2020-11-25T02:30:47.716" v="1324" actId="14100"/>
        <pc:sldMkLst>
          <pc:docMk/>
          <pc:sldMk cId="1059420761" sldId="306"/>
        </pc:sldMkLst>
        <pc:spChg chg="mod">
          <ac:chgData name="Fischer, Melissa" userId="S::melissa.fischer@umassmed.edu::d718ed05-9876-47ff-a395-c2dad8208a5c" providerId="AD" clId="Web-{E8A1FE86-FA4B-4B18-A6C1-6BCFC94CC6D6}" dt="2020-11-25T02:19:14.010" v="418" actId="20577"/>
          <ac:spMkLst>
            <pc:docMk/>
            <pc:sldMk cId="1059420761" sldId="306"/>
            <ac:spMk id="2" creationId="{4FE1FBA0-54D2-4EED-8EFB-9089B3FBDAA8}"/>
          </ac:spMkLst>
        </pc:spChg>
        <pc:spChg chg="mod">
          <ac:chgData name="Fischer, Melissa" userId="S::melissa.fischer@umassmed.edu::d718ed05-9876-47ff-a395-c2dad8208a5c" providerId="AD" clId="Web-{E8A1FE86-FA4B-4B18-A6C1-6BCFC94CC6D6}" dt="2020-11-25T02:30:47.716" v="1324" actId="14100"/>
          <ac:spMkLst>
            <pc:docMk/>
            <pc:sldMk cId="1059420761" sldId="306"/>
            <ac:spMk id="37" creationId="{BE961E32-6EF1-4140-A922-423600F94488}"/>
          </ac:spMkLst>
        </pc:spChg>
      </pc:sldChg>
      <pc:sldChg chg="addSp delSp modSp new mod setBg">
        <pc:chgData name="Fischer, Melissa" userId="S::melissa.fischer@umassmed.edu::d718ed05-9876-47ff-a395-c2dad8208a5c" providerId="AD" clId="Web-{E8A1FE86-FA4B-4B18-A6C1-6BCFC94CC6D6}" dt="2020-11-25T02:27:55.758" v="1184" actId="14100"/>
        <pc:sldMkLst>
          <pc:docMk/>
          <pc:sldMk cId="221193051" sldId="307"/>
        </pc:sldMkLst>
        <pc:spChg chg="mod">
          <ac:chgData name="Fischer, Melissa" userId="S::melissa.fischer@umassmed.edu::d718ed05-9876-47ff-a395-c2dad8208a5c" providerId="AD" clId="Web-{E8A1FE86-FA4B-4B18-A6C1-6BCFC94CC6D6}" dt="2020-11-25T02:27:42.008" v="1181" actId="20577"/>
          <ac:spMkLst>
            <pc:docMk/>
            <pc:sldMk cId="221193051" sldId="307"/>
            <ac:spMk id="2" creationId="{45676148-23D1-4504-95CE-1F314A222A9D}"/>
          </ac:spMkLst>
        </pc:spChg>
        <pc:spChg chg="add del mod">
          <ac:chgData name="Fischer, Melissa" userId="S::melissa.fischer@umassmed.edu::d718ed05-9876-47ff-a395-c2dad8208a5c" providerId="AD" clId="Web-{E8A1FE86-FA4B-4B18-A6C1-6BCFC94CC6D6}" dt="2020-11-25T02:27:55.758" v="1184" actId="14100"/>
          <ac:spMkLst>
            <pc:docMk/>
            <pc:sldMk cId="221193051" sldId="307"/>
            <ac:spMk id="3" creationId="{63FCB0C6-6FF5-4512-9FD5-5E45D63F8DB6}"/>
          </ac:spMkLst>
        </pc:spChg>
        <pc:spChg chg="add">
          <ac:chgData name="Fischer, Melissa" userId="S::melissa.fischer@umassmed.edu::d718ed05-9876-47ff-a395-c2dad8208a5c" providerId="AD" clId="Web-{E8A1FE86-FA4B-4B18-A6C1-6BCFC94CC6D6}" dt="2020-11-25T02:27:25.117" v="1177"/>
          <ac:spMkLst>
            <pc:docMk/>
            <pc:sldMk cId="221193051" sldId="307"/>
            <ac:spMk id="8" creationId="{2B566528-1B12-4246-9431-5C2D7D081168}"/>
          </ac:spMkLst>
        </pc:spChg>
        <pc:spChg chg="add del">
          <ac:chgData name="Fischer, Melissa" userId="S::melissa.fischer@umassmed.edu::d718ed05-9876-47ff-a395-c2dad8208a5c" providerId="AD" clId="Web-{E8A1FE86-FA4B-4B18-A6C1-6BCFC94CC6D6}" dt="2020-11-25T02:27:25.117" v="1176"/>
          <ac:spMkLst>
            <pc:docMk/>
            <pc:sldMk cId="221193051" sldId="307"/>
            <ac:spMk id="9" creationId="{2B566528-1B12-4246-9431-5C2D7D081168}"/>
          </ac:spMkLst>
        </pc:spChg>
        <pc:spChg chg="add">
          <ac:chgData name="Fischer, Melissa" userId="S::melissa.fischer@umassmed.edu::d718ed05-9876-47ff-a395-c2dad8208a5c" providerId="AD" clId="Web-{E8A1FE86-FA4B-4B18-A6C1-6BCFC94CC6D6}" dt="2020-11-25T02:27:25.117" v="1177"/>
          <ac:spMkLst>
            <pc:docMk/>
            <pc:sldMk cId="221193051" sldId="307"/>
            <ac:spMk id="10" creationId="{2E80C965-DB6D-4F81-9E9E-B027384D0BD6}"/>
          </ac:spMkLst>
        </pc:spChg>
        <pc:spChg chg="add del">
          <ac:chgData name="Fischer, Melissa" userId="S::melissa.fischer@umassmed.edu::d718ed05-9876-47ff-a395-c2dad8208a5c" providerId="AD" clId="Web-{E8A1FE86-FA4B-4B18-A6C1-6BCFC94CC6D6}" dt="2020-11-25T02:27:25.117" v="1176"/>
          <ac:spMkLst>
            <pc:docMk/>
            <pc:sldMk cId="221193051" sldId="307"/>
            <ac:spMk id="11" creationId="{2E80C965-DB6D-4F81-9E9E-B027384D0BD6}"/>
          </ac:spMkLst>
        </pc:spChg>
        <pc:spChg chg="add">
          <ac:chgData name="Fischer, Melissa" userId="S::melissa.fischer@umassmed.edu::d718ed05-9876-47ff-a395-c2dad8208a5c" providerId="AD" clId="Web-{E8A1FE86-FA4B-4B18-A6C1-6BCFC94CC6D6}" dt="2020-11-25T02:27:25.117" v="1177"/>
          <ac:spMkLst>
            <pc:docMk/>
            <pc:sldMk cId="221193051" sldId="307"/>
            <ac:spMk id="12" creationId="{A580F890-B085-4E95-96AA-55AEBEC5CE6E}"/>
          </ac:spMkLst>
        </pc:spChg>
        <pc:spChg chg="add del">
          <ac:chgData name="Fischer, Melissa" userId="S::melissa.fischer@umassmed.edu::d718ed05-9876-47ff-a395-c2dad8208a5c" providerId="AD" clId="Web-{E8A1FE86-FA4B-4B18-A6C1-6BCFC94CC6D6}" dt="2020-11-25T02:27:25.117" v="1176"/>
          <ac:spMkLst>
            <pc:docMk/>
            <pc:sldMk cId="221193051" sldId="307"/>
            <ac:spMk id="13" creationId="{A580F890-B085-4E95-96AA-55AEBEC5CE6E}"/>
          </ac:spMkLst>
        </pc:spChg>
        <pc:spChg chg="add">
          <ac:chgData name="Fischer, Melissa" userId="S::melissa.fischer@umassmed.edu::d718ed05-9876-47ff-a395-c2dad8208a5c" providerId="AD" clId="Web-{E8A1FE86-FA4B-4B18-A6C1-6BCFC94CC6D6}" dt="2020-11-25T02:27:25.117" v="1177"/>
          <ac:spMkLst>
            <pc:docMk/>
            <pc:sldMk cId="221193051" sldId="307"/>
            <ac:spMk id="14" creationId="{D3F51FEB-38FB-4F6C-9F7B-2F2AFAB65463}"/>
          </ac:spMkLst>
        </pc:spChg>
        <pc:spChg chg="add del">
          <ac:chgData name="Fischer, Melissa" userId="S::melissa.fischer@umassmed.edu::d718ed05-9876-47ff-a395-c2dad8208a5c" providerId="AD" clId="Web-{E8A1FE86-FA4B-4B18-A6C1-6BCFC94CC6D6}" dt="2020-11-25T02:27:25.117" v="1176"/>
          <ac:spMkLst>
            <pc:docMk/>
            <pc:sldMk cId="221193051" sldId="307"/>
            <ac:spMk id="15" creationId="{D3F51FEB-38FB-4F6C-9F7B-2F2AFAB65463}"/>
          </ac:spMkLst>
        </pc:spChg>
        <pc:spChg chg="add">
          <ac:chgData name="Fischer, Melissa" userId="S::melissa.fischer@umassmed.edu::d718ed05-9876-47ff-a395-c2dad8208a5c" providerId="AD" clId="Web-{E8A1FE86-FA4B-4B18-A6C1-6BCFC94CC6D6}" dt="2020-11-25T02:27:25.117" v="1177"/>
          <ac:spMkLst>
            <pc:docMk/>
            <pc:sldMk cId="221193051" sldId="307"/>
            <ac:spMk id="16" creationId="{1E547BA6-BAE0-43BB-A7CA-60F69CE252F0}"/>
          </ac:spMkLst>
        </pc:spChg>
        <pc:spChg chg="add del">
          <ac:chgData name="Fischer, Melissa" userId="S::melissa.fischer@umassmed.edu::d718ed05-9876-47ff-a395-c2dad8208a5c" providerId="AD" clId="Web-{E8A1FE86-FA4B-4B18-A6C1-6BCFC94CC6D6}" dt="2020-11-25T02:27:25.117" v="1176"/>
          <ac:spMkLst>
            <pc:docMk/>
            <pc:sldMk cId="221193051" sldId="307"/>
            <ac:spMk id="17" creationId="{1E547BA6-BAE0-43BB-A7CA-60F69CE252F0}"/>
          </ac:spMkLst>
        </pc:spChg>
        <pc:graphicFrameChg chg="add del">
          <ac:chgData name="Fischer, Melissa" userId="S::melissa.fischer@umassmed.edu::d718ed05-9876-47ff-a395-c2dad8208a5c" providerId="AD" clId="Web-{E8A1FE86-FA4B-4B18-A6C1-6BCFC94CC6D6}" dt="2020-11-25T02:27:25.117" v="1176"/>
          <ac:graphicFrameMkLst>
            <pc:docMk/>
            <pc:sldMk cId="221193051" sldId="307"/>
            <ac:graphicFrameMk id="5" creationId="{35B49B9F-4EE1-4C40-8FA1-C7EA00EAE763}"/>
          </ac:graphicFrameMkLst>
        </pc:graphicFrameChg>
      </pc:sldChg>
      <pc:sldChg chg="modSp new">
        <pc:chgData name="Fischer, Melissa" userId="S::melissa.fischer@umassmed.edu::d718ed05-9876-47ff-a395-c2dad8208a5c" providerId="AD" clId="Web-{E8A1FE86-FA4B-4B18-A6C1-6BCFC94CC6D6}" dt="2020-11-25T03:04:21.648" v="1838" actId="20577"/>
        <pc:sldMkLst>
          <pc:docMk/>
          <pc:sldMk cId="2999781976" sldId="308"/>
        </pc:sldMkLst>
        <pc:spChg chg="mod">
          <ac:chgData name="Fischer, Melissa" userId="S::melissa.fischer@umassmed.edu::d718ed05-9876-47ff-a395-c2dad8208a5c" providerId="AD" clId="Web-{E8A1FE86-FA4B-4B18-A6C1-6BCFC94CC6D6}" dt="2020-11-25T03:02:09.503" v="1732" actId="1076"/>
          <ac:spMkLst>
            <pc:docMk/>
            <pc:sldMk cId="2999781976" sldId="308"/>
            <ac:spMk id="2" creationId="{56EAD7D7-AADC-4642-BF52-BFB8AC7A3BD1}"/>
          </ac:spMkLst>
        </pc:spChg>
        <pc:spChg chg="mod">
          <ac:chgData name="Fischer, Melissa" userId="S::melissa.fischer@umassmed.edu::d718ed05-9876-47ff-a395-c2dad8208a5c" providerId="AD" clId="Web-{E8A1FE86-FA4B-4B18-A6C1-6BCFC94CC6D6}" dt="2020-11-25T03:04:21.648" v="1838" actId="20577"/>
          <ac:spMkLst>
            <pc:docMk/>
            <pc:sldMk cId="2999781976" sldId="308"/>
            <ac:spMk id="3" creationId="{931334DE-7DCC-448A-94D7-E43B0FF452AA}"/>
          </ac:spMkLst>
        </pc:spChg>
      </pc:sldChg>
    </pc:docChg>
  </pc:docChgLst>
  <pc:docChgLst>
    <pc:chgData name="Fischer, Melissa" userId="S::melissa.fischer@umassmed.edu::d718ed05-9876-47ff-a395-c2dad8208a5c" providerId="AD" clId="Web-{556A2B47-F986-4980-9F06-E6E5BBDF6951}"/>
    <pc:docChg chg="modSld">
      <pc:chgData name="Fischer, Melissa" userId="S::melissa.fischer@umassmed.edu::d718ed05-9876-47ff-a395-c2dad8208a5c" providerId="AD" clId="Web-{556A2B47-F986-4980-9F06-E6E5BBDF6951}" dt="2020-11-25T20:42:18.147" v="240" actId="14100"/>
      <pc:docMkLst>
        <pc:docMk/>
      </pc:docMkLst>
      <pc:sldChg chg="modSp addCm">
        <pc:chgData name="Fischer, Melissa" userId="S::melissa.fischer@umassmed.edu::d718ed05-9876-47ff-a395-c2dad8208a5c" providerId="AD" clId="Web-{556A2B47-F986-4980-9F06-E6E5BBDF6951}" dt="2020-11-25T20:26:59.349" v="143"/>
        <pc:sldMkLst>
          <pc:docMk/>
          <pc:sldMk cId="1224150625" sldId="279"/>
        </pc:sldMkLst>
        <pc:spChg chg="mod">
          <ac:chgData name="Fischer, Melissa" userId="S::melissa.fischer@umassmed.edu::d718ed05-9876-47ff-a395-c2dad8208a5c" providerId="AD" clId="Web-{556A2B47-F986-4980-9F06-E6E5BBDF6951}" dt="2020-11-25T20:26:18.925" v="139" actId="20577"/>
          <ac:spMkLst>
            <pc:docMk/>
            <pc:sldMk cId="1224150625" sldId="279"/>
            <ac:spMk id="2" creationId="{664EF203-8178-48C3-900D-AD0D8D5B128C}"/>
          </ac:spMkLst>
        </pc:spChg>
      </pc:sldChg>
      <pc:sldChg chg="modSp">
        <pc:chgData name="Fischer, Melissa" userId="S::melissa.fischer@umassmed.edu::d718ed05-9876-47ff-a395-c2dad8208a5c" providerId="AD" clId="Web-{556A2B47-F986-4980-9F06-E6E5BBDF6951}" dt="2020-11-25T20:42:18.147" v="240" actId="14100"/>
        <pc:sldMkLst>
          <pc:docMk/>
          <pc:sldMk cId="1059420761" sldId="306"/>
        </pc:sldMkLst>
        <pc:spChg chg="mod">
          <ac:chgData name="Fischer, Melissa" userId="S::melissa.fischer@umassmed.edu::d718ed05-9876-47ff-a395-c2dad8208a5c" providerId="AD" clId="Web-{556A2B47-F986-4980-9F06-E6E5BBDF6951}" dt="2020-11-25T20:42:18.147" v="240" actId="14100"/>
          <ac:spMkLst>
            <pc:docMk/>
            <pc:sldMk cId="1059420761" sldId="306"/>
            <ac:spMk id="2" creationId="{4FE1FBA0-54D2-4EED-8EFB-9089B3FBDAA8}"/>
          </ac:spMkLst>
        </pc:spChg>
      </pc:sldChg>
      <pc:sldChg chg="modSp">
        <pc:chgData name="Fischer, Melissa" userId="S::melissa.fischer@umassmed.edu::d718ed05-9876-47ff-a395-c2dad8208a5c" providerId="AD" clId="Web-{556A2B47-F986-4980-9F06-E6E5BBDF6951}" dt="2020-11-25T20:30:44.361" v="210" actId="20577"/>
        <pc:sldMkLst>
          <pc:docMk/>
          <pc:sldMk cId="221193051" sldId="307"/>
        </pc:sldMkLst>
        <pc:spChg chg="mod">
          <ac:chgData name="Fischer, Melissa" userId="S::melissa.fischer@umassmed.edu::d718ed05-9876-47ff-a395-c2dad8208a5c" providerId="AD" clId="Web-{556A2B47-F986-4980-9F06-E6E5BBDF6951}" dt="2020-11-25T20:30:44.361" v="210" actId="20577"/>
          <ac:spMkLst>
            <pc:docMk/>
            <pc:sldMk cId="221193051" sldId="307"/>
            <ac:spMk id="3" creationId="{63FCB0C6-6FF5-4512-9FD5-5E45D63F8DB6}"/>
          </ac:spMkLst>
        </pc:spChg>
      </pc:sldChg>
    </pc:docChg>
  </pc:docChgLst>
  <pc:docChgLst>
    <pc:chgData clId="Web-{E8A1FE86-FA4B-4B18-A6C1-6BCFC94CC6D6}"/>
    <pc:docChg chg="modSld">
      <pc:chgData name="" userId="" providerId="" clId="Web-{E8A1FE86-FA4B-4B18-A6C1-6BCFC94CC6D6}" dt="2020-11-25T02:07:19.882" v="5" actId="20577"/>
      <pc:docMkLst>
        <pc:docMk/>
      </pc:docMkLst>
      <pc:sldChg chg="modSp">
        <pc:chgData name="" userId="" providerId="" clId="Web-{E8A1FE86-FA4B-4B18-A6C1-6BCFC94CC6D6}" dt="2020-11-25T02:07:19.882" v="4" actId="20577"/>
        <pc:sldMkLst>
          <pc:docMk/>
          <pc:sldMk cId="1863552011" sldId="256"/>
        </pc:sldMkLst>
        <pc:spChg chg="mod">
          <ac:chgData name="" userId="" providerId="" clId="Web-{E8A1FE86-FA4B-4B18-A6C1-6BCFC94CC6D6}" dt="2020-11-25T02:07:19.882" v="4" actId="20577"/>
          <ac:spMkLst>
            <pc:docMk/>
            <pc:sldMk cId="1863552011" sldId="256"/>
            <ac:spMk id="3" creationId="{00000000-0000-0000-0000-00000000000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25T12:18:45.772" idx="3">
    <p:pos x="10" y="10"/>
    <p:text>Is this reflected in the curriculum?  Or will we advocate for placement of physicians in needy areas?
</p:text>
    <p:extLst>
      <p:ext uri="{C676402C-5697-4E1C-873F-D02D1690AC5C}">
        <p15:threadingInfo xmlns:p15="http://schemas.microsoft.com/office/powerpoint/2012/main" timeZoneBias="480"/>
      </p:ext>
    </p:extLst>
  </p:cm>
  <p:cm authorId="1" dt="2020-11-25T12:18:58.257" idx="4">
    <p:pos x="10" y="106"/>
    <p:text>May use the term vulnerable
</p:text>
    <p:extLst>
      <p:ext uri="{C676402C-5697-4E1C-873F-D02D1690AC5C}">
        <p15:threadingInfo xmlns:p15="http://schemas.microsoft.com/office/powerpoint/2012/main" timeZoneBias="480">
          <p15:parentCm authorId="1" idx="3"/>
        </p15:threadingInfo>
      </p:ext>
    </p:extLst>
  </p:cm>
  <p:cm authorId="3" dt="2020-11-25T12:26:31.488" idx="1">
    <p:pos x="10" y="202"/>
    <p:text>amplify?
</p:text>
    <p:extLst>
      <p:ext uri="{C676402C-5697-4E1C-873F-D02D1690AC5C}">
        <p15:threadingInfo xmlns:p15="http://schemas.microsoft.com/office/powerpoint/2012/main" timeZoneBias="480">
          <p15:parentCm authorId="1" idx="3"/>
        </p15:threadingInfo>
      </p:ext>
    </p:extLst>
  </p:cm>
  <p:cm authorId="3" dt="2020-11-25T12:26:59.349" idx="2">
    <p:pos x="10" y="298"/>
    <p:text>streamlined and indvidualized path
</p:text>
    <p:extLst>
      <p:ext uri="{C676402C-5697-4E1C-873F-D02D1690AC5C}">
        <p15:threadingInfo xmlns:p15="http://schemas.microsoft.com/office/powerpoint/2012/main" timeZoneBias="480">
          <p15:parentCm authorId="1" idx="3"/>
        </p15:threadingInfo>
      </p:ext>
    </p:extLst>
  </p:cm>
</p:cmLst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28E227-1F56-46CF-9D96-762BB297B72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E5D0D97D-DFFF-4424-BF1A-9B0670A4A752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US">
              <a:latin typeface="Calibri"/>
            </a:rPr>
            <a:t>Formalize mission</a:t>
          </a:r>
          <a:endParaRPr lang="en-US"/>
        </a:p>
      </dgm:t>
    </dgm:pt>
    <dgm:pt modelId="{C3958E61-A100-4746-AA0F-E5BF4A7EF5E9}" type="parTrans" cxnId="{B27A39CB-77D8-4426-9C5E-57D6134E4AE6}">
      <dgm:prSet/>
      <dgm:spPr/>
      <dgm:t>
        <a:bodyPr/>
        <a:lstStyle/>
        <a:p>
          <a:endParaRPr lang="en-US"/>
        </a:p>
      </dgm:t>
    </dgm:pt>
    <dgm:pt modelId="{CAB6ADB9-9772-4BF5-8411-8AAF13EA361C}" type="sibTrans" cxnId="{B27A39CB-77D8-4426-9C5E-57D6134E4AE6}">
      <dgm:prSet/>
      <dgm:spPr/>
      <dgm:t>
        <a:bodyPr/>
        <a:lstStyle/>
        <a:p>
          <a:endParaRPr lang="en-US"/>
        </a:p>
      </dgm:t>
    </dgm:pt>
    <dgm:pt modelId="{1C740E7B-F3F9-4398-B411-F3533090077A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>
              <a:latin typeface="Calibri"/>
            </a:rPr>
            <a:t>Review timeline</a:t>
          </a:r>
          <a:endParaRPr lang="en-US"/>
        </a:p>
      </dgm:t>
    </dgm:pt>
    <dgm:pt modelId="{49C50C63-36D7-411B-9885-8811AF216A2E}" type="parTrans" cxnId="{BBFE27EC-D1B7-4E9A-A315-19ACDCDCC147}">
      <dgm:prSet/>
      <dgm:spPr/>
    </dgm:pt>
    <dgm:pt modelId="{7CD92C30-7FE5-43EC-9395-3E7B8CA60DB8}" type="sibTrans" cxnId="{BBFE27EC-D1B7-4E9A-A315-19ACDCDCC147}">
      <dgm:prSet/>
      <dgm:spPr/>
      <dgm:t>
        <a:bodyPr/>
        <a:lstStyle/>
        <a:p>
          <a:endParaRPr lang="en-US"/>
        </a:p>
      </dgm:t>
    </dgm:pt>
    <dgm:pt modelId="{4A082FB3-4417-467B-9828-C0E2EE226A22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>
              <a:latin typeface="Calibri"/>
            </a:rPr>
            <a:t>Develop working groups</a:t>
          </a:r>
        </a:p>
      </dgm:t>
    </dgm:pt>
    <dgm:pt modelId="{499F8485-04B3-4825-886F-876FC9D20998}" type="parTrans" cxnId="{AA71BDAF-7400-49B2-97BB-A341680E29CE}">
      <dgm:prSet/>
      <dgm:spPr/>
    </dgm:pt>
    <dgm:pt modelId="{A5E72E0D-0C1E-49AA-B5E1-91781CA26DEB}" type="sibTrans" cxnId="{AA71BDAF-7400-49B2-97BB-A341680E29CE}">
      <dgm:prSet/>
      <dgm:spPr/>
    </dgm:pt>
    <dgm:pt modelId="{5CA10A54-632B-42D6-9978-7648611DF043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Calibri"/>
            </a:rPr>
            <a:t>other</a:t>
          </a:r>
          <a:endParaRPr lang="en-US"/>
        </a:p>
      </dgm:t>
    </dgm:pt>
    <dgm:pt modelId="{18132854-42E5-418C-B910-E3E38E8F65F5}" type="parTrans" cxnId="{E29B6858-92EC-4DDC-8300-CF77D594506A}">
      <dgm:prSet/>
      <dgm:spPr/>
    </dgm:pt>
    <dgm:pt modelId="{2F29ADE8-74A5-45E7-B3EC-FFE3CD366292}" type="sibTrans" cxnId="{E29B6858-92EC-4DDC-8300-CF77D594506A}">
      <dgm:prSet/>
      <dgm:spPr/>
    </dgm:pt>
    <dgm:pt modelId="{B6ABDE4C-72E6-4139-8A70-8969612A0367}" type="pres">
      <dgm:prSet presAssocID="{1E28E227-1F56-46CF-9D96-762BB297B725}" presName="root" presStyleCnt="0">
        <dgm:presLayoutVars>
          <dgm:dir/>
          <dgm:resizeHandles val="exact"/>
        </dgm:presLayoutVars>
      </dgm:prSet>
      <dgm:spPr/>
    </dgm:pt>
    <dgm:pt modelId="{FC581D84-A8DC-4ABD-AE78-B2B200DB75BB}" type="pres">
      <dgm:prSet presAssocID="{E5D0D97D-DFFF-4424-BF1A-9B0670A4A752}" presName="compNode" presStyleCnt="0"/>
      <dgm:spPr/>
    </dgm:pt>
    <dgm:pt modelId="{6623D11C-28D2-4B60-86AB-37F1268DA043}" type="pres">
      <dgm:prSet presAssocID="{E5D0D97D-DFFF-4424-BF1A-9B0670A4A752}" presName="bgRect" presStyleLbl="bgShp" presStyleIdx="0" presStyleCnt="4"/>
      <dgm:spPr/>
    </dgm:pt>
    <dgm:pt modelId="{E6CA57B2-E2E1-4221-9280-3D6796313FA6}" type="pres">
      <dgm:prSet presAssocID="{E5D0D97D-DFFF-4424-BF1A-9B0670A4A75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AF4F1576-AF6F-46EC-9632-4058049F026A}" type="pres">
      <dgm:prSet presAssocID="{E5D0D97D-DFFF-4424-BF1A-9B0670A4A752}" presName="spaceRect" presStyleCnt="0"/>
      <dgm:spPr/>
    </dgm:pt>
    <dgm:pt modelId="{5E2B3BA0-B463-407A-B9C2-F3073E20526E}" type="pres">
      <dgm:prSet presAssocID="{E5D0D97D-DFFF-4424-BF1A-9B0670A4A752}" presName="parTx" presStyleLbl="revTx" presStyleIdx="0" presStyleCnt="4">
        <dgm:presLayoutVars>
          <dgm:chMax val="0"/>
          <dgm:chPref val="0"/>
        </dgm:presLayoutVars>
      </dgm:prSet>
      <dgm:spPr/>
    </dgm:pt>
    <dgm:pt modelId="{50395BB2-5478-49E3-B6D8-C4C64F2BCF12}" type="pres">
      <dgm:prSet presAssocID="{CAB6ADB9-9772-4BF5-8411-8AAF13EA361C}" presName="sibTrans" presStyleCnt="0"/>
      <dgm:spPr/>
    </dgm:pt>
    <dgm:pt modelId="{DFD7BCF8-BA97-494F-80DC-7608E145AA91}" type="pres">
      <dgm:prSet presAssocID="{1C740E7B-F3F9-4398-B411-F3533090077A}" presName="compNode" presStyleCnt="0"/>
      <dgm:spPr/>
    </dgm:pt>
    <dgm:pt modelId="{951D269E-4130-4A9B-8115-80B623C9E176}" type="pres">
      <dgm:prSet presAssocID="{1C740E7B-F3F9-4398-B411-F3533090077A}" presName="bgRect" presStyleLbl="bgShp" presStyleIdx="1" presStyleCnt="4"/>
      <dgm:spPr/>
    </dgm:pt>
    <dgm:pt modelId="{D324498F-3491-423D-95F2-E2182A75AF53}" type="pres">
      <dgm:prSet presAssocID="{1C740E7B-F3F9-4398-B411-F3533090077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AA757E12-734A-41C9-9E82-66A34F347423}" type="pres">
      <dgm:prSet presAssocID="{1C740E7B-F3F9-4398-B411-F3533090077A}" presName="spaceRect" presStyleCnt="0"/>
      <dgm:spPr/>
    </dgm:pt>
    <dgm:pt modelId="{CF5E6754-9232-42B4-A01A-37C9E94300EE}" type="pres">
      <dgm:prSet presAssocID="{1C740E7B-F3F9-4398-B411-F3533090077A}" presName="parTx" presStyleLbl="revTx" presStyleIdx="1" presStyleCnt="4">
        <dgm:presLayoutVars>
          <dgm:chMax val="0"/>
          <dgm:chPref val="0"/>
        </dgm:presLayoutVars>
      </dgm:prSet>
      <dgm:spPr/>
    </dgm:pt>
    <dgm:pt modelId="{104BD975-D53B-4187-824D-2EC67A7ECAC6}" type="pres">
      <dgm:prSet presAssocID="{7CD92C30-7FE5-43EC-9395-3E7B8CA60DB8}" presName="sibTrans" presStyleCnt="0"/>
      <dgm:spPr/>
    </dgm:pt>
    <dgm:pt modelId="{F0C65307-57A9-4509-8F18-C48D6C4CE259}" type="pres">
      <dgm:prSet presAssocID="{4A082FB3-4417-467B-9828-C0E2EE226A22}" presName="compNode" presStyleCnt="0"/>
      <dgm:spPr/>
    </dgm:pt>
    <dgm:pt modelId="{3A4A8691-73C0-450A-A79D-FC743FC802DE}" type="pres">
      <dgm:prSet presAssocID="{4A082FB3-4417-467B-9828-C0E2EE226A22}" presName="bgRect" presStyleLbl="bgShp" presStyleIdx="2" presStyleCnt="4"/>
      <dgm:spPr/>
    </dgm:pt>
    <dgm:pt modelId="{C928BB3F-3D99-4A04-B6EA-2A097E0800BD}" type="pres">
      <dgm:prSet presAssocID="{4A082FB3-4417-467B-9828-C0E2EE226A22}" presName="iconRect" presStyleLbl="node1" presStyleIdx="2" presStyleCnt="4"/>
      <dgm:spPr/>
    </dgm:pt>
    <dgm:pt modelId="{3134866E-4128-4A71-8B73-20248662F6E6}" type="pres">
      <dgm:prSet presAssocID="{4A082FB3-4417-467B-9828-C0E2EE226A22}" presName="spaceRect" presStyleCnt="0"/>
      <dgm:spPr/>
    </dgm:pt>
    <dgm:pt modelId="{B888861F-874D-4F0F-844D-1A93AC0CA12C}" type="pres">
      <dgm:prSet presAssocID="{4A082FB3-4417-467B-9828-C0E2EE226A22}" presName="parTx" presStyleLbl="revTx" presStyleIdx="2" presStyleCnt="4">
        <dgm:presLayoutVars>
          <dgm:chMax val="0"/>
          <dgm:chPref val="0"/>
        </dgm:presLayoutVars>
      </dgm:prSet>
      <dgm:spPr/>
    </dgm:pt>
    <dgm:pt modelId="{930AB9BC-1A8D-4836-B523-137FD4044F39}" type="pres">
      <dgm:prSet presAssocID="{A5E72E0D-0C1E-49AA-B5E1-91781CA26DEB}" presName="sibTrans" presStyleCnt="0"/>
      <dgm:spPr/>
    </dgm:pt>
    <dgm:pt modelId="{D1B9F965-DE99-4F56-94DB-5536095F45FE}" type="pres">
      <dgm:prSet presAssocID="{5CA10A54-632B-42D6-9978-7648611DF043}" presName="compNode" presStyleCnt="0"/>
      <dgm:spPr/>
    </dgm:pt>
    <dgm:pt modelId="{7CB9A8A7-9BDF-4702-A0CD-6F50D273F884}" type="pres">
      <dgm:prSet presAssocID="{5CA10A54-632B-42D6-9978-7648611DF043}" presName="bgRect" presStyleLbl="bgShp" presStyleIdx="3" presStyleCnt="4"/>
      <dgm:spPr/>
    </dgm:pt>
    <dgm:pt modelId="{89A0661F-762E-4E93-8910-20BBC4F62758}" type="pres">
      <dgm:prSet presAssocID="{5CA10A54-632B-42D6-9978-7648611DF043}" presName="iconRect" presStyleLbl="node1" presStyleIdx="3" presStyleCnt="4"/>
      <dgm:spPr/>
    </dgm:pt>
    <dgm:pt modelId="{315F4325-FBC1-4003-8A12-D4FF98013AF6}" type="pres">
      <dgm:prSet presAssocID="{5CA10A54-632B-42D6-9978-7648611DF043}" presName="spaceRect" presStyleCnt="0"/>
      <dgm:spPr/>
    </dgm:pt>
    <dgm:pt modelId="{2E65EEE2-1AF6-4598-8397-5B1492857E5B}" type="pres">
      <dgm:prSet presAssocID="{5CA10A54-632B-42D6-9978-7648611DF04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3085D22-A561-4706-8721-516FE3518E9A}" type="presOf" srcId="{1E28E227-1F56-46CF-9D96-762BB297B725}" destId="{B6ABDE4C-72E6-4139-8A70-8969612A0367}" srcOrd="0" destOrd="0" presId="urn:microsoft.com/office/officeart/2018/2/layout/IconVerticalSolidList"/>
    <dgm:cxn modelId="{0B469D45-5EC5-4084-8190-C8B543BE773D}" type="presOf" srcId="{E5D0D97D-DFFF-4424-BF1A-9B0670A4A752}" destId="{5E2B3BA0-B463-407A-B9C2-F3073E20526E}" srcOrd="0" destOrd="0" presId="urn:microsoft.com/office/officeart/2018/2/layout/IconVerticalSolidList"/>
    <dgm:cxn modelId="{3CE90754-FA7D-43C3-95AE-6F9B4E7F443D}" type="presOf" srcId="{1C740E7B-F3F9-4398-B411-F3533090077A}" destId="{CF5E6754-9232-42B4-A01A-37C9E94300EE}" srcOrd="0" destOrd="0" presId="urn:microsoft.com/office/officeart/2018/2/layout/IconVerticalSolidList"/>
    <dgm:cxn modelId="{94330058-6B6C-469F-80E9-E42DAA61C070}" type="presOf" srcId="{4A082FB3-4417-467B-9828-C0E2EE226A22}" destId="{B888861F-874D-4F0F-844D-1A93AC0CA12C}" srcOrd="0" destOrd="0" presId="urn:microsoft.com/office/officeart/2018/2/layout/IconVerticalSolidList"/>
    <dgm:cxn modelId="{E29B6858-92EC-4DDC-8300-CF77D594506A}" srcId="{1E28E227-1F56-46CF-9D96-762BB297B725}" destId="{5CA10A54-632B-42D6-9978-7648611DF043}" srcOrd="3" destOrd="0" parTransId="{18132854-42E5-418C-B910-E3E38E8F65F5}" sibTransId="{2F29ADE8-74A5-45E7-B3EC-FFE3CD366292}"/>
    <dgm:cxn modelId="{20A22288-35FE-424C-9B73-8BFE165B038B}" type="presOf" srcId="{5CA10A54-632B-42D6-9978-7648611DF043}" destId="{2E65EEE2-1AF6-4598-8397-5B1492857E5B}" srcOrd="0" destOrd="0" presId="urn:microsoft.com/office/officeart/2018/2/layout/IconVerticalSolidList"/>
    <dgm:cxn modelId="{AA71BDAF-7400-49B2-97BB-A341680E29CE}" srcId="{1E28E227-1F56-46CF-9D96-762BB297B725}" destId="{4A082FB3-4417-467B-9828-C0E2EE226A22}" srcOrd="2" destOrd="0" parTransId="{499F8485-04B3-4825-886F-876FC9D20998}" sibTransId="{A5E72E0D-0C1E-49AA-B5E1-91781CA26DEB}"/>
    <dgm:cxn modelId="{B27A39CB-77D8-4426-9C5E-57D6134E4AE6}" srcId="{1E28E227-1F56-46CF-9D96-762BB297B725}" destId="{E5D0D97D-DFFF-4424-BF1A-9B0670A4A752}" srcOrd="0" destOrd="0" parTransId="{C3958E61-A100-4746-AA0F-E5BF4A7EF5E9}" sibTransId="{CAB6ADB9-9772-4BF5-8411-8AAF13EA361C}"/>
    <dgm:cxn modelId="{BBFE27EC-D1B7-4E9A-A315-19ACDCDCC147}" srcId="{1E28E227-1F56-46CF-9D96-762BB297B725}" destId="{1C740E7B-F3F9-4398-B411-F3533090077A}" srcOrd="1" destOrd="0" parTransId="{49C50C63-36D7-411B-9885-8811AF216A2E}" sibTransId="{7CD92C30-7FE5-43EC-9395-3E7B8CA60DB8}"/>
    <dgm:cxn modelId="{722DF171-EA23-411C-844C-580430FCD212}" type="presParOf" srcId="{B6ABDE4C-72E6-4139-8A70-8969612A0367}" destId="{FC581D84-A8DC-4ABD-AE78-B2B200DB75BB}" srcOrd="0" destOrd="0" presId="urn:microsoft.com/office/officeart/2018/2/layout/IconVerticalSolidList"/>
    <dgm:cxn modelId="{F0F3BA71-35D1-48AC-9A2E-6720395E1010}" type="presParOf" srcId="{FC581D84-A8DC-4ABD-AE78-B2B200DB75BB}" destId="{6623D11C-28D2-4B60-86AB-37F1268DA043}" srcOrd="0" destOrd="0" presId="urn:microsoft.com/office/officeart/2018/2/layout/IconVerticalSolidList"/>
    <dgm:cxn modelId="{C62F1970-F4AC-4723-9BFA-83287D1A9D06}" type="presParOf" srcId="{FC581D84-A8DC-4ABD-AE78-B2B200DB75BB}" destId="{E6CA57B2-E2E1-4221-9280-3D6796313FA6}" srcOrd="1" destOrd="0" presId="urn:microsoft.com/office/officeart/2018/2/layout/IconVerticalSolidList"/>
    <dgm:cxn modelId="{BC681920-287D-4BA9-83B3-5C669CC21A2C}" type="presParOf" srcId="{FC581D84-A8DC-4ABD-AE78-B2B200DB75BB}" destId="{AF4F1576-AF6F-46EC-9632-4058049F026A}" srcOrd="2" destOrd="0" presId="urn:microsoft.com/office/officeart/2018/2/layout/IconVerticalSolidList"/>
    <dgm:cxn modelId="{55481C8C-5EF9-44BA-8B07-C8B219D9F5E4}" type="presParOf" srcId="{FC581D84-A8DC-4ABD-AE78-B2B200DB75BB}" destId="{5E2B3BA0-B463-407A-B9C2-F3073E20526E}" srcOrd="3" destOrd="0" presId="urn:microsoft.com/office/officeart/2018/2/layout/IconVerticalSolidList"/>
    <dgm:cxn modelId="{6BD86770-CF67-4BA2-A94B-69A44D4A9F3F}" type="presParOf" srcId="{B6ABDE4C-72E6-4139-8A70-8969612A0367}" destId="{50395BB2-5478-49E3-B6D8-C4C64F2BCF12}" srcOrd="1" destOrd="0" presId="urn:microsoft.com/office/officeart/2018/2/layout/IconVerticalSolidList"/>
    <dgm:cxn modelId="{340CC36C-39DE-4C2F-959D-A9DB5241D244}" type="presParOf" srcId="{B6ABDE4C-72E6-4139-8A70-8969612A0367}" destId="{DFD7BCF8-BA97-494F-80DC-7608E145AA91}" srcOrd="2" destOrd="0" presId="urn:microsoft.com/office/officeart/2018/2/layout/IconVerticalSolidList"/>
    <dgm:cxn modelId="{2C7AFB63-631A-4442-87C3-53D3560AF055}" type="presParOf" srcId="{DFD7BCF8-BA97-494F-80DC-7608E145AA91}" destId="{951D269E-4130-4A9B-8115-80B623C9E176}" srcOrd="0" destOrd="0" presId="urn:microsoft.com/office/officeart/2018/2/layout/IconVerticalSolidList"/>
    <dgm:cxn modelId="{AADF02FA-EBFC-4017-938E-2ECD3B3D88B6}" type="presParOf" srcId="{DFD7BCF8-BA97-494F-80DC-7608E145AA91}" destId="{D324498F-3491-423D-95F2-E2182A75AF53}" srcOrd="1" destOrd="0" presId="urn:microsoft.com/office/officeart/2018/2/layout/IconVerticalSolidList"/>
    <dgm:cxn modelId="{4F9FA680-B372-4195-9A19-174674021A23}" type="presParOf" srcId="{DFD7BCF8-BA97-494F-80DC-7608E145AA91}" destId="{AA757E12-734A-41C9-9E82-66A34F347423}" srcOrd="2" destOrd="0" presId="urn:microsoft.com/office/officeart/2018/2/layout/IconVerticalSolidList"/>
    <dgm:cxn modelId="{C2391E70-DB45-4DAA-85BB-EBF6632F3C30}" type="presParOf" srcId="{DFD7BCF8-BA97-494F-80DC-7608E145AA91}" destId="{CF5E6754-9232-42B4-A01A-37C9E94300EE}" srcOrd="3" destOrd="0" presId="urn:microsoft.com/office/officeart/2018/2/layout/IconVerticalSolidList"/>
    <dgm:cxn modelId="{F410876A-9A2D-4770-AA94-D08012BE7351}" type="presParOf" srcId="{B6ABDE4C-72E6-4139-8A70-8969612A0367}" destId="{104BD975-D53B-4187-824D-2EC67A7ECAC6}" srcOrd="3" destOrd="0" presId="urn:microsoft.com/office/officeart/2018/2/layout/IconVerticalSolidList"/>
    <dgm:cxn modelId="{EDDC564E-BC1A-477D-AE08-52607A5F62C3}" type="presParOf" srcId="{B6ABDE4C-72E6-4139-8A70-8969612A0367}" destId="{F0C65307-57A9-4509-8F18-C48D6C4CE259}" srcOrd="4" destOrd="0" presId="urn:microsoft.com/office/officeart/2018/2/layout/IconVerticalSolidList"/>
    <dgm:cxn modelId="{B101EF99-42E9-400F-9612-2F8C49F1713F}" type="presParOf" srcId="{F0C65307-57A9-4509-8F18-C48D6C4CE259}" destId="{3A4A8691-73C0-450A-A79D-FC743FC802DE}" srcOrd="0" destOrd="0" presId="urn:microsoft.com/office/officeart/2018/2/layout/IconVerticalSolidList"/>
    <dgm:cxn modelId="{51DCAA10-126E-4E6E-8FB2-2B48D68176F2}" type="presParOf" srcId="{F0C65307-57A9-4509-8F18-C48D6C4CE259}" destId="{C928BB3F-3D99-4A04-B6EA-2A097E0800BD}" srcOrd="1" destOrd="0" presId="urn:microsoft.com/office/officeart/2018/2/layout/IconVerticalSolidList"/>
    <dgm:cxn modelId="{17BEB130-13D8-41DD-AEF2-A2D02BE27153}" type="presParOf" srcId="{F0C65307-57A9-4509-8F18-C48D6C4CE259}" destId="{3134866E-4128-4A71-8B73-20248662F6E6}" srcOrd="2" destOrd="0" presId="urn:microsoft.com/office/officeart/2018/2/layout/IconVerticalSolidList"/>
    <dgm:cxn modelId="{69916A63-00C7-47CD-A489-3D7E38336603}" type="presParOf" srcId="{F0C65307-57A9-4509-8F18-C48D6C4CE259}" destId="{B888861F-874D-4F0F-844D-1A93AC0CA12C}" srcOrd="3" destOrd="0" presId="urn:microsoft.com/office/officeart/2018/2/layout/IconVerticalSolidList"/>
    <dgm:cxn modelId="{6A2BCEB0-4862-4E3F-BB7E-DBFB6DD084B0}" type="presParOf" srcId="{B6ABDE4C-72E6-4139-8A70-8969612A0367}" destId="{930AB9BC-1A8D-4836-B523-137FD4044F39}" srcOrd="5" destOrd="0" presId="urn:microsoft.com/office/officeart/2018/2/layout/IconVerticalSolidList"/>
    <dgm:cxn modelId="{D893FE4B-0FD9-43C8-9815-36A208130C61}" type="presParOf" srcId="{B6ABDE4C-72E6-4139-8A70-8969612A0367}" destId="{D1B9F965-DE99-4F56-94DB-5536095F45FE}" srcOrd="6" destOrd="0" presId="urn:microsoft.com/office/officeart/2018/2/layout/IconVerticalSolidList"/>
    <dgm:cxn modelId="{36945E9B-67F4-40A7-B75D-F6BFB02C32E0}" type="presParOf" srcId="{D1B9F965-DE99-4F56-94DB-5536095F45FE}" destId="{7CB9A8A7-9BDF-4702-A0CD-6F50D273F884}" srcOrd="0" destOrd="0" presId="urn:microsoft.com/office/officeart/2018/2/layout/IconVerticalSolidList"/>
    <dgm:cxn modelId="{BCD606F9-C9C6-492D-B253-92BA9E3030CE}" type="presParOf" srcId="{D1B9F965-DE99-4F56-94DB-5536095F45FE}" destId="{89A0661F-762E-4E93-8910-20BBC4F62758}" srcOrd="1" destOrd="0" presId="urn:microsoft.com/office/officeart/2018/2/layout/IconVerticalSolidList"/>
    <dgm:cxn modelId="{36BB930D-B824-47C7-A606-ED7DF272FCB8}" type="presParOf" srcId="{D1B9F965-DE99-4F56-94DB-5536095F45FE}" destId="{315F4325-FBC1-4003-8A12-D4FF98013AF6}" srcOrd="2" destOrd="0" presId="urn:microsoft.com/office/officeart/2018/2/layout/IconVerticalSolidList"/>
    <dgm:cxn modelId="{2659F6A2-5EBD-4587-8FD6-2D3399A50F77}" type="presParOf" srcId="{D1B9F965-DE99-4F56-94DB-5536095F45FE}" destId="{2E65EEE2-1AF6-4598-8397-5B1492857E5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A5994C-C284-4AEC-9B20-1D47BE0C4621}" type="doc">
      <dgm:prSet loTypeId="urn:microsoft.com/office/officeart/2005/8/layout/matrix2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789557A-F530-476E-AE29-90232644DDAE}">
      <dgm:prSet/>
      <dgm:spPr/>
      <dgm:t>
        <a:bodyPr/>
        <a:lstStyle/>
        <a:p>
          <a:pPr rtl="0"/>
          <a:r>
            <a:rPr lang="en-US">
              <a:latin typeface="Calibri"/>
            </a:rPr>
            <a:t>Professional development</a:t>
          </a:r>
          <a:endParaRPr lang="en-US"/>
        </a:p>
      </dgm:t>
    </dgm:pt>
    <dgm:pt modelId="{7C7AADA7-C31B-482B-962C-D9391888FBAE}" type="parTrans" cxnId="{AEAA5437-837E-4959-AD1C-4DD2F88F3FF8}">
      <dgm:prSet/>
      <dgm:spPr/>
      <dgm:t>
        <a:bodyPr/>
        <a:lstStyle/>
        <a:p>
          <a:endParaRPr lang="en-US"/>
        </a:p>
      </dgm:t>
    </dgm:pt>
    <dgm:pt modelId="{AD7A0E8F-44CA-49E3-83BA-0288801892ED}" type="sibTrans" cxnId="{AEAA5437-837E-4959-AD1C-4DD2F88F3FF8}">
      <dgm:prSet/>
      <dgm:spPr/>
      <dgm:t>
        <a:bodyPr/>
        <a:lstStyle/>
        <a:p>
          <a:endParaRPr lang="en-US"/>
        </a:p>
      </dgm:t>
    </dgm:pt>
    <dgm:pt modelId="{2C397C78-2C8B-466B-A9CE-C385A7109A89}">
      <dgm:prSet phldr="0"/>
      <dgm:spPr/>
      <dgm:t>
        <a:bodyPr/>
        <a:lstStyle/>
        <a:p>
          <a:pPr rtl="0"/>
          <a:r>
            <a:rPr lang="en-US" b="0" i="0" u="none" strike="noStrike" cap="none" baseline="0" noProof="0">
              <a:solidFill>
                <a:schemeClr val="bg1"/>
              </a:solidFill>
              <a:latin typeface="Calibri"/>
              <a:cs typeface="Calibri"/>
            </a:rPr>
            <a:t>Equitable enrollment</a:t>
          </a:r>
        </a:p>
      </dgm:t>
    </dgm:pt>
    <dgm:pt modelId="{1C54CDB7-2854-4127-9883-94428293E6AC}" type="parTrans" cxnId="{7B927129-625C-4041-AB5F-74B014061F63}">
      <dgm:prSet/>
      <dgm:spPr/>
      <dgm:t>
        <a:bodyPr/>
        <a:lstStyle/>
        <a:p>
          <a:endParaRPr lang="en-US"/>
        </a:p>
      </dgm:t>
    </dgm:pt>
    <dgm:pt modelId="{29BDE1D3-7CCC-4F2E-9053-98569567569C}" type="sibTrans" cxnId="{7B927129-625C-4041-AB5F-74B014061F63}">
      <dgm:prSet/>
      <dgm:spPr/>
      <dgm:t>
        <a:bodyPr/>
        <a:lstStyle/>
        <a:p>
          <a:endParaRPr lang="en-US"/>
        </a:p>
      </dgm:t>
    </dgm:pt>
    <dgm:pt modelId="{9CE3873B-DFBA-4F41-8C70-A82ACA7A3B6B}">
      <dgm:prSet phldr="0"/>
      <dgm:spPr/>
      <dgm:t>
        <a:bodyPr/>
        <a:lstStyle/>
        <a:p>
          <a:pPr rtl="0"/>
          <a:r>
            <a:rPr lang="en-US">
              <a:latin typeface="Calibri"/>
            </a:rPr>
            <a:t>Robust academic and professional support</a:t>
          </a:r>
        </a:p>
      </dgm:t>
    </dgm:pt>
    <dgm:pt modelId="{8F1A18B8-575F-4D90-AAFF-9BE25E8531DB}" type="parTrans" cxnId="{1E5DDEC8-CB0C-4716-9333-2E2AF1FFE6BF}">
      <dgm:prSet/>
      <dgm:spPr/>
      <dgm:t>
        <a:bodyPr/>
        <a:lstStyle/>
        <a:p>
          <a:endParaRPr lang="en-US"/>
        </a:p>
      </dgm:t>
    </dgm:pt>
    <dgm:pt modelId="{9EF49F35-CD1B-4454-9893-32F1BCFD25F9}" type="sibTrans" cxnId="{1E5DDEC8-CB0C-4716-9333-2E2AF1FFE6BF}">
      <dgm:prSet/>
      <dgm:spPr/>
      <dgm:t>
        <a:bodyPr/>
        <a:lstStyle/>
        <a:p>
          <a:endParaRPr lang="en-US"/>
        </a:p>
      </dgm:t>
    </dgm:pt>
    <dgm:pt modelId="{364EAF1C-F168-40D1-B903-87AA4CAA2597}">
      <dgm:prSet phldr="0"/>
      <dgm:spPr/>
      <dgm:t>
        <a:bodyPr/>
        <a:lstStyle/>
        <a:p>
          <a:pPr rtl="0"/>
          <a:r>
            <a:rPr lang="en-US">
              <a:latin typeface="Calibri"/>
            </a:rPr>
            <a:t>Early clinical and community partnership</a:t>
          </a:r>
          <a:endParaRPr lang="en-US"/>
        </a:p>
      </dgm:t>
    </dgm:pt>
    <dgm:pt modelId="{3381C082-6B70-460F-BB0D-728AAD976D3E}" type="parTrans" cxnId="{7AF8E781-E27F-4156-BD14-9FE21D50E835}">
      <dgm:prSet/>
      <dgm:spPr/>
      <dgm:t>
        <a:bodyPr/>
        <a:lstStyle/>
        <a:p>
          <a:endParaRPr lang="en-US"/>
        </a:p>
      </dgm:t>
    </dgm:pt>
    <dgm:pt modelId="{635CB48F-A5D5-49CF-A0B0-F4E08F2FC7EE}" type="sibTrans" cxnId="{7AF8E781-E27F-4156-BD14-9FE21D50E835}">
      <dgm:prSet/>
      <dgm:spPr/>
      <dgm:t>
        <a:bodyPr/>
        <a:lstStyle/>
        <a:p>
          <a:endParaRPr lang="en-US"/>
        </a:p>
      </dgm:t>
    </dgm:pt>
    <dgm:pt modelId="{CD9C8E05-F92E-4192-8FCD-09959324B057}" type="pres">
      <dgm:prSet presAssocID="{DFA5994C-C284-4AEC-9B20-1D47BE0C4621}" presName="matrix" presStyleCnt="0">
        <dgm:presLayoutVars>
          <dgm:chMax val="1"/>
          <dgm:dir/>
          <dgm:resizeHandles val="exact"/>
        </dgm:presLayoutVars>
      </dgm:prSet>
      <dgm:spPr/>
    </dgm:pt>
    <dgm:pt modelId="{9BCFB14E-0CCD-41BF-B56F-D6C5CC938975}" type="pres">
      <dgm:prSet presAssocID="{DFA5994C-C284-4AEC-9B20-1D47BE0C4621}" presName="axisShape" presStyleLbl="bgShp" presStyleIdx="0" presStyleCnt="1"/>
      <dgm:spPr/>
    </dgm:pt>
    <dgm:pt modelId="{36AD815F-F44F-4CC1-B89C-76E0E368DF9E}" type="pres">
      <dgm:prSet presAssocID="{DFA5994C-C284-4AEC-9B20-1D47BE0C462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D4234EE-7BCA-4023-AE8D-1B0608C5B320}" type="pres">
      <dgm:prSet presAssocID="{DFA5994C-C284-4AEC-9B20-1D47BE0C462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4ED38E1-E5A7-4C70-80E6-988811835570}" type="pres">
      <dgm:prSet presAssocID="{DFA5994C-C284-4AEC-9B20-1D47BE0C462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9CEA1A1-A125-4186-BFA9-828D99753029}" type="pres">
      <dgm:prSet presAssocID="{DFA5994C-C284-4AEC-9B20-1D47BE0C462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7B927129-625C-4041-AB5F-74B014061F63}" srcId="{DFA5994C-C284-4AEC-9B20-1D47BE0C4621}" destId="{2C397C78-2C8B-466B-A9CE-C385A7109A89}" srcOrd="0" destOrd="0" parTransId="{1C54CDB7-2854-4127-9883-94428293E6AC}" sibTransId="{29BDE1D3-7CCC-4F2E-9053-98569567569C}"/>
    <dgm:cxn modelId="{32EB0131-672E-4B43-87DC-BDFDC58596E3}" type="presOf" srcId="{9CE3873B-DFBA-4F41-8C70-A82ACA7A3B6B}" destId="{BD4234EE-7BCA-4023-AE8D-1B0608C5B320}" srcOrd="0" destOrd="0" presId="urn:microsoft.com/office/officeart/2005/8/layout/matrix2"/>
    <dgm:cxn modelId="{AEAA5437-837E-4959-AD1C-4DD2F88F3FF8}" srcId="{DFA5994C-C284-4AEC-9B20-1D47BE0C4621}" destId="{C789557A-F530-476E-AE29-90232644DDAE}" srcOrd="3" destOrd="0" parTransId="{7C7AADA7-C31B-482B-962C-D9391888FBAE}" sibTransId="{AD7A0E8F-44CA-49E3-83BA-0288801892ED}"/>
    <dgm:cxn modelId="{7AF8E781-E27F-4156-BD14-9FE21D50E835}" srcId="{DFA5994C-C284-4AEC-9B20-1D47BE0C4621}" destId="{364EAF1C-F168-40D1-B903-87AA4CAA2597}" srcOrd="2" destOrd="0" parTransId="{3381C082-6B70-460F-BB0D-728AAD976D3E}" sibTransId="{635CB48F-A5D5-49CF-A0B0-F4E08F2FC7EE}"/>
    <dgm:cxn modelId="{220467A0-6A73-43DF-B145-EFAF7F841182}" type="presOf" srcId="{C789557A-F530-476E-AE29-90232644DDAE}" destId="{29CEA1A1-A125-4186-BFA9-828D99753029}" srcOrd="0" destOrd="0" presId="urn:microsoft.com/office/officeart/2005/8/layout/matrix2"/>
    <dgm:cxn modelId="{9D67C9A6-1990-4246-9203-EC2B99B0BAEB}" type="presOf" srcId="{DFA5994C-C284-4AEC-9B20-1D47BE0C4621}" destId="{CD9C8E05-F92E-4192-8FCD-09959324B057}" srcOrd="0" destOrd="0" presId="urn:microsoft.com/office/officeart/2005/8/layout/matrix2"/>
    <dgm:cxn modelId="{C033FBBA-CFED-49D2-9279-68F6FC0D8A6A}" type="presOf" srcId="{2C397C78-2C8B-466B-A9CE-C385A7109A89}" destId="{36AD815F-F44F-4CC1-B89C-76E0E368DF9E}" srcOrd="0" destOrd="0" presId="urn:microsoft.com/office/officeart/2005/8/layout/matrix2"/>
    <dgm:cxn modelId="{1E5DDEC8-CB0C-4716-9333-2E2AF1FFE6BF}" srcId="{DFA5994C-C284-4AEC-9B20-1D47BE0C4621}" destId="{9CE3873B-DFBA-4F41-8C70-A82ACA7A3B6B}" srcOrd="1" destOrd="0" parTransId="{8F1A18B8-575F-4D90-AAFF-9BE25E8531DB}" sibTransId="{9EF49F35-CD1B-4454-9893-32F1BCFD25F9}"/>
    <dgm:cxn modelId="{63E3C2F4-D202-4D16-AB40-8619910F6CEE}" type="presOf" srcId="{364EAF1C-F168-40D1-B903-87AA4CAA2597}" destId="{A4ED38E1-E5A7-4C70-80E6-988811835570}" srcOrd="0" destOrd="0" presId="urn:microsoft.com/office/officeart/2005/8/layout/matrix2"/>
    <dgm:cxn modelId="{CBEBB2CF-E236-4CAB-AB96-9E04AD20564F}" type="presParOf" srcId="{CD9C8E05-F92E-4192-8FCD-09959324B057}" destId="{9BCFB14E-0CCD-41BF-B56F-D6C5CC938975}" srcOrd="0" destOrd="0" presId="urn:microsoft.com/office/officeart/2005/8/layout/matrix2"/>
    <dgm:cxn modelId="{54B184F7-F60B-4CB8-8D8E-A326D1A78D03}" type="presParOf" srcId="{CD9C8E05-F92E-4192-8FCD-09959324B057}" destId="{36AD815F-F44F-4CC1-B89C-76E0E368DF9E}" srcOrd="1" destOrd="0" presId="urn:microsoft.com/office/officeart/2005/8/layout/matrix2"/>
    <dgm:cxn modelId="{9321F091-7DF7-418D-9A44-EA786D5B0030}" type="presParOf" srcId="{CD9C8E05-F92E-4192-8FCD-09959324B057}" destId="{BD4234EE-7BCA-4023-AE8D-1B0608C5B320}" srcOrd="2" destOrd="0" presId="urn:microsoft.com/office/officeart/2005/8/layout/matrix2"/>
    <dgm:cxn modelId="{7F3BF5D3-1D37-47B4-8F18-98295E239486}" type="presParOf" srcId="{CD9C8E05-F92E-4192-8FCD-09959324B057}" destId="{A4ED38E1-E5A7-4C70-80E6-988811835570}" srcOrd="3" destOrd="0" presId="urn:microsoft.com/office/officeart/2005/8/layout/matrix2"/>
    <dgm:cxn modelId="{6DDE49E2-E6B4-420E-A316-DD6A177F5A75}" type="presParOf" srcId="{CD9C8E05-F92E-4192-8FCD-09959324B057}" destId="{29CEA1A1-A125-4186-BFA9-828D99753029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72F5AF-51A9-4F7E-8904-AA8F05950987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BEA6474C-B0D8-4FC9-8031-38B909B37E06}">
      <dgm:prSet phldrT="[Text]" phldr="0"/>
      <dgm:spPr/>
      <dgm:t>
        <a:bodyPr/>
        <a:lstStyle/>
        <a:p>
          <a:pPr rtl="0"/>
          <a:r>
            <a:rPr lang="en-US">
              <a:latin typeface="Calibri Light" panose="020F0302020204030204"/>
            </a:rPr>
            <a:t>Advisory Committee approval</a:t>
          </a:r>
        </a:p>
      </dgm:t>
    </dgm:pt>
    <dgm:pt modelId="{8166C945-C94A-4CB4-8118-BB54C6165A0B}" type="parTrans" cxnId="{D94901DE-4166-40EA-B4F6-6278195FBC47}">
      <dgm:prSet/>
      <dgm:spPr/>
    </dgm:pt>
    <dgm:pt modelId="{50C1BCF8-BC49-4E34-B72F-E8F79AF2FBC4}" type="sibTrans" cxnId="{D94901DE-4166-40EA-B4F6-6278195FBC47}">
      <dgm:prSet/>
      <dgm:spPr/>
    </dgm:pt>
    <dgm:pt modelId="{5D23E57C-E7BD-4805-8926-4582705CC2E5}">
      <dgm:prSet phldrT="[Text]" phldr="0"/>
      <dgm:spPr/>
      <dgm:t>
        <a:bodyPr/>
        <a:lstStyle/>
        <a:p>
          <a:pPr rtl="0"/>
          <a:r>
            <a:rPr lang="en-US">
              <a:latin typeface="Calibri Light" panose="020F0302020204030204"/>
            </a:rPr>
            <a:t>NRMP application</a:t>
          </a:r>
          <a:endParaRPr lang="en-US"/>
        </a:p>
      </dgm:t>
    </dgm:pt>
    <dgm:pt modelId="{730418C6-E849-4556-89A2-93FDB6758B34}" type="parTrans" cxnId="{B26DEC87-C8DB-4DB3-8C5E-B3522C3E1408}">
      <dgm:prSet/>
      <dgm:spPr/>
    </dgm:pt>
    <dgm:pt modelId="{24649CD7-9148-43E6-89D5-D702D2193E99}" type="sibTrans" cxnId="{B26DEC87-C8DB-4DB3-8C5E-B3522C3E1408}">
      <dgm:prSet/>
      <dgm:spPr/>
    </dgm:pt>
    <dgm:pt modelId="{09C85675-6202-4882-9AC1-6D0165DB9874}">
      <dgm:prSet phldr="0"/>
      <dgm:spPr/>
      <dgm:t>
        <a:bodyPr/>
        <a:lstStyle/>
        <a:p>
          <a:pPr rtl="0"/>
          <a:r>
            <a:rPr lang="en-US">
              <a:latin typeface="Calibri Light" panose="020F0302020204030204"/>
            </a:rPr>
            <a:t>EPC approval</a:t>
          </a:r>
        </a:p>
      </dgm:t>
    </dgm:pt>
    <dgm:pt modelId="{4AAD8716-D312-4223-968A-9FC8B4542E77}" type="parTrans" cxnId="{2567CE01-A405-423D-BB48-A6C7C838374E}">
      <dgm:prSet/>
      <dgm:spPr/>
    </dgm:pt>
    <dgm:pt modelId="{9A76C0F2-5DC1-44F2-9DED-F5FB623B4C45}" type="sibTrans" cxnId="{2567CE01-A405-423D-BB48-A6C7C838374E}">
      <dgm:prSet/>
      <dgm:spPr/>
    </dgm:pt>
    <dgm:pt modelId="{AA7FBF29-B0B0-42AF-963E-FD6EA8ECD90A}">
      <dgm:prSet phldr="0"/>
      <dgm:spPr/>
      <dgm:t>
        <a:bodyPr/>
        <a:lstStyle/>
        <a:p>
          <a:pPr rtl="0"/>
          <a:r>
            <a:rPr lang="en-US">
              <a:latin typeface="Calibri Light" panose="020F0302020204030204"/>
            </a:rPr>
            <a:t>LCME application</a:t>
          </a:r>
          <a:endParaRPr lang="en-US"/>
        </a:p>
      </dgm:t>
    </dgm:pt>
    <dgm:pt modelId="{CEA01AB6-FD08-4A04-AB71-E9B1FFC46F0E}" type="parTrans" cxnId="{3D5E4EA2-8D1C-4047-AD89-03E2CE80CFE7}">
      <dgm:prSet/>
      <dgm:spPr/>
    </dgm:pt>
    <dgm:pt modelId="{415CDE2A-0EDB-4603-9073-8C8F5EE9A929}" type="sibTrans" cxnId="{3D5E4EA2-8D1C-4047-AD89-03E2CE80CFE7}">
      <dgm:prSet/>
      <dgm:spPr/>
    </dgm:pt>
    <dgm:pt modelId="{3ABB75CC-6F54-4421-AB23-6D410F49888C}">
      <dgm:prSet phldr="0"/>
      <dgm:spPr/>
      <dgm:t>
        <a:bodyPr/>
        <a:lstStyle/>
        <a:p>
          <a:pPr rtl="0"/>
          <a:r>
            <a:rPr lang="en-US">
              <a:latin typeface="Calibri Light" panose="020F0302020204030204"/>
            </a:rPr>
            <a:t>Students matriculate </a:t>
          </a:r>
        </a:p>
      </dgm:t>
    </dgm:pt>
    <dgm:pt modelId="{AB61A0F7-FDDF-469A-AE14-48BDB051F5B2}" type="parTrans" cxnId="{056784B5-2A92-4424-825E-B76B0E14960F}">
      <dgm:prSet/>
      <dgm:spPr/>
    </dgm:pt>
    <dgm:pt modelId="{0B9DD3B9-411C-4CFC-A840-9C5489D1597F}" type="sibTrans" cxnId="{056784B5-2A92-4424-825E-B76B0E14960F}">
      <dgm:prSet/>
      <dgm:spPr/>
    </dgm:pt>
    <dgm:pt modelId="{7068C169-D41F-447A-B131-D4466E9800BF}">
      <dgm:prSet phldr="0"/>
      <dgm:spPr/>
      <dgm:t>
        <a:bodyPr/>
        <a:lstStyle/>
        <a:p>
          <a:r>
            <a:rPr lang="en-US">
              <a:latin typeface="Calibri Light" panose="020F0302020204030204"/>
            </a:rPr>
            <a:t>Aug '22</a:t>
          </a:r>
          <a:endParaRPr lang="en-US"/>
        </a:p>
      </dgm:t>
    </dgm:pt>
    <dgm:pt modelId="{9491CE1E-2D14-49D9-9315-BE77E826AAB2}" type="parTrans" cxnId="{A7919DDA-F7DB-476B-AAEA-829F8598CFB4}">
      <dgm:prSet/>
      <dgm:spPr/>
    </dgm:pt>
    <dgm:pt modelId="{D4201EFB-B7FF-43B2-880C-4436C85313E3}" type="sibTrans" cxnId="{A7919DDA-F7DB-476B-AAEA-829F8598CFB4}">
      <dgm:prSet/>
      <dgm:spPr/>
    </dgm:pt>
    <dgm:pt modelId="{05544F44-7E3E-4313-9848-BD445A8D7CBF}">
      <dgm:prSet phldr="0"/>
      <dgm:spPr/>
      <dgm:t>
        <a:bodyPr/>
        <a:lstStyle/>
        <a:p>
          <a:pPr rtl="0"/>
          <a:r>
            <a:rPr lang="en-US">
              <a:latin typeface="Calibri Light" panose="020F0302020204030204"/>
            </a:rPr>
            <a:t>Jan '21</a:t>
          </a:r>
        </a:p>
      </dgm:t>
    </dgm:pt>
    <dgm:pt modelId="{0BAFAEE2-D1AA-4C99-9233-39F068357136}" type="parTrans" cxnId="{551FFA92-5713-4C40-ADB4-066478708009}">
      <dgm:prSet/>
      <dgm:spPr/>
    </dgm:pt>
    <dgm:pt modelId="{31F91995-6B0B-4CB8-A567-79CF20C44E83}" type="sibTrans" cxnId="{551FFA92-5713-4C40-ADB4-066478708009}">
      <dgm:prSet/>
      <dgm:spPr/>
    </dgm:pt>
    <dgm:pt modelId="{A04C06DB-8527-4609-BFD8-DA796742CDB2}">
      <dgm:prSet phldr="0"/>
      <dgm:spPr/>
      <dgm:t>
        <a:bodyPr/>
        <a:lstStyle/>
        <a:p>
          <a:pPr rtl="0"/>
          <a:r>
            <a:rPr lang="en-US">
              <a:latin typeface="Calibri Light" panose="020F0302020204030204"/>
            </a:rPr>
            <a:t>April '21</a:t>
          </a:r>
        </a:p>
      </dgm:t>
    </dgm:pt>
    <dgm:pt modelId="{C57C8960-8EE0-4113-8E59-AF9026FAE94E}" type="parTrans" cxnId="{53AE24BA-B4CA-46A0-B423-9F0C38A20E16}">
      <dgm:prSet/>
      <dgm:spPr/>
    </dgm:pt>
    <dgm:pt modelId="{0EA15DAD-8C96-4DE5-BC78-5DCEEE8043B4}" type="sibTrans" cxnId="{53AE24BA-B4CA-46A0-B423-9F0C38A20E16}">
      <dgm:prSet/>
      <dgm:spPr/>
    </dgm:pt>
    <dgm:pt modelId="{7EA464CE-C0BD-49D6-BDF8-D32391C5E6A2}">
      <dgm:prSet phldr="0"/>
      <dgm:spPr/>
      <dgm:t>
        <a:bodyPr/>
        <a:lstStyle/>
        <a:p>
          <a:r>
            <a:rPr lang="en-US">
              <a:latin typeface="Calibri Light" panose="020F0302020204030204"/>
            </a:rPr>
            <a:t>??</a:t>
          </a:r>
        </a:p>
      </dgm:t>
    </dgm:pt>
    <dgm:pt modelId="{C699AB73-3753-410C-9751-B454B1EC18EF}" type="parTrans" cxnId="{882F9DBC-5900-4276-8D3C-E1205D2DD63D}">
      <dgm:prSet/>
      <dgm:spPr/>
    </dgm:pt>
    <dgm:pt modelId="{19EA3FA4-BED7-4919-AA6F-E5FD757C5397}" type="sibTrans" cxnId="{882F9DBC-5900-4276-8D3C-E1205D2DD63D}">
      <dgm:prSet/>
      <dgm:spPr/>
    </dgm:pt>
    <dgm:pt modelId="{99D5CB08-E74C-4326-95EF-6B61D4692214}">
      <dgm:prSet phldr="0"/>
      <dgm:spPr/>
      <dgm:t>
        <a:bodyPr/>
        <a:lstStyle/>
        <a:p>
          <a:r>
            <a:rPr lang="en-US">
              <a:latin typeface="Calibri Light" panose="020F0302020204030204"/>
            </a:rPr>
            <a:t>??</a:t>
          </a:r>
        </a:p>
      </dgm:t>
    </dgm:pt>
    <dgm:pt modelId="{E86750C3-3E89-4067-8239-F89909056494}" type="parTrans" cxnId="{7B6689EF-DEB3-4240-A306-D510C62200FE}">
      <dgm:prSet/>
      <dgm:spPr/>
    </dgm:pt>
    <dgm:pt modelId="{0FDEB801-8BCA-4027-A8FA-24FECEB2145C}" type="sibTrans" cxnId="{7B6689EF-DEB3-4240-A306-D510C62200FE}">
      <dgm:prSet/>
      <dgm:spPr/>
    </dgm:pt>
    <dgm:pt modelId="{C45A6252-A439-4A30-8BA2-2DF96333DD2E}" type="pres">
      <dgm:prSet presAssocID="{C372F5AF-51A9-4F7E-8904-AA8F05950987}" presName="Name0" presStyleCnt="0">
        <dgm:presLayoutVars>
          <dgm:dir/>
          <dgm:animLvl val="lvl"/>
          <dgm:resizeHandles val="exact"/>
        </dgm:presLayoutVars>
      </dgm:prSet>
      <dgm:spPr/>
    </dgm:pt>
    <dgm:pt modelId="{BCEAF6C3-B7DD-4C4D-8FA1-8A16ECED29E4}" type="pres">
      <dgm:prSet presAssocID="{C372F5AF-51A9-4F7E-8904-AA8F05950987}" presName="dummy" presStyleCnt="0"/>
      <dgm:spPr/>
    </dgm:pt>
    <dgm:pt modelId="{8A9AC76E-A4E0-4D1A-8613-A3EB6FE0B658}" type="pres">
      <dgm:prSet presAssocID="{C372F5AF-51A9-4F7E-8904-AA8F05950987}" presName="linH" presStyleCnt="0"/>
      <dgm:spPr/>
    </dgm:pt>
    <dgm:pt modelId="{70A7A9DF-94CB-4C1E-96E7-6F9B189F515C}" type="pres">
      <dgm:prSet presAssocID="{C372F5AF-51A9-4F7E-8904-AA8F05950987}" presName="padding1" presStyleCnt="0"/>
      <dgm:spPr/>
    </dgm:pt>
    <dgm:pt modelId="{C46D7F10-3E5B-4E74-8674-0496CEFC0D74}" type="pres">
      <dgm:prSet presAssocID="{BEA6474C-B0D8-4FC9-8031-38B909B37E06}" presName="linV" presStyleCnt="0"/>
      <dgm:spPr/>
    </dgm:pt>
    <dgm:pt modelId="{BF96CE58-A2EE-4FB4-9626-C47C9D523760}" type="pres">
      <dgm:prSet presAssocID="{BEA6474C-B0D8-4FC9-8031-38B909B37E06}" presName="spVertical1" presStyleCnt="0"/>
      <dgm:spPr/>
    </dgm:pt>
    <dgm:pt modelId="{10E53CA7-A0FE-4464-B8AB-43FB3E46EB92}" type="pres">
      <dgm:prSet presAssocID="{BEA6474C-B0D8-4FC9-8031-38B909B37E06}" presName="parTx" presStyleLbl="revTx" presStyleIdx="0" presStyleCnt="10">
        <dgm:presLayoutVars>
          <dgm:chMax val="0"/>
          <dgm:chPref val="0"/>
          <dgm:bulletEnabled val="1"/>
        </dgm:presLayoutVars>
      </dgm:prSet>
      <dgm:spPr/>
    </dgm:pt>
    <dgm:pt modelId="{0372FE39-C43F-4C8E-9D36-EAFA8AB4E4EF}" type="pres">
      <dgm:prSet presAssocID="{BEA6474C-B0D8-4FC9-8031-38B909B37E06}" presName="spVertical2" presStyleCnt="0"/>
      <dgm:spPr/>
    </dgm:pt>
    <dgm:pt modelId="{E349A72F-5B39-4C22-87B0-E649B9E518B4}" type="pres">
      <dgm:prSet presAssocID="{BEA6474C-B0D8-4FC9-8031-38B909B37E06}" presName="spVertical3" presStyleCnt="0"/>
      <dgm:spPr/>
    </dgm:pt>
    <dgm:pt modelId="{C74E3EF9-2C78-4CB4-A2E5-4E09800111E4}" type="pres">
      <dgm:prSet presAssocID="{BEA6474C-B0D8-4FC9-8031-38B909B37E06}" presName="desTx" presStyleLbl="revTx" presStyleIdx="1" presStyleCnt="10">
        <dgm:presLayoutVars>
          <dgm:bulletEnabled val="1"/>
        </dgm:presLayoutVars>
      </dgm:prSet>
      <dgm:spPr/>
    </dgm:pt>
    <dgm:pt modelId="{82B630CC-3ADB-424B-A538-5E9C139FD657}" type="pres">
      <dgm:prSet presAssocID="{50C1BCF8-BC49-4E34-B72F-E8F79AF2FBC4}" presName="space" presStyleCnt="0"/>
      <dgm:spPr/>
    </dgm:pt>
    <dgm:pt modelId="{D4EE2D31-87B9-4376-931D-B89A08349E4C}" type="pres">
      <dgm:prSet presAssocID="{09C85675-6202-4882-9AC1-6D0165DB9874}" presName="linV" presStyleCnt="0"/>
      <dgm:spPr/>
    </dgm:pt>
    <dgm:pt modelId="{0A94544A-7A24-47D1-BD0B-B4720F76A32C}" type="pres">
      <dgm:prSet presAssocID="{09C85675-6202-4882-9AC1-6D0165DB9874}" presName="spVertical1" presStyleCnt="0"/>
      <dgm:spPr/>
    </dgm:pt>
    <dgm:pt modelId="{AA13965A-A3DC-4405-94EE-E989F79AD3A2}" type="pres">
      <dgm:prSet presAssocID="{09C85675-6202-4882-9AC1-6D0165DB9874}" presName="parTx" presStyleLbl="revTx" presStyleIdx="2" presStyleCnt="10">
        <dgm:presLayoutVars>
          <dgm:chMax val="0"/>
          <dgm:chPref val="0"/>
          <dgm:bulletEnabled val="1"/>
        </dgm:presLayoutVars>
      </dgm:prSet>
      <dgm:spPr/>
    </dgm:pt>
    <dgm:pt modelId="{6B7E87E3-0445-4325-ACE9-ED3CC723E08E}" type="pres">
      <dgm:prSet presAssocID="{09C85675-6202-4882-9AC1-6D0165DB9874}" presName="spVertical2" presStyleCnt="0"/>
      <dgm:spPr/>
    </dgm:pt>
    <dgm:pt modelId="{FFF9C698-EA49-4EF1-B1C3-ED5BA5B8D116}" type="pres">
      <dgm:prSet presAssocID="{09C85675-6202-4882-9AC1-6D0165DB9874}" presName="spVertical3" presStyleCnt="0"/>
      <dgm:spPr/>
    </dgm:pt>
    <dgm:pt modelId="{95227C86-2529-4CD5-B57C-8FA50EBAD262}" type="pres">
      <dgm:prSet presAssocID="{09C85675-6202-4882-9AC1-6D0165DB9874}" presName="desTx" presStyleLbl="revTx" presStyleIdx="3" presStyleCnt="10">
        <dgm:presLayoutVars>
          <dgm:bulletEnabled val="1"/>
        </dgm:presLayoutVars>
      </dgm:prSet>
      <dgm:spPr/>
    </dgm:pt>
    <dgm:pt modelId="{A71C1EDE-8466-4ACB-85DD-3079F3E730C1}" type="pres">
      <dgm:prSet presAssocID="{9A76C0F2-5DC1-44F2-9DED-F5FB623B4C45}" presName="space" presStyleCnt="0"/>
      <dgm:spPr/>
    </dgm:pt>
    <dgm:pt modelId="{D7BF7840-AFA8-4036-98C2-FE890E301F2D}" type="pres">
      <dgm:prSet presAssocID="{AA7FBF29-B0B0-42AF-963E-FD6EA8ECD90A}" presName="linV" presStyleCnt="0"/>
      <dgm:spPr/>
    </dgm:pt>
    <dgm:pt modelId="{A828E76A-C737-4805-A0F1-93D50A27F4E7}" type="pres">
      <dgm:prSet presAssocID="{AA7FBF29-B0B0-42AF-963E-FD6EA8ECD90A}" presName="spVertical1" presStyleCnt="0"/>
      <dgm:spPr/>
    </dgm:pt>
    <dgm:pt modelId="{E9C79699-D449-4A48-B4AF-15527D265812}" type="pres">
      <dgm:prSet presAssocID="{AA7FBF29-B0B0-42AF-963E-FD6EA8ECD90A}" presName="parTx" presStyleLbl="revTx" presStyleIdx="4" presStyleCnt="10">
        <dgm:presLayoutVars>
          <dgm:chMax val="0"/>
          <dgm:chPref val="0"/>
          <dgm:bulletEnabled val="1"/>
        </dgm:presLayoutVars>
      </dgm:prSet>
      <dgm:spPr/>
    </dgm:pt>
    <dgm:pt modelId="{6AA1C11F-564C-40C4-8DEE-E2A97DC06F39}" type="pres">
      <dgm:prSet presAssocID="{AA7FBF29-B0B0-42AF-963E-FD6EA8ECD90A}" presName="spVertical2" presStyleCnt="0"/>
      <dgm:spPr/>
    </dgm:pt>
    <dgm:pt modelId="{71BFA7BF-036C-413F-9809-29201ABD94B9}" type="pres">
      <dgm:prSet presAssocID="{AA7FBF29-B0B0-42AF-963E-FD6EA8ECD90A}" presName="spVertical3" presStyleCnt="0"/>
      <dgm:spPr/>
    </dgm:pt>
    <dgm:pt modelId="{FEAA73E7-953F-4382-9FE4-C27A2B33AFF1}" type="pres">
      <dgm:prSet presAssocID="{AA7FBF29-B0B0-42AF-963E-FD6EA8ECD90A}" presName="desTx" presStyleLbl="revTx" presStyleIdx="5" presStyleCnt="10">
        <dgm:presLayoutVars>
          <dgm:bulletEnabled val="1"/>
        </dgm:presLayoutVars>
      </dgm:prSet>
      <dgm:spPr/>
    </dgm:pt>
    <dgm:pt modelId="{367C2223-33EF-4B89-B855-179715FA8F35}" type="pres">
      <dgm:prSet presAssocID="{415CDE2A-0EDB-4603-9073-8C8F5EE9A929}" presName="space" presStyleCnt="0"/>
      <dgm:spPr/>
    </dgm:pt>
    <dgm:pt modelId="{B5B80F33-23DC-4B1C-AC21-106268E8E983}" type="pres">
      <dgm:prSet presAssocID="{5D23E57C-E7BD-4805-8926-4582705CC2E5}" presName="linV" presStyleCnt="0"/>
      <dgm:spPr/>
    </dgm:pt>
    <dgm:pt modelId="{56642B52-178B-45B6-96C8-20E9FBFBBA22}" type="pres">
      <dgm:prSet presAssocID="{5D23E57C-E7BD-4805-8926-4582705CC2E5}" presName="spVertical1" presStyleCnt="0"/>
      <dgm:spPr/>
    </dgm:pt>
    <dgm:pt modelId="{0C2E48FB-2730-4139-8301-F23375E56D73}" type="pres">
      <dgm:prSet presAssocID="{5D23E57C-E7BD-4805-8926-4582705CC2E5}" presName="parTx" presStyleLbl="revTx" presStyleIdx="6" presStyleCnt="10">
        <dgm:presLayoutVars>
          <dgm:chMax val="0"/>
          <dgm:chPref val="0"/>
          <dgm:bulletEnabled val="1"/>
        </dgm:presLayoutVars>
      </dgm:prSet>
      <dgm:spPr/>
    </dgm:pt>
    <dgm:pt modelId="{F58F7FE9-C386-4FE1-B215-39A241E33F58}" type="pres">
      <dgm:prSet presAssocID="{5D23E57C-E7BD-4805-8926-4582705CC2E5}" presName="spVertical2" presStyleCnt="0"/>
      <dgm:spPr/>
    </dgm:pt>
    <dgm:pt modelId="{74DF5872-A9BB-4380-B397-DF1A2BC9CA00}" type="pres">
      <dgm:prSet presAssocID="{5D23E57C-E7BD-4805-8926-4582705CC2E5}" presName="spVertical3" presStyleCnt="0"/>
      <dgm:spPr/>
    </dgm:pt>
    <dgm:pt modelId="{1B6C6BBB-3BC3-4240-AA38-6C8E7706DB07}" type="pres">
      <dgm:prSet presAssocID="{5D23E57C-E7BD-4805-8926-4582705CC2E5}" presName="desTx" presStyleLbl="revTx" presStyleIdx="7" presStyleCnt="10">
        <dgm:presLayoutVars>
          <dgm:bulletEnabled val="1"/>
        </dgm:presLayoutVars>
      </dgm:prSet>
      <dgm:spPr/>
    </dgm:pt>
    <dgm:pt modelId="{5AF94AAF-E543-474A-A0F5-B4E99A97544A}" type="pres">
      <dgm:prSet presAssocID="{24649CD7-9148-43E6-89D5-D702D2193E99}" presName="space" presStyleCnt="0"/>
      <dgm:spPr/>
    </dgm:pt>
    <dgm:pt modelId="{866D1D5B-959C-4024-B156-2441A9C17000}" type="pres">
      <dgm:prSet presAssocID="{3ABB75CC-6F54-4421-AB23-6D410F49888C}" presName="linV" presStyleCnt="0"/>
      <dgm:spPr/>
    </dgm:pt>
    <dgm:pt modelId="{D66098BD-56C2-47A0-BC53-167773AC4E30}" type="pres">
      <dgm:prSet presAssocID="{3ABB75CC-6F54-4421-AB23-6D410F49888C}" presName="spVertical1" presStyleCnt="0"/>
      <dgm:spPr/>
    </dgm:pt>
    <dgm:pt modelId="{7A160C3C-34F9-4E34-8B66-477051825196}" type="pres">
      <dgm:prSet presAssocID="{3ABB75CC-6F54-4421-AB23-6D410F49888C}" presName="parTx" presStyleLbl="revTx" presStyleIdx="8" presStyleCnt="10">
        <dgm:presLayoutVars>
          <dgm:chMax val="0"/>
          <dgm:chPref val="0"/>
          <dgm:bulletEnabled val="1"/>
        </dgm:presLayoutVars>
      </dgm:prSet>
      <dgm:spPr/>
    </dgm:pt>
    <dgm:pt modelId="{83892E29-6858-4C1A-B6C1-28E71246CC34}" type="pres">
      <dgm:prSet presAssocID="{3ABB75CC-6F54-4421-AB23-6D410F49888C}" presName="spVertical2" presStyleCnt="0"/>
      <dgm:spPr/>
    </dgm:pt>
    <dgm:pt modelId="{52D2AB37-5F0E-46BA-BB3B-961D7D31BDCF}" type="pres">
      <dgm:prSet presAssocID="{3ABB75CC-6F54-4421-AB23-6D410F49888C}" presName="spVertical3" presStyleCnt="0"/>
      <dgm:spPr/>
    </dgm:pt>
    <dgm:pt modelId="{E692EACD-E7CB-48A2-81CA-7220908C7C5B}" type="pres">
      <dgm:prSet presAssocID="{3ABB75CC-6F54-4421-AB23-6D410F49888C}" presName="desTx" presStyleLbl="revTx" presStyleIdx="9" presStyleCnt="10">
        <dgm:presLayoutVars>
          <dgm:bulletEnabled val="1"/>
        </dgm:presLayoutVars>
      </dgm:prSet>
      <dgm:spPr/>
    </dgm:pt>
    <dgm:pt modelId="{42C4C179-CE1D-4401-B7B5-8ECC26929F63}" type="pres">
      <dgm:prSet presAssocID="{C372F5AF-51A9-4F7E-8904-AA8F05950987}" presName="padding2" presStyleCnt="0"/>
      <dgm:spPr/>
    </dgm:pt>
    <dgm:pt modelId="{E05FD6EA-7AD1-4331-ABC0-2572853CA704}" type="pres">
      <dgm:prSet presAssocID="{C372F5AF-51A9-4F7E-8904-AA8F05950987}" presName="negArrow" presStyleCnt="0"/>
      <dgm:spPr/>
    </dgm:pt>
    <dgm:pt modelId="{B815FFBA-5273-460A-9163-439DC04A6553}" type="pres">
      <dgm:prSet presAssocID="{C372F5AF-51A9-4F7E-8904-AA8F05950987}" presName="backgroundArrow" presStyleLbl="node1" presStyleIdx="0" presStyleCnt="1"/>
      <dgm:spPr/>
    </dgm:pt>
  </dgm:ptLst>
  <dgm:cxnLst>
    <dgm:cxn modelId="{2567CE01-A405-423D-BB48-A6C7C838374E}" srcId="{C372F5AF-51A9-4F7E-8904-AA8F05950987}" destId="{09C85675-6202-4882-9AC1-6D0165DB9874}" srcOrd="1" destOrd="0" parTransId="{4AAD8716-D312-4223-968A-9FC8B4542E77}" sibTransId="{9A76C0F2-5DC1-44F2-9DED-F5FB623B4C45}"/>
    <dgm:cxn modelId="{1D8B7F1D-61DB-4A1D-ABAF-56B999E03A7F}" type="presOf" srcId="{99D5CB08-E74C-4326-95EF-6B61D4692214}" destId="{1B6C6BBB-3BC3-4240-AA38-6C8E7706DB07}" srcOrd="0" destOrd="0" presId="urn:microsoft.com/office/officeart/2005/8/layout/hProcess3"/>
    <dgm:cxn modelId="{72B96529-DEEE-44C2-BF24-C7BF62D0E59C}" type="presOf" srcId="{C372F5AF-51A9-4F7E-8904-AA8F05950987}" destId="{C45A6252-A439-4A30-8BA2-2DF96333DD2E}" srcOrd="0" destOrd="0" presId="urn:microsoft.com/office/officeart/2005/8/layout/hProcess3"/>
    <dgm:cxn modelId="{3171065B-1458-402C-9472-7921A0BBCE5B}" type="presOf" srcId="{09C85675-6202-4882-9AC1-6D0165DB9874}" destId="{AA13965A-A3DC-4405-94EE-E989F79AD3A2}" srcOrd="0" destOrd="0" presId="urn:microsoft.com/office/officeart/2005/8/layout/hProcess3"/>
    <dgm:cxn modelId="{52A43643-6205-4D51-BE22-3997D8009A41}" type="presOf" srcId="{BEA6474C-B0D8-4FC9-8031-38B909B37E06}" destId="{10E53CA7-A0FE-4464-B8AB-43FB3E46EB92}" srcOrd="0" destOrd="0" presId="urn:microsoft.com/office/officeart/2005/8/layout/hProcess3"/>
    <dgm:cxn modelId="{2597FC67-D446-4CC1-96E1-5BED5FD6BB3D}" type="presOf" srcId="{7EA464CE-C0BD-49D6-BDF8-D32391C5E6A2}" destId="{95227C86-2529-4CD5-B57C-8FA50EBAD262}" srcOrd="0" destOrd="0" presId="urn:microsoft.com/office/officeart/2005/8/layout/hProcess3"/>
    <dgm:cxn modelId="{F3A2D77B-40BC-41AE-BAF2-852F98C2B432}" type="presOf" srcId="{3ABB75CC-6F54-4421-AB23-6D410F49888C}" destId="{7A160C3C-34F9-4E34-8B66-477051825196}" srcOrd="0" destOrd="0" presId="urn:microsoft.com/office/officeart/2005/8/layout/hProcess3"/>
    <dgm:cxn modelId="{B26DEC87-C8DB-4DB3-8C5E-B3522C3E1408}" srcId="{C372F5AF-51A9-4F7E-8904-AA8F05950987}" destId="{5D23E57C-E7BD-4805-8926-4582705CC2E5}" srcOrd="3" destOrd="0" parTransId="{730418C6-E849-4556-89A2-93FDB6758B34}" sibTransId="{24649CD7-9148-43E6-89D5-D702D2193E99}"/>
    <dgm:cxn modelId="{551FFA92-5713-4C40-ADB4-066478708009}" srcId="{BEA6474C-B0D8-4FC9-8031-38B909B37E06}" destId="{05544F44-7E3E-4313-9848-BD445A8D7CBF}" srcOrd="0" destOrd="0" parTransId="{0BAFAEE2-D1AA-4C99-9233-39F068357136}" sibTransId="{31F91995-6B0B-4CB8-A567-79CF20C44E83}"/>
    <dgm:cxn modelId="{9DF9709C-BCE1-42FD-B49D-0C4D7DB59EE2}" type="presOf" srcId="{A04C06DB-8527-4609-BFD8-DA796742CDB2}" destId="{FEAA73E7-953F-4382-9FE4-C27A2B33AFF1}" srcOrd="0" destOrd="0" presId="urn:microsoft.com/office/officeart/2005/8/layout/hProcess3"/>
    <dgm:cxn modelId="{3D5E4EA2-8D1C-4047-AD89-03E2CE80CFE7}" srcId="{C372F5AF-51A9-4F7E-8904-AA8F05950987}" destId="{AA7FBF29-B0B0-42AF-963E-FD6EA8ECD90A}" srcOrd="2" destOrd="0" parTransId="{CEA01AB6-FD08-4A04-AB71-E9B1FFC46F0E}" sibTransId="{415CDE2A-0EDB-4603-9073-8C8F5EE9A929}"/>
    <dgm:cxn modelId="{A1F774AB-B8D7-4C91-9154-C6843443F8F0}" type="presOf" srcId="{5D23E57C-E7BD-4805-8926-4582705CC2E5}" destId="{0C2E48FB-2730-4139-8301-F23375E56D73}" srcOrd="0" destOrd="0" presId="urn:microsoft.com/office/officeart/2005/8/layout/hProcess3"/>
    <dgm:cxn modelId="{FEBD2CB3-B310-4E95-8AF3-C78B5F5C06FB}" type="presOf" srcId="{7068C169-D41F-447A-B131-D4466E9800BF}" destId="{E692EACD-E7CB-48A2-81CA-7220908C7C5B}" srcOrd="0" destOrd="0" presId="urn:microsoft.com/office/officeart/2005/8/layout/hProcess3"/>
    <dgm:cxn modelId="{056784B5-2A92-4424-825E-B76B0E14960F}" srcId="{C372F5AF-51A9-4F7E-8904-AA8F05950987}" destId="{3ABB75CC-6F54-4421-AB23-6D410F49888C}" srcOrd="4" destOrd="0" parTransId="{AB61A0F7-FDDF-469A-AE14-48BDB051F5B2}" sibTransId="{0B9DD3B9-411C-4CFC-A840-9C5489D1597F}"/>
    <dgm:cxn modelId="{53AE24BA-B4CA-46A0-B423-9F0C38A20E16}" srcId="{AA7FBF29-B0B0-42AF-963E-FD6EA8ECD90A}" destId="{A04C06DB-8527-4609-BFD8-DA796742CDB2}" srcOrd="0" destOrd="0" parTransId="{C57C8960-8EE0-4113-8E59-AF9026FAE94E}" sibTransId="{0EA15DAD-8C96-4DE5-BC78-5DCEEE8043B4}"/>
    <dgm:cxn modelId="{882F9DBC-5900-4276-8D3C-E1205D2DD63D}" srcId="{09C85675-6202-4882-9AC1-6D0165DB9874}" destId="{7EA464CE-C0BD-49D6-BDF8-D32391C5E6A2}" srcOrd="0" destOrd="0" parTransId="{C699AB73-3753-410C-9751-B454B1EC18EF}" sibTransId="{19EA3FA4-BED7-4919-AA6F-E5FD757C5397}"/>
    <dgm:cxn modelId="{A7E337D1-C5FC-488A-BEF3-A0D31AF25CC7}" type="presOf" srcId="{AA7FBF29-B0B0-42AF-963E-FD6EA8ECD90A}" destId="{E9C79699-D449-4A48-B4AF-15527D265812}" srcOrd="0" destOrd="0" presId="urn:microsoft.com/office/officeart/2005/8/layout/hProcess3"/>
    <dgm:cxn modelId="{A7919DDA-F7DB-476B-AAEA-829F8598CFB4}" srcId="{3ABB75CC-6F54-4421-AB23-6D410F49888C}" destId="{7068C169-D41F-447A-B131-D4466E9800BF}" srcOrd="0" destOrd="0" parTransId="{9491CE1E-2D14-49D9-9315-BE77E826AAB2}" sibTransId="{D4201EFB-B7FF-43B2-880C-4436C85313E3}"/>
    <dgm:cxn modelId="{D94901DE-4166-40EA-B4F6-6278195FBC47}" srcId="{C372F5AF-51A9-4F7E-8904-AA8F05950987}" destId="{BEA6474C-B0D8-4FC9-8031-38B909B37E06}" srcOrd="0" destOrd="0" parTransId="{8166C945-C94A-4CB4-8118-BB54C6165A0B}" sibTransId="{50C1BCF8-BC49-4E34-B72F-E8F79AF2FBC4}"/>
    <dgm:cxn modelId="{7B6689EF-DEB3-4240-A306-D510C62200FE}" srcId="{5D23E57C-E7BD-4805-8926-4582705CC2E5}" destId="{99D5CB08-E74C-4326-95EF-6B61D4692214}" srcOrd="0" destOrd="0" parTransId="{E86750C3-3E89-4067-8239-F89909056494}" sibTransId="{0FDEB801-8BCA-4027-A8FA-24FECEB2145C}"/>
    <dgm:cxn modelId="{F8B472FB-8AFE-426A-B817-24D9ECACBAFD}" type="presOf" srcId="{05544F44-7E3E-4313-9848-BD445A8D7CBF}" destId="{C74E3EF9-2C78-4CB4-A2E5-4E09800111E4}" srcOrd="0" destOrd="0" presId="urn:microsoft.com/office/officeart/2005/8/layout/hProcess3"/>
    <dgm:cxn modelId="{B193F410-6800-45AD-AC11-37036CA3DC79}" type="presParOf" srcId="{C45A6252-A439-4A30-8BA2-2DF96333DD2E}" destId="{BCEAF6C3-B7DD-4C4D-8FA1-8A16ECED29E4}" srcOrd="0" destOrd="0" presId="urn:microsoft.com/office/officeart/2005/8/layout/hProcess3"/>
    <dgm:cxn modelId="{E0F63FDB-4EB0-4186-871F-D2CD202EB154}" type="presParOf" srcId="{C45A6252-A439-4A30-8BA2-2DF96333DD2E}" destId="{8A9AC76E-A4E0-4D1A-8613-A3EB6FE0B658}" srcOrd="1" destOrd="0" presId="urn:microsoft.com/office/officeart/2005/8/layout/hProcess3"/>
    <dgm:cxn modelId="{CEA5D3C5-C67F-4E44-947E-2A92ED5DCEA5}" type="presParOf" srcId="{8A9AC76E-A4E0-4D1A-8613-A3EB6FE0B658}" destId="{70A7A9DF-94CB-4C1E-96E7-6F9B189F515C}" srcOrd="0" destOrd="0" presId="urn:microsoft.com/office/officeart/2005/8/layout/hProcess3"/>
    <dgm:cxn modelId="{F19E7A1A-6949-48C4-9B61-DD3F0D3092D7}" type="presParOf" srcId="{8A9AC76E-A4E0-4D1A-8613-A3EB6FE0B658}" destId="{C46D7F10-3E5B-4E74-8674-0496CEFC0D74}" srcOrd="1" destOrd="0" presId="urn:microsoft.com/office/officeart/2005/8/layout/hProcess3"/>
    <dgm:cxn modelId="{7745A9E1-BD84-46F1-8D4E-8E2F55772803}" type="presParOf" srcId="{C46D7F10-3E5B-4E74-8674-0496CEFC0D74}" destId="{BF96CE58-A2EE-4FB4-9626-C47C9D523760}" srcOrd="0" destOrd="0" presId="urn:microsoft.com/office/officeart/2005/8/layout/hProcess3"/>
    <dgm:cxn modelId="{EB1EB03B-6779-4FFE-A773-CEA96F8D50D2}" type="presParOf" srcId="{C46D7F10-3E5B-4E74-8674-0496CEFC0D74}" destId="{10E53CA7-A0FE-4464-B8AB-43FB3E46EB92}" srcOrd="1" destOrd="0" presId="urn:microsoft.com/office/officeart/2005/8/layout/hProcess3"/>
    <dgm:cxn modelId="{45FF91C3-04D7-491D-AC57-1F57E6E8AADA}" type="presParOf" srcId="{C46D7F10-3E5B-4E74-8674-0496CEFC0D74}" destId="{0372FE39-C43F-4C8E-9D36-EAFA8AB4E4EF}" srcOrd="2" destOrd="0" presId="urn:microsoft.com/office/officeart/2005/8/layout/hProcess3"/>
    <dgm:cxn modelId="{543C8E82-19D6-4E23-826F-63195D61E0A2}" type="presParOf" srcId="{C46D7F10-3E5B-4E74-8674-0496CEFC0D74}" destId="{E349A72F-5B39-4C22-87B0-E649B9E518B4}" srcOrd="3" destOrd="0" presId="urn:microsoft.com/office/officeart/2005/8/layout/hProcess3"/>
    <dgm:cxn modelId="{14198918-6EAB-4143-B185-C743ACBCC531}" type="presParOf" srcId="{C46D7F10-3E5B-4E74-8674-0496CEFC0D74}" destId="{C74E3EF9-2C78-4CB4-A2E5-4E09800111E4}" srcOrd="4" destOrd="0" presId="urn:microsoft.com/office/officeart/2005/8/layout/hProcess3"/>
    <dgm:cxn modelId="{6E5F909F-EEB5-4DFD-AE9C-D7D94C1B13D2}" type="presParOf" srcId="{8A9AC76E-A4E0-4D1A-8613-A3EB6FE0B658}" destId="{82B630CC-3ADB-424B-A538-5E9C139FD657}" srcOrd="2" destOrd="0" presId="urn:microsoft.com/office/officeart/2005/8/layout/hProcess3"/>
    <dgm:cxn modelId="{688155B8-5EA0-4CF1-9611-2A837235B9BD}" type="presParOf" srcId="{8A9AC76E-A4E0-4D1A-8613-A3EB6FE0B658}" destId="{D4EE2D31-87B9-4376-931D-B89A08349E4C}" srcOrd="3" destOrd="0" presId="urn:microsoft.com/office/officeart/2005/8/layout/hProcess3"/>
    <dgm:cxn modelId="{94F7FBBE-DEB2-41E5-9DB8-58E7FF7760AB}" type="presParOf" srcId="{D4EE2D31-87B9-4376-931D-B89A08349E4C}" destId="{0A94544A-7A24-47D1-BD0B-B4720F76A32C}" srcOrd="0" destOrd="0" presId="urn:microsoft.com/office/officeart/2005/8/layout/hProcess3"/>
    <dgm:cxn modelId="{A03B390D-9175-4ADA-AA86-E4AE51031879}" type="presParOf" srcId="{D4EE2D31-87B9-4376-931D-B89A08349E4C}" destId="{AA13965A-A3DC-4405-94EE-E989F79AD3A2}" srcOrd="1" destOrd="0" presId="urn:microsoft.com/office/officeart/2005/8/layout/hProcess3"/>
    <dgm:cxn modelId="{E79EDC25-0790-42F8-8950-7F3813AB89BC}" type="presParOf" srcId="{D4EE2D31-87B9-4376-931D-B89A08349E4C}" destId="{6B7E87E3-0445-4325-ACE9-ED3CC723E08E}" srcOrd="2" destOrd="0" presId="urn:microsoft.com/office/officeart/2005/8/layout/hProcess3"/>
    <dgm:cxn modelId="{72B57D20-FEFB-4111-B445-FAB262DECF91}" type="presParOf" srcId="{D4EE2D31-87B9-4376-931D-B89A08349E4C}" destId="{FFF9C698-EA49-4EF1-B1C3-ED5BA5B8D116}" srcOrd="3" destOrd="0" presId="urn:microsoft.com/office/officeart/2005/8/layout/hProcess3"/>
    <dgm:cxn modelId="{DB6D69B5-BED1-43F8-8703-AE16DB9617A7}" type="presParOf" srcId="{D4EE2D31-87B9-4376-931D-B89A08349E4C}" destId="{95227C86-2529-4CD5-B57C-8FA50EBAD262}" srcOrd="4" destOrd="0" presId="urn:microsoft.com/office/officeart/2005/8/layout/hProcess3"/>
    <dgm:cxn modelId="{BDF70377-F724-4DA6-BDAC-44389D91B6DD}" type="presParOf" srcId="{8A9AC76E-A4E0-4D1A-8613-A3EB6FE0B658}" destId="{A71C1EDE-8466-4ACB-85DD-3079F3E730C1}" srcOrd="4" destOrd="0" presId="urn:microsoft.com/office/officeart/2005/8/layout/hProcess3"/>
    <dgm:cxn modelId="{5F0A89B3-ABC7-4BFC-8C1A-72BA35FB4368}" type="presParOf" srcId="{8A9AC76E-A4E0-4D1A-8613-A3EB6FE0B658}" destId="{D7BF7840-AFA8-4036-98C2-FE890E301F2D}" srcOrd="5" destOrd="0" presId="urn:microsoft.com/office/officeart/2005/8/layout/hProcess3"/>
    <dgm:cxn modelId="{13B0DB2D-F1BD-4E4D-95C5-25F0ECE6D63D}" type="presParOf" srcId="{D7BF7840-AFA8-4036-98C2-FE890E301F2D}" destId="{A828E76A-C737-4805-A0F1-93D50A27F4E7}" srcOrd="0" destOrd="0" presId="urn:microsoft.com/office/officeart/2005/8/layout/hProcess3"/>
    <dgm:cxn modelId="{A6F522AE-1D0A-4CAC-A5E2-3DB1D13ECFB4}" type="presParOf" srcId="{D7BF7840-AFA8-4036-98C2-FE890E301F2D}" destId="{E9C79699-D449-4A48-B4AF-15527D265812}" srcOrd="1" destOrd="0" presId="urn:microsoft.com/office/officeart/2005/8/layout/hProcess3"/>
    <dgm:cxn modelId="{58C59016-3526-4B32-ACA0-3F58E41B4910}" type="presParOf" srcId="{D7BF7840-AFA8-4036-98C2-FE890E301F2D}" destId="{6AA1C11F-564C-40C4-8DEE-E2A97DC06F39}" srcOrd="2" destOrd="0" presId="urn:microsoft.com/office/officeart/2005/8/layout/hProcess3"/>
    <dgm:cxn modelId="{2138A73E-4EDE-4E23-9CD3-1808CD5DBB83}" type="presParOf" srcId="{D7BF7840-AFA8-4036-98C2-FE890E301F2D}" destId="{71BFA7BF-036C-413F-9809-29201ABD94B9}" srcOrd="3" destOrd="0" presId="urn:microsoft.com/office/officeart/2005/8/layout/hProcess3"/>
    <dgm:cxn modelId="{8630608C-3BF4-44AB-B6CA-0B9F17A0A0A9}" type="presParOf" srcId="{D7BF7840-AFA8-4036-98C2-FE890E301F2D}" destId="{FEAA73E7-953F-4382-9FE4-C27A2B33AFF1}" srcOrd="4" destOrd="0" presId="urn:microsoft.com/office/officeart/2005/8/layout/hProcess3"/>
    <dgm:cxn modelId="{56BE91E8-7E6A-4833-802A-62F77FCAAC30}" type="presParOf" srcId="{8A9AC76E-A4E0-4D1A-8613-A3EB6FE0B658}" destId="{367C2223-33EF-4B89-B855-179715FA8F35}" srcOrd="6" destOrd="0" presId="urn:microsoft.com/office/officeart/2005/8/layout/hProcess3"/>
    <dgm:cxn modelId="{EDFA2627-8ABD-42EE-A1A4-420F829F0F87}" type="presParOf" srcId="{8A9AC76E-A4E0-4D1A-8613-A3EB6FE0B658}" destId="{B5B80F33-23DC-4B1C-AC21-106268E8E983}" srcOrd="7" destOrd="0" presId="urn:microsoft.com/office/officeart/2005/8/layout/hProcess3"/>
    <dgm:cxn modelId="{2A55AD51-AC1F-4A07-A0C7-18BEFE6D69AA}" type="presParOf" srcId="{B5B80F33-23DC-4B1C-AC21-106268E8E983}" destId="{56642B52-178B-45B6-96C8-20E9FBFBBA22}" srcOrd="0" destOrd="0" presId="urn:microsoft.com/office/officeart/2005/8/layout/hProcess3"/>
    <dgm:cxn modelId="{337C1962-4AC0-40B8-81A8-DD925DF0299D}" type="presParOf" srcId="{B5B80F33-23DC-4B1C-AC21-106268E8E983}" destId="{0C2E48FB-2730-4139-8301-F23375E56D73}" srcOrd="1" destOrd="0" presId="urn:microsoft.com/office/officeart/2005/8/layout/hProcess3"/>
    <dgm:cxn modelId="{48E6969D-4A08-45A2-90C7-3AC09F94D7DE}" type="presParOf" srcId="{B5B80F33-23DC-4B1C-AC21-106268E8E983}" destId="{F58F7FE9-C386-4FE1-B215-39A241E33F58}" srcOrd="2" destOrd="0" presId="urn:microsoft.com/office/officeart/2005/8/layout/hProcess3"/>
    <dgm:cxn modelId="{A9793F9C-7AFA-47B5-A805-59B0D55510A6}" type="presParOf" srcId="{B5B80F33-23DC-4B1C-AC21-106268E8E983}" destId="{74DF5872-A9BB-4380-B397-DF1A2BC9CA00}" srcOrd="3" destOrd="0" presId="urn:microsoft.com/office/officeart/2005/8/layout/hProcess3"/>
    <dgm:cxn modelId="{A459BDBD-8B95-4586-A37F-E970E6A3EE9E}" type="presParOf" srcId="{B5B80F33-23DC-4B1C-AC21-106268E8E983}" destId="{1B6C6BBB-3BC3-4240-AA38-6C8E7706DB07}" srcOrd="4" destOrd="0" presId="urn:microsoft.com/office/officeart/2005/8/layout/hProcess3"/>
    <dgm:cxn modelId="{3C34BCB0-5846-46AC-AE8D-9E8437B9BE12}" type="presParOf" srcId="{8A9AC76E-A4E0-4D1A-8613-A3EB6FE0B658}" destId="{5AF94AAF-E543-474A-A0F5-B4E99A97544A}" srcOrd="8" destOrd="0" presId="urn:microsoft.com/office/officeart/2005/8/layout/hProcess3"/>
    <dgm:cxn modelId="{6DFEDCD4-4509-44CA-8155-EECA390E7D63}" type="presParOf" srcId="{8A9AC76E-A4E0-4D1A-8613-A3EB6FE0B658}" destId="{866D1D5B-959C-4024-B156-2441A9C17000}" srcOrd="9" destOrd="0" presId="urn:microsoft.com/office/officeart/2005/8/layout/hProcess3"/>
    <dgm:cxn modelId="{DF57F22E-376B-47A3-B83F-B6E263398510}" type="presParOf" srcId="{866D1D5B-959C-4024-B156-2441A9C17000}" destId="{D66098BD-56C2-47A0-BC53-167773AC4E30}" srcOrd="0" destOrd="0" presId="urn:microsoft.com/office/officeart/2005/8/layout/hProcess3"/>
    <dgm:cxn modelId="{075C9B72-2ED6-4280-BCBC-7CA06241AA39}" type="presParOf" srcId="{866D1D5B-959C-4024-B156-2441A9C17000}" destId="{7A160C3C-34F9-4E34-8B66-477051825196}" srcOrd="1" destOrd="0" presId="urn:microsoft.com/office/officeart/2005/8/layout/hProcess3"/>
    <dgm:cxn modelId="{7D6637BB-2FBF-4AFD-8758-6C3B76B3A430}" type="presParOf" srcId="{866D1D5B-959C-4024-B156-2441A9C17000}" destId="{83892E29-6858-4C1A-B6C1-28E71246CC34}" srcOrd="2" destOrd="0" presId="urn:microsoft.com/office/officeart/2005/8/layout/hProcess3"/>
    <dgm:cxn modelId="{555A9665-494F-4C55-A7CC-7ADBFBD6A43D}" type="presParOf" srcId="{866D1D5B-959C-4024-B156-2441A9C17000}" destId="{52D2AB37-5F0E-46BA-BB3B-961D7D31BDCF}" srcOrd="3" destOrd="0" presId="urn:microsoft.com/office/officeart/2005/8/layout/hProcess3"/>
    <dgm:cxn modelId="{F3B04AED-8642-47F4-8860-DE8FB5FF4FB5}" type="presParOf" srcId="{866D1D5B-959C-4024-B156-2441A9C17000}" destId="{E692EACD-E7CB-48A2-81CA-7220908C7C5B}" srcOrd="4" destOrd="0" presId="urn:microsoft.com/office/officeart/2005/8/layout/hProcess3"/>
    <dgm:cxn modelId="{8A6FAD4D-8882-449F-88BE-4523720A94BF}" type="presParOf" srcId="{8A9AC76E-A4E0-4D1A-8613-A3EB6FE0B658}" destId="{42C4C179-CE1D-4401-B7B5-8ECC26929F63}" srcOrd="10" destOrd="0" presId="urn:microsoft.com/office/officeart/2005/8/layout/hProcess3"/>
    <dgm:cxn modelId="{7B0218B0-2CCE-4728-B69B-B64AF3A8D88C}" type="presParOf" srcId="{8A9AC76E-A4E0-4D1A-8613-A3EB6FE0B658}" destId="{E05FD6EA-7AD1-4331-ABC0-2572853CA704}" srcOrd="11" destOrd="0" presId="urn:microsoft.com/office/officeart/2005/8/layout/hProcess3"/>
    <dgm:cxn modelId="{20843047-6375-4020-8CDF-85D4AD22161B}" type="presParOf" srcId="{8A9AC76E-A4E0-4D1A-8613-A3EB6FE0B658}" destId="{B815FFBA-5273-460A-9163-439DC04A6553}" srcOrd="12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3D11C-28D2-4B60-86AB-37F1268DA043}">
      <dsp:nvSpPr>
        <dsp:cNvPr id="0" name=""/>
        <dsp:cNvSpPr/>
      </dsp:nvSpPr>
      <dsp:spPr>
        <a:xfrm>
          <a:off x="0" y="2442"/>
          <a:ext cx="48852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CA57B2-E2E1-4221-9280-3D6796313FA6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2B3BA0-B463-407A-B9C2-F3073E20526E}">
      <dsp:nvSpPr>
        <dsp:cNvPr id="0" name=""/>
        <dsp:cNvSpPr/>
      </dsp:nvSpPr>
      <dsp:spPr>
        <a:xfrm>
          <a:off x="1429899" y="2442"/>
          <a:ext cx="3455303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Calibri"/>
            </a:rPr>
            <a:t>Formalize mission</a:t>
          </a:r>
          <a:endParaRPr lang="en-US" sz="2200" kern="1200"/>
        </a:p>
      </dsp:txBody>
      <dsp:txXfrm>
        <a:off x="1429899" y="2442"/>
        <a:ext cx="3455303" cy="1238008"/>
      </dsp:txXfrm>
    </dsp:sp>
    <dsp:sp modelId="{951D269E-4130-4A9B-8115-80B623C9E176}">
      <dsp:nvSpPr>
        <dsp:cNvPr id="0" name=""/>
        <dsp:cNvSpPr/>
      </dsp:nvSpPr>
      <dsp:spPr>
        <a:xfrm>
          <a:off x="0" y="1549953"/>
          <a:ext cx="48852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24498F-3491-423D-95F2-E2182A75AF53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5E6754-9232-42B4-A01A-37C9E94300EE}">
      <dsp:nvSpPr>
        <dsp:cNvPr id="0" name=""/>
        <dsp:cNvSpPr/>
      </dsp:nvSpPr>
      <dsp:spPr>
        <a:xfrm>
          <a:off x="1429899" y="1549953"/>
          <a:ext cx="3455303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Calibri"/>
            </a:rPr>
            <a:t>Review timeline</a:t>
          </a:r>
          <a:endParaRPr lang="en-US" sz="2200" kern="1200"/>
        </a:p>
      </dsp:txBody>
      <dsp:txXfrm>
        <a:off x="1429899" y="1549953"/>
        <a:ext cx="3455303" cy="1238008"/>
      </dsp:txXfrm>
    </dsp:sp>
    <dsp:sp modelId="{3A4A8691-73C0-450A-A79D-FC743FC802DE}">
      <dsp:nvSpPr>
        <dsp:cNvPr id="0" name=""/>
        <dsp:cNvSpPr/>
      </dsp:nvSpPr>
      <dsp:spPr>
        <a:xfrm>
          <a:off x="0" y="3097464"/>
          <a:ext cx="48852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28BB3F-3D99-4A04-B6EA-2A097E0800BD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88861F-874D-4F0F-844D-1A93AC0CA12C}">
      <dsp:nvSpPr>
        <dsp:cNvPr id="0" name=""/>
        <dsp:cNvSpPr/>
      </dsp:nvSpPr>
      <dsp:spPr>
        <a:xfrm>
          <a:off x="1429899" y="3097464"/>
          <a:ext cx="3455303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Calibri"/>
            </a:rPr>
            <a:t>Develop working groups</a:t>
          </a:r>
        </a:p>
      </dsp:txBody>
      <dsp:txXfrm>
        <a:off x="1429899" y="3097464"/>
        <a:ext cx="3455303" cy="1238008"/>
      </dsp:txXfrm>
    </dsp:sp>
    <dsp:sp modelId="{7CB9A8A7-9BDF-4702-A0CD-6F50D273F884}">
      <dsp:nvSpPr>
        <dsp:cNvPr id="0" name=""/>
        <dsp:cNvSpPr/>
      </dsp:nvSpPr>
      <dsp:spPr>
        <a:xfrm>
          <a:off x="0" y="4644974"/>
          <a:ext cx="48852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A0661F-762E-4E93-8910-20BBC4F62758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65EEE2-1AF6-4598-8397-5B1492857E5B}">
      <dsp:nvSpPr>
        <dsp:cNvPr id="0" name=""/>
        <dsp:cNvSpPr/>
      </dsp:nvSpPr>
      <dsp:spPr>
        <a:xfrm>
          <a:off x="1429899" y="4644974"/>
          <a:ext cx="3455303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Calibri"/>
            </a:rPr>
            <a:t>other</a:t>
          </a:r>
          <a:endParaRPr lang="en-US" sz="2200" kern="1200"/>
        </a:p>
      </dsp:txBody>
      <dsp:txXfrm>
        <a:off x="1429899" y="4644974"/>
        <a:ext cx="3455303" cy="12380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FB14E-0CCD-41BF-B56F-D6C5CC938975}">
      <dsp:nvSpPr>
        <dsp:cNvPr id="0" name=""/>
        <dsp:cNvSpPr/>
      </dsp:nvSpPr>
      <dsp:spPr>
        <a:xfrm>
          <a:off x="0" y="477611"/>
          <a:ext cx="4941519" cy="4941519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AD815F-F44F-4CC1-B89C-76E0E368DF9E}">
      <dsp:nvSpPr>
        <dsp:cNvPr id="0" name=""/>
        <dsp:cNvSpPr/>
      </dsp:nvSpPr>
      <dsp:spPr>
        <a:xfrm>
          <a:off x="321198" y="798810"/>
          <a:ext cx="1976607" cy="197660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u="none" strike="noStrike" kern="1200" cap="none" baseline="0" noProof="0">
              <a:solidFill>
                <a:schemeClr val="bg1"/>
              </a:solidFill>
              <a:latin typeface="Calibri"/>
              <a:cs typeface="Calibri"/>
            </a:rPr>
            <a:t>Equitable enrollment</a:t>
          </a:r>
        </a:p>
      </dsp:txBody>
      <dsp:txXfrm>
        <a:off x="417688" y="895300"/>
        <a:ext cx="1783627" cy="1783627"/>
      </dsp:txXfrm>
    </dsp:sp>
    <dsp:sp modelId="{BD4234EE-7BCA-4023-AE8D-1B0608C5B320}">
      <dsp:nvSpPr>
        <dsp:cNvPr id="0" name=""/>
        <dsp:cNvSpPr/>
      </dsp:nvSpPr>
      <dsp:spPr>
        <a:xfrm>
          <a:off x="2643712" y="798810"/>
          <a:ext cx="1976607" cy="197660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alibri"/>
            </a:rPr>
            <a:t>Robust academic and professional support</a:t>
          </a:r>
        </a:p>
      </dsp:txBody>
      <dsp:txXfrm>
        <a:off x="2740202" y="895300"/>
        <a:ext cx="1783627" cy="1783627"/>
      </dsp:txXfrm>
    </dsp:sp>
    <dsp:sp modelId="{A4ED38E1-E5A7-4C70-80E6-988811835570}">
      <dsp:nvSpPr>
        <dsp:cNvPr id="0" name=""/>
        <dsp:cNvSpPr/>
      </dsp:nvSpPr>
      <dsp:spPr>
        <a:xfrm>
          <a:off x="321198" y="3121324"/>
          <a:ext cx="1976607" cy="197660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alibri"/>
            </a:rPr>
            <a:t>Early clinical and community partnership</a:t>
          </a:r>
          <a:endParaRPr lang="en-US" sz="2300" kern="1200"/>
        </a:p>
      </dsp:txBody>
      <dsp:txXfrm>
        <a:off x="417688" y="3217814"/>
        <a:ext cx="1783627" cy="1783627"/>
      </dsp:txXfrm>
    </dsp:sp>
    <dsp:sp modelId="{29CEA1A1-A125-4186-BFA9-828D99753029}">
      <dsp:nvSpPr>
        <dsp:cNvPr id="0" name=""/>
        <dsp:cNvSpPr/>
      </dsp:nvSpPr>
      <dsp:spPr>
        <a:xfrm>
          <a:off x="2643712" y="3121324"/>
          <a:ext cx="1976607" cy="197660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alibri"/>
            </a:rPr>
            <a:t>Professional development</a:t>
          </a:r>
          <a:endParaRPr lang="en-US" sz="2300" kern="1200"/>
        </a:p>
      </dsp:txBody>
      <dsp:txXfrm>
        <a:off x="2740202" y="3217814"/>
        <a:ext cx="1783627" cy="17836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15FFBA-5273-460A-9163-439DC04A6553}">
      <dsp:nvSpPr>
        <dsp:cNvPr id="0" name=""/>
        <dsp:cNvSpPr/>
      </dsp:nvSpPr>
      <dsp:spPr>
        <a:xfrm>
          <a:off x="0" y="1779295"/>
          <a:ext cx="8424333" cy="2162758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2EACD-E7CB-48A2-81CA-7220908C7C5B}">
      <dsp:nvSpPr>
        <dsp:cNvPr id="0" name=""/>
        <dsp:cNvSpPr/>
      </dsp:nvSpPr>
      <dsp:spPr>
        <a:xfrm>
          <a:off x="6391057" y="3509502"/>
          <a:ext cx="1190841" cy="30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Calibri Light" panose="020F0302020204030204"/>
            </a:rPr>
            <a:t>Aug '22</a:t>
          </a:r>
          <a:endParaRPr lang="en-US" sz="1300" kern="1200"/>
        </a:p>
      </dsp:txBody>
      <dsp:txXfrm>
        <a:off x="6391057" y="3509502"/>
        <a:ext cx="1190841" cy="306000"/>
      </dsp:txXfrm>
    </dsp:sp>
    <dsp:sp modelId="{7A160C3C-34F9-4E34-8B66-477051825196}">
      <dsp:nvSpPr>
        <dsp:cNvPr id="0" name=""/>
        <dsp:cNvSpPr/>
      </dsp:nvSpPr>
      <dsp:spPr>
        <a:xfrm>
          <a:off x="6391057" y="2319985"/>
          <a:ext cx="1190841" cy="1081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2720" rIns="0" bIns="17272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Calibri Light" panose="020F0302020204030204"/>
            </a:rPr>
            <a:t>Students matriculate </a:t>
          </a:r>
        </a:p>
      </dsp:txBody>
      <dsp:txXfrm>
        <a:off x="6391057" y="2319985"/>
        <a:ext cx="1190841" cy="1081379"/>
      </dsp:txXfrm>
    </dsp:sp>
    <dsp:sp modelId="{1B6C6BBB-3BC3-4240-AA38-6C8E7706DB07}">
      <dsp:nvSpPr>
        <dsp:cNvPr id="0" name=""/>
        <dsp:cNvSpPr/>
      </dsp:nvSpPr>
      <dsp:spPr>
        <a:xfrm>
          <a:off x="4962047" y="3509502"/>
          <a:ext cx="1190841" cy="30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Calibri Light" panose="020F0302020204030204"/>
            </a:rPr>
            <a:t>??</a:t>
          </a:r>
        </a:p>
      </dsp:txBody>
      <dsp:txXfrm>
        <a:off x="4962047" y="3509502"/>
        <a:ext cx="1190841" cy="306000"/>
      </dsp:txXfrm>
    </dsp:sp>
    <dsp:sp modelId="{0C2E48FB-2730-4139-8301-F23375E56D73}">
      <dsp:nvSpPr>
        <dsp:cNvPr id="0" name=""/>
        <dsp:cNvSpPr/>
      </dsp:nvSpPr>
      <dsp:spPr>
        <a:xfrm>
          <a:off x="4962047" y="2319985"/>
          <a:ext cx="1190841" cy="1081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2720" rIns="0" bIns="17272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Calibri Light" panose="020F0302020204030204"/>
            </a:rPr>
            <a:t>NRMP application</a:t>
          </a:r>
          <a:endParaRPr lang="en-US" sz="1700" kern="1200"/>
        </a:p>
      </dsp:txBody>
      <dsp:txXfrm>
        <a:off x="4962047" y="2319985"/>
        <a:ext cx="1190841" cy="1081379"/>
      </dsp:txXfrm>
    </dsp:sp>
    <dsp:sp modelId="{FEAA73E7-953F-4382-9FE4-C27A2B33AFF1}">
      <dsp:nvSpPr>
        <dsp:cNvPr id="0" name=""/>
        <dsp:cNvSpPr/>
      </dsp:nvSpPr>
      <dsp:spPr>
        <a:xfrm>
          <a:off x="3533036" y="3509502"/>
          <a:ext cx="1190841" cy="30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Calibri Light" panose="020F0302020204030204"/>
            </a:rPr>
            <a:t>April '21</a:t>
          </a:r>
        </a:p>
      </dsp:txBody>
      <dsp:txXfrm>
        <a:off x="3533036" y="3509502"/>
        <a:ext cx="1190841" cy="306000"/>
      </dsp:txXfrm>
    </dsp:sp>
    <dsp:sp modelId="{E9C79699-D449-4A48-B4AF-15527D265812}">
      <dsp:nvSpPr>
        <dsp:cNvPr id="0" name=""/>
        <dsp:cNvSpPr/>
      </dsp:nvSpPr>
      <dsp:spPr>
        <a:xfrm>
          <a:off x="3533036" y="2319985"/>
          <a:ext cx="1190841" cy="1081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2720" rIns="0" bIns="17272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Calibri Light" panose="020F0302020204030204"/>
            </a:rPr>
            <a:t>LCME application</a:t>
          </a:r>
          <a:endParaRPr lang="en-US" sz="1700" kern="1200"/>
        </a:p>
      </dsp:txBody>
      <dsp:txXfrm>
        <a:off x="3533036" y="2319985"/>
        <a:ext cx="1190841" cy="1081379"/>
      </dsp:txXfrm>
    </dsp:sp>
    <dsp:sp modelId="{95227C86-2529-4CD5-B57C-8FA50EBAD262}">
      <dsp:nvSpPr>
        <dsp:cNvPr id="0" name=""/>
        <dsp:cNvSpPr/>
      </dsp:nvSpPr>
      <dsp:spPr>
        <a:xfrm>
          <a:off x="2104026" y="3509502"/>
          <a:ext cx="1190841" cy="30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Calibri Light" panose="020F0302020204030204"/>
            </a:rPr>
            <a:t>??</a:t>
          </a:r>
        </a:p>
      </dsp:txBody>
      <dsp:txXfrm>
        <a:off x="2104026" y="3509502"/>
        <a:ext cx="1190841" cy="306000"/>
      </dsp:txXfrm>
    </dsp:sp>
    <dsp:sp modelId="{AA13965A-A3DC-4405-94EE-E989F79AD3A2}">
      <dsp:nvSpPr>
        <dsp:cNvPr id="0" name=""/>
        <dsp:cNvSpPr/>
      </dsp:nvSpPr>
      <dsp:spPr>
        <a:xfrm>
          <a:off x="2104026" y="2319985"/>
          <a:ext cx="1190841" cy="1081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2720" rIns="0" bIns="17272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Calibri Light" panose="020F0302020204030204"/>
            </a:rPr>
            <a:t>EPC approval</a:t>
          </a:r>
        </a:p>
      </dsp:txBody>
      <dsp:txXfrm>
        <a:off x="2104026" y="2319985"/>
        <a:ext cx="1190841" cy="1081379"/>
      </dsp:txXfrm>
    </dsp:sp>
    <dsp:sp modelId="{C74E3EF9-2C78-4CB4-A2E5-4E09800111E4}">
      <dsp:nvSpPr>
        <dsp:cNvPr id="0" name=""/>
        <dsp:cNvSpPr/>
      </dsp:nvSpPr>
      <dsp:spPr>
        <a:xfrm>
          <a:off x="675016" y="3509502"/>
          <a:ext cx="1190841" cy="30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Calibri Light" panose="020F0302020204030204"/>
            </a:rPr>
            <a:t>Jan '21</a:t>
          </a:r>
        </a:p>
      </dsp:txBody>
      <dsp:txXfrm>
        <a:off x="675016" y="3509502"/>
        <a:ext cx="1190841" cy="306000"/>
      </dsp:txXfrm>
    </dsp:sp>
    <dsp:sp modelId="{10E53CA7-A0FE-4464-B8AB-43FB3E46EB92}">
      <dsp:nvSpPr>
        <dsp:cNvPr id="0" name=""/>
        <dsp:cNvSpPr/>
      </dsp:nvSpPr>
      <dsp:spPr>
        <a:xfrm>
          <a:off x="675016" y="2319985"/>
          <a:ext cx="1190841" cy="1081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2720" rIns="0" bIns="17272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Calibri Light" panose="020F0302020204030204"/>
            </a:rPr>
            <a:t>Advisory Committee approval</a:t>
          </a:r>
        </a:p>
      </dsp:txBody>
      <dsp:txXfrm>
        <a:off x="675016" y="2319985"/>
        <a:ext cx="1190841" cy="10813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5FDF5-0192-467D-B895-8B0B946769EA}" type="datetimeFigureOut">
              <a:rPr lang="en-US"/>
              <a:t>11/25/2020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1AB73-7745-415B-9A4F-B59E2C266E6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07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Moving step 1 to after CCE is a discussion that is ongoing</a:t>
            </a:r>
          </a:p>
          <a:p>
            <a:r>
              <a:rPr lang="en-US"/>
              <a:t>Plans for a 3 year track</a:t>
            </a:r>
          </a:p>
          <a:p>
            <a:r>
              <a:rPr lang="en-US"/>
              <a:t>Pathways/track development </a:t>
            </a:r>
          </a:p>
          <a:p>
            <a:r>
              <a:rPr lang="en-US"/>
              <a:t>HSS as the third pillar</a:t>
            </a:r>
          </a:p>
          <a:p>
            <a:r>
              <a:rPr lang="en-US"/>
              <a:t>Remediation/deceleration plans and structure</a:t>
            </a:r>
          </a:p>
          <a:p>
            <a:r>
              <a:rPr lang="en-US"/>
              <a:t>Clinical years (CCE) reno</a:t>
            </a:r>
          </a:p>
          <a:p>
            <a:endParaRPr lang="en-US"/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1AB73-7745-415B-9A4F-B59E2C266E69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87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Re-imagine early clinical learning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Remove silos of DCS, PD, LPP, Hospital sessions (should be related to each other in time)</a:t>
            </a:r>
            <a:endParaRPr lang="en-US">
              <a:cs typeface="Calibri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Tasked with tying content into block-based learning (with assessment contributing to block grade)</a:t>
            </a:r>
            <a:endParaRPr lang="en-US">
              <a:cs typeface="Calibri"/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Selected EPAs as an overarching framework</a:t>
            </a:r>
            <a:endParaRPr lang="en-US">
              <a:cs typeface="Calibri"/>
            </a:endParaRPr>
          </a:p>
          <a:p>
            <a:pPr lvl="1">
              <a:spcBef>
                <a:spcPct val="20000"/>
              </a:spcBef>
              <a:buFont typeface="Arial"/>
              <a:buChar char="•"/>
            </a:pPr>
            <a:r>
              <a:rPr lang="en-US"/>
              <a:t>I would love to see an actual assessments of the EPAs referred to in your evaluation. I have been requesting my incoming interns to do an incoming self assessment of the 13 EPAs for several years.  </a:t>
            </a:r>
          </a:p>
          <a:p>
            <a:pPr lvl="1">
              <a:spcBef>
                <a:spcPct val="20000"/>
              </a:spcBef>
              <a:buFont typeface="Arial"/>
              <a:buChar char="•"/>
            </a:pPr>
            <a:r>
              <a:rPr lang="en-US"/>
              <a:t>Do not have to maintain currently expected activities in the same number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Finite resources in this new model (and the old):  physical space and mentor time</a:t>
            </a: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/>
              <a:t>Addition of clinical skill simulation activities (phlebotomy, ultrasound)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1AB73-7745-415B-9A4F-B59E2C266E69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9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1" indent="-285750">
              <a:buFont typeface="Arial,Sans-Serif"/>
              <a:buChar char="•"/>
            </a:pPr>
            <a:r>
              <a:rPr lang="en-US"/>
              <a:t>Full transition to single pass curriculum </a:t>
            </a:r>
          </a:p>
          <a:p>
            <a:pPr marL="285750" lvl="1" indent="-285750">
              <a:buFont typeface="Arial,Sans-Serif"/>
              <a:buChar char="•"/>
            </a:pPr>
            <a:r>
              <a:rPr lang="en-US"/>
              <a:t>Templated weekly schedules </a:t>
            </a:r>
            <a:endParaRPr lang="en-US">
              <a:cs typeface="Calibri"/>
            </a:endParaRPr>
          </a:p>
          <a:p>
            <a:pPr marL="285750" lvl="1" indent="-285750">
              <a:buFont typeface="Arial,Sans-Serif"/>
              <a:buChar char="•"/>
            </a:pPr>
            <a:r>
              <a:rPr lang="en-US"/>
              <a:t>Single clinical day standardized each week </a:t>
            </a:r>
            <a:endParaRPr lang="en-US">
              <a:cs typeface="Calibri"/>
            </a:endParaRPr>
          </a:p>
          <a:p>
            <a:pPr marL="285750" lvl="1" indent="-285750">
              <a:buFont typeface="Arial,Sans-Serif"/>
              <a:buChar char="•"/>
            </a:pPr>
            <a:r>
              <a:rPr lang="en-US"/>
              <a:t>Pathways, Optional 3-year track 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1AB73-7745-415B-9A4F-B59E2C266E69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09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3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35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063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0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2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86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01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45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6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1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B3FB5-D399-1F4C-B969-A6C6FCCB128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98DBC-8292-B141-B6A5-BBC0C9111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7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07F2750-7C26-4857-BDDE-5BCAEB2E08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140" r="14680" b="951"/>
          <a:stretch/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17450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485" y="1122363"/>
            <a:ext cx="301752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200">
                <a:cs typeface="Calibri"/>
              </a:rPr>
              <a:t>3 year track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485" y="4872922"/>
            <a:ext cx="3017519" cy="12081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1700">
                <a:cs typeface="Calibri"/>
              </a:rPr>
              <a:t>11/25/2020</a:t>
            </a:r>
          </a:p>
          <a:p>
            <a:pPr algn="l">
              <a:lnSpc>
                <a:spcPct val="90000"/>
              </a:lnSpc>
            </a:pPr>
            <a:r>
              <a:rPr lang="en-US" sz="1700">
                <a:cs typeface="Calibri"/>
              </a:rPr>
              <a:t>Curriculum </a:t>
            </a:r>
            <a:r>
              <a:rPr lang="en-US" sz="1700" err="1">
                <a:cs typeface="Calibri"/>
              </a:rPr>
              <a:t>ReVolution</a:t>
            </a:r>
            <a:r>
              <a:rPr lang="en-US" sz="1700">
                <a:cs typeface="Calibri"/>
              </a:rPr>
              <a:t> Leadership Team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3552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14F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880" y="256540"/>
            <a:ext cx="877824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1700" y="5768204"/>
            <a:ext cx="4800600" cy="0"/>
          </a:xfrm>
          <a:prstGeom prst="line">
            <a:avLst/>
          </a:prstGeom>
          <a:ln>
            <a:solidFill>
              <a:srgbClr val="714F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D04222F-8839-4538-8E27-CA829A619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485" y="4871716"/>
            <a:ext cx="7475220" cy="96024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 defTabSz="914400"/>
            <a:r>
              <a:rPr lang="en-US" sz="5000" b="1">
                <a:solidFill>
                  <a:srgbClr val="714F5A"/>
                </a:solidFill>
              </a:rPr>
              <a:t>3 Year MD Track draft 18 </a:t>
            </a:r>
            <a:r>
              <a:rPr lang="en-US" sz="5000" b="1" err="1">
                <a:solidFill>
                  <a:srgbClr val="714F5A"/>
                </a:solidFill>
              </a:rPr>
              <a:t>mos</a:t>
            </a:r>
            <a:endParaRPr lang="en-US" sz="5000" b="1" err="1">
              <a:solidFill>
                <a:srgbClr val="714F5A"/>
              </a:solidFill>
              <a:cs typeface="Calibri Light"/>
            </a:endParaRPr>
          </a:p>
        </p:txBody>
      </p:sp>
      <p:pic>
        <p:nvPicPr>
          <p:cNvPr id="4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FD3AE31-3F9B-4E14-9BD4-D9D7CCD514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" b="8764"/>
          <a:stretch/>
        </p:blipFill>
        <p:spPr>
          <a:xfrm>
            <a:off x="182880" y="256540"/>
            <a:ext cx="8778240" cy="37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6623" y="900814"/>
            <a:ext cx="569713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8327" y="633165"/>
            <a:ext cx="36199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965" y="636723"/>
            <a:ext cx="3000047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0C29CD-1D6D-4B62-9B28-63C926F8C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154" y="982272"/>
            <a:ext cx="2541314" cy="4560970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  <a:cs typeface="Calibri"/>
              </a:rPr>
              <a:t>Longitudinal Assessments</a:t>
            </a:r>
            <a:endParaRPr lang="en-US" sz="3500">
              <a:solidFill>
                <a:srgbClr val="FFFFFF"/>
              </a:solidFill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676336" y="1352302"/>
            <a:ext cx="4991698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AB0D2-BD00-434A-9053-E8C394DC7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6396" y="1719618"/>
            <a:ext cx="4461623" cy="43346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100">
                <a:solidFill>
                  <a:srgbClr val="FEFFFF"/>
                </a:solidFill>
                <a:cs typeface="Calibri"/>
              </a:rPr>
              <a:t>Competencies</a:t>
            </a:r>
          </a:p>
          <a:p>
            <a:r>
              <a:rPr lang="en-US" sz="2100">
                <a:solidFill>
                  <a:srgbClr val="FEFFFF"/>
                </a:solidFill>
                <a:ea typeface="+mn-lt"/>
                <a:cs typeface="+mn-lt"/>
              </a:rPr>
              <a:t>NBME (pre-clinical and clinical)</a:t>
            </a:r>
            <a:endParaRPr lang="en-US" sz="2100">
              <a:solidFill>
                <a:srgbClr val="FEFFFF"/>
              </a:solidFill>
              <a:cs typeface="Calibri"/>
            </a:endParaRPr>
          </a:p>
          <a:p>
            <a:r>
              <a:rPr lang="en-US" sz="2100">
                <a:solidFill>
                  <a:srgbClr val="FEFFFF"/>
                </a:solidFill>
                <a:cs typeface="Calibri"/>
              </a:rPr>
              <a:t>EPAs</a:t>
            </a:r>
            <a:endParaRPr lang="en-US" sz="2000">
              <a:solidFill>
                <a:srgbClr val="FEFFFF"/>
              </a:solidFill>
              <a:cs typeface="Calibri"/>
            </a:endParaRPr>
          </a:p>
          <a:p>
            <a:r>
              <a:rPr lang="en-US" sz="2000">
                <a:solidFill>
                  <a:srgbClr val="FEFFFF"/>
                </a:solidFill>
                <a:cs typeface="Calibri"/>
              </a:rPr>
              <a:t>Milestones?</a:t>
            </a:r>
          </a:p>
          <a:p>
            <a:endParaRPr lang="en-US" sz="2000">
              <a:solidFill>
                <a:srgbClr val="FEFFFF"/>
              </a:solidFill>
              <a:cs typeface="Calibri"/>
            </a:endParaRPr>
          </a:p>
          <a:p>
            <a:endParaRPr lang="en-US" sz="2100">
              <a:solidFill>
                <a:srgbClr val="FE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1778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028AD-B793-4454-8A9B-F5CCD67B1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Admission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EB364-7FBA-4FFF-B918-2D5563931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203" y="1446381"/>
            <a:ext cx="7886700" cy="45684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Student Profile</a:t>
            </a:r>
          </a:p>
          <a:p>
            <a:pPr lvl="1"/>
            <a:r>
              <a:rPr lang="en-US"/>
              <a:t>Expresses a strong commitment to a specific Generalist Discipline</a:t>
            </a:r>
            <a:endParaRPr lang="en-US">
              <a:cs typeface="Calibri"/>
            </a:endParaRPr>
          </a:p>
          <a:p>
            <a:pPr lvl="1"/>
            <a:r>
              <a:rPr lang="en-US"/>
              <a:t>Exhibits mature behavior to complete an accelerated MD program</a:t>
            </a:r>
            <a:endParaRPr lang="en-US">
              <a:cs typeface="Calibri"/>
            </a:endParaRPr>
          </a:p>
          <a:p>
            <a:pPr lvl="1"/>
            <a:r>
              <a:rPr lang="en-US"/>
              <a:t>Has a strong academic record predictive of success *</a:t>
            </a:r>
            <a:endParaRPr lang="en-US">
              <a:cs typeface="Calibri"/>
            </a:endParaRPr>
          </a:p>
          <a:p>
            <a:pPr marL="342900" lvl="1" indent="0">
              <a:buNone/>
            </a:pPr>
            <a:endParaRPr lang="en-US">
              <a:cs typeface="Calibri"/>
            </a:endParaRPr>
          </a:p>
          <a:p>
            <a:r>
              <a:rPr lang="en-US"/>
              <a:t>Application Processes</a:t>
            </a:r>
            <a:endParaRPr lang="en-US">
              <a:cs typeface="Calibri"/>
            </a:endParaRPr>
          </a:p>
          <a:p>
            <a:pPr lvl="1" indent="-342900"/>
            <a:r>
              <a:rPr lang="en-US"/>
              <a:t>Must be accepted to MD program first</a:t>
            </a:r>
            <a:endParaRPr lang="en-US">
              <a:cs typeface="Calibri"/>
            </a:endParaRPr>
          </a:p>
          <a:p>
            <a:pPr lvl="1" indent="-342900"/>
            <a:r>
              <a:rPr lang="en-US"/>
              <a:t>During M1 year (when)?</a:t>
            </a:r>
            <a:endParaRPr lang="en-US">
              <a:cs typeface="Calibri"/>
            </a:endParaRPr>
          </a:p>
          <a:p>
            <a:pPr marL="171450" lvl="1" indent="0">
              <a:buNone/>
            </a:pPr>
            <a:endParaRPr lang="en-US">
              <a:cs typeface="Calibri"/>
            </a:endParaRPr>
          </a:p>
          <a:p>
            <a:pPr marL="171450" lvl="1" indent="0">
              <a:buNone/>
            </a:pPr>
            <a:r>
              <a:rPr lang="en-US">
                <a:cs typeface="Calibri"/>
              </a:rPr>
              <a:t>The following options miss opportunity for summer curriculum:</a:t>
            </a:r>
          </a:p>
          <a:p>
            <a:pPr marL="457200" lvl="1" indent="-285750"/>
            <a:r>
              <a:rPr lang="en-US"/>
              <a:t>After M1 year </a:t>
            </a:r>
            <a:endParaRPr lang="en-US">
              <a:cs typeface="Calibri" panose="020F0502020204030204"/>
            </a:endParaRPr>
          </a:p>
          <a:p>
            <a:pPr marL="457200" lvl="1" indent="-285750"/>
            <a:r>
              <a:rPr lang="en-US"/>
              <a:t>Anytime during M2</a:t>
            </a:r>
            <a:endParaRPr lang="en-US">
              <a:cs typeface="Calibri" panose="020F0502020204030204"/>
            </a:endParaRPr>
          </a:p>
          <a:p>
            <a:pPr marL="457200" lvl="1" indent="-285750"/>
            <a:r>
              <a:rPr lang="en-US"/>
              <a:t>After PhD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0531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F7D788E-2C1B-4EF4-8719-12613771FF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04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545B40-2FF2-407F-B7F4-4BD886346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78" y="3884968"/>
            <a:ext cx="3935053" cy="2733281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rgbClr val="FFFFFF"/>
                </a:solidFill>
                <a:cs typeface="Calibri"/>
              </a:rPr>
              <a:t>How to align with Pathways? Is this  its own pathway?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DEA6A1-FC5C-4E6E-BBBF-7E472949B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53125" y="2196877"/>
            <a:ext cx="3890875" cy="4661123"/>
          </a:xfrm>
          <a:custGeom>
            <a:avLst/>
            <a:gdLst>
              <a:gd name="connsiteX0" fmla="*/ 3084645 w 4538241"/>
              <a:gd name="connsiteY0" fmla="*/ 0 h 5436644"/>
              <a:gd name="connsiteX1" fmla="*/ 4285328 w 4538241"/>
              <a:gd name="connsiteY1" fmla="*/ 242407 h 5436644"/>
              <a:gd name="connsiteX2" fmla="*/ 4538241 w 4538241"/>
              <a:gd name="connsiteY2" fmla="*/ 364242 h 5436644"/>
              <a:gd name="connsiteX3" fmla="*/ 4538241 w 4538241"/>
              <a:gd name="connsiteY3" fmla="*/ 5436644 h 5436644"/>
              <a:gd name="connsiteX4" fmla="*/ 1091428 w 4538241"/>
              <a:gd name="connsiteY4" fmla="*/ 5436644 h 5436644"/>
              <a:gd name="connsiteX5" fmla="*/ 903472 w 4538241"/>
              <a:gd name="connsiteY5" fmla="*/ 5265818 h 5436644"/>
              <a:gd name="connsiteX6" fmla="*/ 0 w 4538241"/>
              <a:gd name="connsiteY6" fmla="*/ 3084645 h 5436644"/>
              <a:gd name="connsiteX7" fmla="*/ 3084645 w 4538241"/>
              <a:gd name="connsiteY7" fmla="*/ 0 h 543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38241" h="5436644">
                <a:moveTo>
                  <a:pt x="3084645" y="0"/>
                </a:moveTo>
                <a:cubicBezTo>
                  <a:pt x="3510546" y="0"/>
                  <a:pt x="3916286" y="86315"/>
                  <a:pt x="4285328" y="242407"/>
                </a:cubicBezTo>
                <a:lnTo>
                  <a:pt x="4538241" y="364242"/>
                </a:lnTo>
                <a:lnTo>
                  <a:pt x="4538241" y="5436644"/>
                </a:lnTo>
                <a:lnTo>
                  <a:pt x="1091428" y="5436644"/>
                </a:lnTo>
                <a:lnTo>
                  <a:pt x="903472" y="5265818"/>
                </a:lnTo>
                <a:cubicBezTo>
                  <a:pt x="345261" y="4707608"/>
                  <a:pt x="0" y="3936446"/>
                  <a:pt x="0" y="3084645"/>
                </a:cubicBezTo>
                <a:cubicBezTo>
                  <a:pt x="0" y="1381043"/>
                  <a:pt x="1381043" y="0"/>
                  <a:pt x="3084645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5AD6500-BB62-4AAC-9D2F-C10DDC90C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2990" y="2336743"/>
            <a:ext cx="3751010" cy="4521257"/>
          </a:xfrm>
          <a:custGeom>
            <a:avLst/>
            <a:gdLst>
              <a:gd name="connsiteX0" fmla="*/ 2921508 w 4375105"/>
              <a:gd name="connsiteY0" fmla="*/ 0 h 5273507"/>
              <a:gd name="connsiteX1" fmla="*/ 4314072 w 4375105"/>
              <a:gd name="connsiteY1" fmla="*/ 352611 h 5273507"/>
              <a:gd name="connsiteX2" fmla="*/ 4375105 w 4375105"/>
              <a:gd name="connsiteY2" fmla="*/ 389689 h 5273507"/>
              <a:gd name="connsiteX3" fmla="*/ 4375105 w 4375105"/>
              <a:gd name="connsiteY3" fmla="*/ 5273507 h 5273507"/>
              <a:gd name="connsiteX4" fmla="*/ 1193705 w 4375105"/>
              <a:gd name="connsiteY4" fmla="*/ 5273507 h 5273507"/>
              <a:gd name="connsiteX5" fmla="*/ 1063158 w 4375105"/>
              <a:gd name="connsiteY5" fmla="*/ 5175886 h 5273507"/>
              <a:gd name="connsiteX6" fmla="*/ 0 w 4375105"/>
              <a:gd name="connsiteY6" fmla="*/ 2921508 h 5273507"/>
              <a:gd name="connsiteX7" fmla="*/ 2921508 w 4375105"/>
              <a:gd name="connsiteY7" fmla="*/ 0 h 5273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5105" h="5273507">
                <a:moveTo>
                  <a:pt x="2921508" y="0"/>
                </a:moveTo>
                <a:cubicBezTo>
                  <a:pt x="3425728" y="0"/>
                  <a:pt x="3900114" y="127735"/>
                  <a:pt x="4314072" y="352611"/>
                </a:cubicBezTo>
                <a:lnTo>
                  <a:pt x="4375105" y="389689"/>
                </a:lnTo>
                <a:lnTo>
                  <a:pt x="4375105" y="5273507"/>
                </a:lnTo>
                <a:lnTo>
                  <a:pt x="1193705" y="5273507"/>
                </a:lnTo>
                <a:lnTo>
                  <a:pt x="1063158" y="5175886"/>
                </a:lnTo>
                <a:cubicBezTo>
                  <a:pt x="413861" y="4640038"/>
                  <a:pt x="0" y="3829104"/>
                  <a:pt x="0" y="2921508"/>
                </a:cubicBezTo>
                <a:cubicBezTo>
                  <a:pt x="0" y="1308004"/>
                  <a:pt x="1308004" y="0"/>
                  <a:pt x="292150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C54E824-C0F4-480B-BC88-689F50C45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39621" y="-3941"/>
            <a:ext cx="4124601" cy="2980208"/>
          </a:xfrm>
          <a:custGeom>
            <a:avLst/>
            <a:gdLst>
              <a:gd name="connsiteX0" fmla="*/ 229420 w 4349752"/>
              <a:gd name="connsiteY0" fmla="*/ 0 h 3142889"/>
              <a:gd name="connsiteX1" fmla="*/ 4120333 w 4349752"/>
              <a:gd name="connsiteY1" fmla="*/ 0 h 3142889"/>
              <a:gd name="connsiteX2" fmla="*/ 4178840 w 4349752"/>
              <a:gd name="connsiteY2" fmla="*/ 121453 h 3142889"/>
              <a:gd name="connsiteX3" fmla="*/ 4349752 w 4349752"/>
              <a:gd name="connsiteY3" fmla="*/ 968013 h 3142889"/>
              <a:gd name="connsiteX4" fmla="*/ 2174876 w 4349752"/>
              <a:gd name="connsiteY4" fmla="*/ 3142889 h 3142889"/>
              <a:gd name="connsiteX5" fmla="*/ 0 w 4349752"/>
              <a:gd name="connsiteY5" fmla="*/ 968013 h 3142889"/>
              <a:gd name="connsiteX6" fmla="*/ 170913 w 4349752"/>
              <a:gd name="connsiteY6" fmla="*/ 121453 h 3142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9752" h="3142889">
                <a:moveTo>
                  <a:pt x="229420" y="0"/>
                </a:moveTo>
                <a:lnTo>
                  <a:pt x="4120333" y="0"/>
                </a:lnTo>
                <a:lnTo>
                  <a:pt x="4178840" y="121453"/>
                </a:lnTo>
                <a:cubicBezTo>
                  <a:pt x="4288894" y="381652"/>
                  <a:pt x="4349752" y="667725"/>
                  <a:pt x="4349752" y="968013"/>
                </a:cubicBezTo>
                <a:cubicBezTo>
                  <a:pt x="4349752" y="2169164"/>
                  <a:pt x="3376027" y="3142889"/>
                  <a:pt x="2174876" y="3142889"/>
                </a:cubicBezTo>
                <a:cubicBezTo>
                  <a:pt x="973725" y="3142889"/>
                  <a:pt x="0" y="2169164"/>
                  <a:pt x="0" y="968013"/>
                </a:cubicBezTo>
                <a:cubicBezTo>
                  <a:pt x="0" y="667725"/>
                  <a:pt x="60858" y="381652"/>
                  <a:pt x="170913" y="12145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6AAAC3B-1954-46B7-BBAC-27DFF5B52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00961" y="-5576"/>
            <a:ext cx="3815104" cy="2825978"/>
          </a:xfrm>
          <a:custGeom>
            <a:avLst/>
            <a:gdLst>
              <a:gd name="connsiteX0" fmla="*/ 248676 w 4023360"/>
              <a:gd name="connsiteY0" fmla="*/ 0 h 2980240"/>
              <a:gd name="connsiteX1" fmla="*/ 3774684 w 4023360"/>
              <a:gd name="connsiteY1" fmla="*/ 0 h 2980240"/>
              <a:gd name="connsiteX2" fmla="*/ 3780561 w 4023360"/>
              <a:gd name="connsiteY2" fmla="*/ 9674 h 2980240"/>
              <a:gd name="connsiteX3" fmla="*/ 4023360 w 4023360"/>
              <a:gd name="connsiteY3" fmla="*/ 968560 h 2980240"/>
              <a:gd name="connsiteX4" fmla="*/ 2011680 w 4023360"/>
              <a:gd name="connsiteY4" fmla="*/ 2980240 h 2980240"/>
              <a:gd name="connsiteX5" fmla="*/ 0 w 4023360"/>
              <a:gd name="connsiteY5" fmla="*/ 968560 h 2980240"/>
              <a:gd name="connsiteX6" fmla="*/ 242799 w 4023360"/>
              <a:gd name="connsiteY6" fmla="*/ 9674 h 298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23360" h="2980240">
                <a:moveTo>
                  <a:pt x="248676" y="0"/>
                </a:moveTo>
                <a:lnTo>
                  <a:pt x="3774684" y="0"/>
                </a:lnTo>
                <a:lnTo>
                  <a:pt x="3780561" y="9674"/>
                </a:lnTo>
                <a:cubicBezTo>
                  <a:pt x="3935405" y="294716"/>
                  <a:pt x="4023360" y="621366"/>
                  <a:pt x="4023360" y="968560"/>
                </a:cubicBezTo>
                <a:cubicBezTo>
                  <a:pt x="4023360" y="2079580"/>
                  <a:pt x="3122700" y="2980240"/>
                  <a:pt x="2011680" y="2980240"/>
                </a:cubicBezTo>
                <a:cubicBezTo>
                  <a:pt x="900660" y="2980240"/>
                  <a:pt x="0" y="2079580"/>
                  <a:pt x="0" y="968560"/>
                </a:cubicBezTo>
                <a:cubicBezTo>
                  <a:pt x="0" y="621366"/>
                  <a:pt x="87955" y="294716"/>
                  <a:pt x="242799" y="967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17747-6758-496A-B58C-82FF1F53F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7938" y="252504"/>
            <a:ext cx="2832808" cy="2349794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Existing</a:t>
            </a:r>
            <a:endParaRPr lang="en-US" sz="1600">
              <a:solidFill>
                <a:srgbClr val="0070C0"/>
              </a:solidFill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Global health</a:t>
            </a:r>
            <a:endParaRPr lang="en-US" sz="1600">
              <a:solidFill>
                <a:srgbClr val="0070C0"/>
              </a:solidFill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Rural health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Urban health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Clinical and Translational Research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Baseline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Clinical care</a:t>
            </a:r>
          </a:p>
          <a:p>
            <a:pPr>
              <a:lnSpc>
                <a:spcPct val="90000"/>
              </a:lnSpc>
            </a:pPr>
            <a:endParaRPr lang="en-US" sz="1200"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endParaRPr lang="en-US" sz="1200"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BC642F-13A5-4379-BB8F-CE6A711D4D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1204" y="2991283"/>
            <a:ext cx="3136060" cy="3626966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Leadership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Biomedical Innovation, Design, Device development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Diversity – LGBTQ care, race/bias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HSS (QI, HCP)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Humanities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Community engagement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Education (patient, peers, community, medical education)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Simulation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Advocacy (community, political)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70C0"/>
                </a:solidFill>
                <a:cs typeface="Calibri"/>
              </a:rPr>
              <a:t>Care of vulnerable populations</a:t>
            </a:r>
            <a:endParaRPr lang="en-US" sz="1600">
              <a:solidFill>
                <a:srgbClr val="0070C0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en-US" sz="1600" err="1">
                <a:solidFill>
                  <a:srgbClr val="0070C0"/>
                </a:solidFill>
                <a:cs typeface="Calibri"/>
              </a:rPr>
              <a:t>LatinX</a:t>
            </a:r>
            <a:r>
              <a:rPr lang="en-US" sz="1600">
                <a:solidFill>
                  <a:srgbClr val="0070C0"/>
                </a:solidFill>
                <a:cs typeface="Calibri"/>
              </a:rPr>
              <a:t> health/Spanish immersion</a:t>
            </a:r>
          </a:p>
        </p:txBody>
      </p:sp>
    </p:spTree>
    <p:extLst>
      <p:ext uri="{BB962C8B-B14F-4D97-AF65-F5344CB8AC3E}">
        <p14:creationId xmlns:p14="http://schemas.microsoft.com/office/powerpoint/2010/main" val="3832919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B9095-8991-4067-B0A3-87B1E5349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cs typeface="Calibri"/>
              </a:rPr>
              <a:t>Block-based, Single Pass, 18-month Foundational Curriculum</a:t>
            </a:r>
            <a:endParaRPr lang="en-US"/>
          </a:p>
        </p:txBody>
      </p:sp>
      <p:pic>
        <p:nvPicPr>
          <p:cNvPr id="5" name="Picture 1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95D2565-E0DE-43B1-BE7A-9ED0F6FB48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6017" y="2090553"/>
            <a:ext cx="8923778" cy="2755331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D56707E-0C22-4828-9AB0-00A22BF637CE}"/>
              </a:ext>
            </a:extLst>
          </p:cNvPr>
          <p:cNvSpPr txBox="1"/>
          <p:nvPr/>
        </p:nvSpPr>
        <p:spPr>
          <a:xfrm>
            <a:off x="759863" y="5011122"/>
            <a:ext cx="787503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/>
              <a:t>Each student selects a </a:t>
            </a:r>
            <a:r>
              <a:rPr lang="en-US" sz="1600">
                <a:solidFill>
                  <a:srgbClr val="0070C0"/>
                </a:solidFill>
              </a:rPr>
              <a:t>Pathway</a:t>
            </a:r>
            <a:r>
              <a:rPr lang="en-US" sz="1600"/>
              <a:t> (spring year 1) -- relates to Capstone and other experiences</a:t>
            </a:r>
            <a:endParaRPr lang="en-US" sz="1600">
              <a:cs typeface="Calibri"/>
            </a:endParaRPr>
          </a:p>
          <a:p>
            <a:r>
              <a:rPr lang="en-US" sz="1600">
                <a:ea typeface="+mn-lt"/>
                <a:cs typeface="+mn-lt"/>
              </a:rPr>
              <a:t>1-week </a:t>
            </a:r>
            <a:r>
              <a:rPr lang="en-US" sz="1600">
                <a:solidFill>
                  <a:srgbClr val="0070C0"/>
                </a:solidFill>
                <a:ea typeface="+mn-lt"/>
                <a:cs typeface="+mn-lt"/>
              </a:rPr>
              <a:t>Healthcare Delivery Systems/Pathway</a:t>
            </a:r>
            <a:r>
              <a:rPr lang="en-US" sz="1600">
                <a:ea typeface="+mn-lt"/>
                <a:cs typeface="+mn-lt"/>
              </a:rPr>
              <a:t> experience spring year 2</a:t>
            </a:r>
          </a:p>
          <a:p>
            <a:r>
              <a:rPr lang="en-US" sz="1600">
                <a:solidFill>
                  <a:srgbClr val="0070C0"/>
                </a:solidFill>
              </a:rPr>
              <a:t>Redesigning Core Clinical Experiences</a:t>
            </a:r>
            <a:r>
              <a:rPr lang="en-US" sz="1600"/>
              <a:t> (clerkships +, integrated interstitial)</a:t>
            </a:r>
            <a:endParaRPr lang="en-US" sz="1600">
              <a:cs typeface="Calibri"/>
            </a:endParaRPr>
          </a:p>
          <a:p>
            <a:r>
              <a:rPr lang="en-US" sz="1600">
                <a:solidFill>
                  <a:srgbClr val="0070C0"/>
                </a:solidFill>
                <a:cs typeface="Calibri"/>
              </a:rPr>
              <a:t>Step 1</a:t>
            </a:r>
            <a:r>
              <a:rPr lang="en-US" sz="1600">
                <a:cs typeface="Calibri"/>
              </a:rPr>
              <a:t> likely to move into/after 3rd/clerkship year (supports purposeful integration in CCE)</a:t>
            </a:r>
          </a:p>
          <a:p>
            <a:r>
              <a:rPr lang="en-US" sz="1600">
                <a:cs typeface="Calibri"/>
              </a:rPr>
              <a:t>2-week </a:t>
            </a:r>
            <a:r>
              <a:rPr lang="en-US" sz="1600">
                <a:solidFill>
                  <a:srgbClr val="0070C0"/>
                </a:solidFill>
                <a:cs typeface="Calibri"/>
              </a:rPr>
              <a:t>service learning/health systems/population experience</a:t>
            </a:r>
            <a:r>
              <a:rPr lang="en-US" sz="1600">
                <a:cs typeface="Calibri"/>
              </a:rPr>
              <a:t> in fall year 3</a:t>
            </a:r>
          </a:p>
          <a:p>
            <a:r>
              <a:rPr lang="en-US" sz="1600">
                <a:solidFill>
                  <a:srgbClr val="0070C0"/>
                </a:solidFill>
                <a:cs typeface="Calibri"/>
              </a:rPr>
              <a:t>3-year MD track</a:t>
            </a:r>
          </a:p>
        </p:txBody>
      </p:sp>
    </p:spTree>
    <p:extLst>
      <p:ext uri="{BB962C8B-B14F-4D97-AF65-F5344CB8AC3E}">
        <p14:creationId xmlns:p14="http://schemas.microsoft.com/office/powerpoint/2010/main" val="3053887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A86F1-F89C-43C2-98F2-BF969E3E2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Typical Week</a:t>
            </a:r>
            <a:endParaRPr lang="en-US"/>
          </a:p>
        </p:txBody>
      </p:sp>
      <p:pic>
        <p:nvPicPr>
          <p:cNvPr id="4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905661F-7D99-460B-B0C5-D21345D865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320121"/>
            <a:ext cx="8229600" cy="435351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211B97-391D-4416-A7CA-3098CC8E648E}"/>
              </a:ext>
            </a:extLst>
          </p:cNvPr>
          <p:cNvSpPr txBox="1"/>
          <p:nvPr/>
        </p:nvSpPr>
        <p:spPr>
          <a:xfrm>
            <a:off x="387651" y="5844604"/>
            <a:ext cx="8181118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/>
              <a:t>Do we utilize any of this time for 3 year track students?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61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7569D-6690-4603-BD16-EC2226AC2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2925" y="352064"/>
            <a:ext cx="4939868" cy="83121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100">
                <a:cs typeface="Calibri"/>
              </a:rPr>
              <a:t>Draft timeline</a:t>
            </a:r>
            <a:endParaRPr lang="en-US" sz="41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2E049-D543-493B-A330-8DBFFED4B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3497" y="2438400"/>
            <a:ext cx="5820443" cy="378541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Calibri" panose="020F0502020204030204" pitchFamily="34" charset="0"/>
              </a:rPr>
              <a:t>Team design begins – September 2020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cs typeface="Calibri"/>
              </a:rPr>
              <a:t>Program director outreach and GME team invitations --  November 2020 </a:t>
            </a:r>
          </a:p>
          <a:p>
            <a:pPr marL="457200" lvl="1" indent="0">
              <a:buNone/>
            </a:pPr>
            <a:r>
              <a:rPr lang="en-US" sz="2000">
                <a:solidFill>
                  <a:srgbClr val="000000"/>
                </a:solidFill>
                <a:latin typeface="Calibri"/>
                <a:cs typeface="Calibri"/>
              </a:rPr>
              <a:t>- involved in planning; involved in first wave of implementation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Step 1 adjustment - November 2020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Modeling -- Nov - Jan 2021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Present to SOM advisory committee -  by </a:t>
            </a:r>
            <a:r>
              <a:rPr lang="en-US" sz="2000">
                <a:solidFill>
                  <a:srgbClr val="000000"/>
                </a:solidFill>
                <a:latin typeface="Calibri" panose="020F0502020204030204" pitchFamily="34" charset="0"/>
              </a:rPr>
              <a:t>Jan</a:t>
            </a:r>
            <a:r>
              <a:rPr lang="en-US" sz="20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2021 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Calibri" panose="020F0502020204030204" pitchFamily="34" charset="0"/>
                <a:cs typeface="Calibri"/>
              </a:rPr>
              <a:t>EPC presentations begin March 2021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cs typeface="Calibri"/>
              </a:rPr>
              <a:t>Final EPC focus on 3 year – September 2021 (final implementation pending LCME report from 2020; may delay to 2023 implementation)</a:t>
            </a:r>
            <a:endParaRPr lang="en-US" sz="2000">
              <a:cs typeface="Calibri"/>
            </a:endParaRPr>
          </a:p>
          <a:p>
            <a:pPr>
              <a:buFont typeface="Arial" panose="020B0604020202020204" pitchFamily="34" charset="0"/>
            </a:pPr>
            <a:r>
              <a:rPr lang="en-US" sz="2000">
                <a:cs typeface="Calibri"/>
              </a:rPr>
              <a:t>POST LCME APPROVAL TIMELINE</a:t>
            </a:r>
          </a:p>
          <a:p>
            <a:endParaRPr lang="en-US" sz="1700">
              <a:cs typeface="Calibri"/>
            </a:endParaRPr>
          </a:p>
          <a:p>
            <a:endParaRPr lang="en-US" sz="1700">
              <a:cs typeface="Calibri"/>
            </a:endParaRPr>
          </a:p>
          <a:p>
            <a:endParaRPr lang="en-US" sz="1700"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F056F5-BCF3-487C-9CD0-97CD070F1A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395" r="51816" b="-3"/>
          <a:stretch/>
        </p:blipFill>
        <p:spPr>
          <a:xfrm>
            <a:off x="20" y="10"/>
            <a:ext cx="246780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10700" y="2115117"/>
            <a:ext cx="4732020" cy="0"/>
          </a:xfrm>
          <a:prstGeom prst="line">
            <a:avLst/>
          </a:prstGeom>
          <a:ln w="19050">
            <a:solidFill>
              <a:srgbClr val="D8B4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5744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DC9FD-4EE0-496E-99F2-225A43CA1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3A74D-8B7E-4B8C-828C-C89D98089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2CC48B8-EB26-420B-B0A1-1F357AEDB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630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A4B7E6-27E4-4A0F-A3F8-6EA5C7E17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"/>
              </a:rPr>
              <a:t>Agenda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0160FD0-3ABE-4B43-926F-8CF7933787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706479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2806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4EF203-8178-48C3-900D-AD0D8D5B1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37125"/>
            <a:ext cx="2851707" cy="5256371"/>
          </a:xfrm>
        </p:spPr>
        <p:txBody>
          <a:bodyPr>
            <a:normAutofit/>
          </a:bodyPr>
          <a:lstStyle/>
          <a:p>
            <a:r>
              <a:rPr lang="en-US" sz="2400">
                <a:ea typeface="+mj-lt"/>
                <a:cs typeface="+mj-lt"/>
              </a:rPr>
              <a:t>Mission: </a:t>
            </a:r>
            <a:br>
              <a:rPr lang="en-US" sz="2400">
                <a:ea typeface="+mj-lt"/>
                <a:cs typeface="+mj-lt"/>
              </a:rPr>
            </a:br>
            <a:r>
              <a:rPr lang="en-US" sz="2400">
                <a:ea typeface="+mj-lt"/>
                <a:cs typeface="+mj-lt"/>
              </a:rPr>
              <a:t>support learners,</a:t>
            </a:r>
            <a:br>
              <a:rPr lang="en-US" sz="2400">
                <a:ea typeface="+mj-lt"/>
                <a:cs typeface="+mj-lt"/>
              </a:rPr>
            </a:br>
            <a:r>
              <a:rPr lang="en-US" sz="2400">
                <a:ea typeface="+mj-lt"/>
                <a:cs typeface="+mj-lt"/>
              </a:rPr>
              <a:t>amplify the generalist workforce, meeting the needs of the Commonwealth, and our Healthcare System</a:t>
            </a:r>
            <a:br>
              <a:rPr lang="en-US" sz="2400">
                <a:ea typeface="+mj-lt"/>
                <a:cs typeface="+mj-lt"/>
              </a:rPr>
            </a:br>
            <a:r>
              <a:rPr lang="en-US" sz="1600">
                <a:cs typeface="Calibri"/>
              </a:rPr>
              <a:t>(consider sub-bullets: program should serve the needs of the students/diverse learners,)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42A3F4-AE92-4567-9CFD-AC64D78DEE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9653250"/>
              </p:ext>
            </p:extLst>
          </p:nvPr>
        </p:nvGraphicFramePr>
        <p:xfrm>
          <a:off x="3875238" y="303591"/>
          <a:ext cx="4941519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4150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676148-23D1-4504-95CE-1F314A222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21734"/>
            <a:ext cx="8178799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Principles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CB0C6-6FF5-4512-9FD5-5E45D63F8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187" y="1473350"/>
            <a:ext cx="8172212" cy="47036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cs typeface="Calibri"/>
              </a:rPr>
              <a:t>Generalist disciplines with demonstrated need without need for fellowship training in Worcester and BHS</a:t>
            </a:r>
          </a:p>
          <a:p>
            <a:r>
              <a:rPr lang="en-US" sz="2400">
                <a:cs typeface="Calibri"/>
              </a:rPr>
              <a:t>Equity in admissions</a:t>
            </a:r>
          </a:p>
          <a:p>
            <a:r>
              <a:rPr lang="en-US" sz="2400">
                <a:cs typeface="Calibri"/>
              </a:rPr>
              <a:t>Limited number of students and programs, but enough to build a cohort</a:t>
            </a:r>
          </a:p>
          <a:p>
            <a:r>
              <a:rPr lang="en-US" sz="2400">
                <a:cs typeface="Calibri"/>
              </a:rPr>
              <a:t>Consistent foundational curricula – adjusted summer, electives, increased parallel experiences</a:t>
            </a:r>
          </a:p>
          <a:p>
            <a:r>
              <a:rPr lang="en-US" sz="2400">
                <a:cs typeface="Calibri"/>
              </a:rPr>
              <a:t>Robust longitudinal assessment, feedback, academic and professional development support</a:t>
            </a:r>
          </a:p>
          <a:p>
            <a:r>
              <a:rPr lang="en-US" sz="2400">
                <a:cs typeface="Calibri"/>
              </a:rPr>
              <a:t>Early links to partner resident clinics for mentoring and familiarity</a:t>
            </a:r>
          </a:p>
          <a:p>
            <a:r>
              <a:rPr lang="en-US" sz="2400">
                <a:cs typeface="Calibri"/>
              </a:rPr>
              <a:t>Multiple opportunities for entry and exit</a:t>
            </a:r>
          </a:p>
          <a:p>
            <a:endParaRPr lang="en-US" sz="2400">
              <a:cs typeface="Calibri"/>
            </a:endParaRPr>
          </a:p>
          <a:p>
            <a:endParaRPr lang="en-US" sz="1700">
              <a:cs typeface="Calibri"/>
            </a:endParaRPr>
          </a:p>
          <a:p>
            <a:endParaRPr lang="en-US" sz="1700"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08801" y="2200695"/>
            <a:ext cx="645368" cy="48402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400197" y="1502156"/>
            <a:ext cx="2532832" cy="954774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628518" y="5230015"/>
            <a:ext cx="2017580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60240" y="578940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3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1D70C-E0C2-431D-9CD9-FA3141D4C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Accreditation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725C5-736F-41EA-ADB3-3B37E9C3B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09431"/>
            <a:ext cx="7886700" cy="512036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/>
              <a:t>LCME considers this a parallel curriculum</a:t>
            </a:r>
          </a:p>
          <a:p>
            <a:pPr lvl="1"/>
            <a:r>
              <a:rPr lang="en-US" sz="2100"/>
              <a:t>Core, comparable graduation competencies, objectives and assessments</a:t>
            </a:r>
            <a:endParaRPr lang="en-US" sz="2100">
              <a:cs typeface="Calibri"/>
            </a:endParaRPr>
          </a:p>
          <a:p>
            <a:pPr lvl="1"/>
            <a:r>
              <a:rPr lang="en-US" sz="2100"/>
              <a:t>Institutionally agreed-upon educational rationale</a:t>
            </a:r>
            <a:endParaRPr lang="en-US" sz="2100">
              <a:cs typeface="Calibri"/>
            </a:endParaRPr>
          </a:p>
          <a:p>
            <a:pPr lvl="1"/>
            <a:r>
              <a:rPr lang="en-US" sz="2100"/>
              <a:t>Can have additional objectives or competencies</a:t>
            </a:r>
            <a:endParaRPr lang="en-US" sz="2100">
              <a:cs typeface="Calibri"/>
            </a:endParaRPr>
          </a:p>
          <a:p>
            <a:pPr lvl="1"/>
            <a:r>
              <a:rPr lang="en-US" sz="2100"/>
              <a:t>130 weeks required </a:t>
            </a:r>
            <a:r>
              <a:rPr lang="en-US" sz="1800"/>
              <a:t>Aug to Aug = 48 (4 </a:t>
            </a:r>
            <a:r>
              <a:rPr lang="en-US" sz="1800" err="1"/>
              <a:t>wks</a:t>
            </a:r>
            <a:r>
              <a:rPr lang="en-US" sz="1800"/>
              <a:t> vac); Aug to end Feb = 27 (2 </a:t>
            </a:r>
            <a:r>
              <a:rPr lang="en-US" sz="1800" err="1"/>
              <a:t>wks</a:t>
            </a:r>
            <a:r>
              <a:rPr lang="en-US" sz="1800"/>
              <a:t> vac); March to May = 12 (1 </a:t>
            </a:r>
            <a:r>
              <a:rPr lang="en-US" sz="1800" err="1"/>
              <a:t>wk</a:t>
            </a:r>
            <a:r>
              <a:rPr lang="en-US" sz="1800"/>
              <a:t> vac); June to May = 48 (4 </a:t>
            </a:r>
            <a:r>
              <a:rPr lang="en-US" sz="1800" err="1"/>
              <a:t>wks</a:t>
            </a:r>
            <a:r>
              <a:rPr lang="en-US" sz="1800"/>
              <a:t> vac): total 135 </a:t>
            </a:r>
            <a:r>
              <a:rPr lang="en-US" sz="1800" err="1"/>
              <a:t>wks</a:t>
            </a:r>
            <a:endParaRPr lang="en-US" err="1">
              <a:cs typeface="Calibri"/>
            </a:endParaRPr>
          </a:p>
          <a:p>
            <a:pPr marL="342900" lvl="1" indent="0">
              <a:buNone/>
            </a:pPr>
            <a:r>
              <a:rPr lang="en-US" sz="2400"/>
              <a:t>Submit </a:t>
            </a:r>
            <a:endParaRPr lang="en-US" sz="2400">
              <a:cs typeface="Calibri"/>
            </a:endParaRPr>
          </a:p>
          <a:p>
            <a:pPr lvl="1"/>
            <a:r>
              <a:rPr lang="en-US" sz="2100"/>
              <a:t>Goal apply before Aug 2021 (Oct approval) or Dec '21 (Feb approval) for students entering Aug 2022</a:t>
            </a:r>
            <a:endParaRPr lang="en-US" sz="2100">
              <a:cs typeface="Calibri" panose="020F0502020204030204"/>
            </a:endParaRPr>
          </a:p>
          <a:p>
            <a:pPr lvl="1"/>
            <a:endParaRPr lang="en-US" sz="2100">
              <a:cs typeface="Calibri" panose="020F0502020204030204"/>
            </a:endParaRPr>
          </a:p>
          <a:p>
            <a:endParaRPr lang="en-US">
              <a:cs typeface="Calibri" panose="020F0502020204030204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3120C6A-FDCB-47E7-B3BC-3FE01CEB30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227103"/>
              </p:ext>
            </p:extLst>
          </p:nvPr>
        </p:nvGraphicFramePr>
        <p:xfrm>
          <a:off x="890170" y="5019718"/>
          <a:ext cx="7412887" cy="12576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28906">
                  <a:extLst>
                    <a:ext uri="{9D8B030D-6E8A-4147-A177-3AD203B41FA5}">
                      <a16:colId xmlns:a16="http://schemas.microsoft.com/office/drawing/2014/main" val="638137423"/>
                    </a:ext>
                  </a:extLst>
                </a:gridCol>
                <a:gridCol w="4483981">
                  <a:extLst>
                    <a:ext uri="{9D8B030D-6E8A-4147-A177-3AD203B41FA5}">
                      <a16:colId xmlns:a16="http://schemas.microsoft.com/office/drawing/2014/main" val="3755552811"/>
                    </a:ext>
                  </a:extLst>
                </a:gridCol>
              </a:tblGrid>
              <a:tr h="495444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Date Form Received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Date Notification will be Reviewed by the LCME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3448273"/>
                  </a:ext>
                </a:extLst>
              </a:tr>
              <a:tr h="254074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August 2 – December 1*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February LCME meeting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5434835"/>
                  </a:ext>
                </a:extLst>
              </a:tr>
              <a:tr h="254074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December 2 – April 1*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June LCME meeting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7571123"/>
                  </a:ext>
                </a:extLst>
              </a:tr>
              <a:tr h="254074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April 2 – August 1*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October LCME meeting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672191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87A1778-C08D-44DC-AF81-97E9E2DF2298}"/>
              </a:ext>
            </a:extLst>
          </p:cNvPr>
          <p:cNvSpPr txBox="1"/>
          <p:nvPr/>
        </p:nvSpPr>
        <p:spPr>
          <a:xfrm>
            <a:off x="3200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59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AD7D7-AADC-4642-BF52-BFB8AC7A3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710" y="91227"/>
            <a:ext cx="7886700" cy="1325563"/>
          </a:xfrm>
        </p:spPr>
        <p:txBody>
          <a:bodyPr/>
          <a:lstStyle/>
          <a:p>
            <a:r>
              <a:rPr lang="en-US">
                <a:cs typeface="Calibri Light"/>
              </a:rPr>
              <a:t>NRMP process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334DE-7DCC-448A-94D7-E43B0FF45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304" y="1246224"/>
            <a:ext cx="7886700" cy="505188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Apply for exception to the 'all in' policy</a:t>
            </a:r>
          </a:p>
          <a:p>
            <a:pPr lvl="1" indent="0"/>
            <a:r>
              <a:rPr lang="en-US">
                <a:ea typeface="+mn-lt"/>
                <a:cs typeface="+mn-lt"/>
              </a:rPr>
              <a:t>Rural Scholars Programs: tracks into primary care residency at the institution. </a:t>
            </a:r>
          </a:p>
          <a:p>
            <a:pPr lvl="1" indent="0"/>
            <a:r>
              <a:rPr lang="en-US">
                <a:ea typeface="+mn-lt"/>
                <a:cs typeface="+mn-lt"/>
              </a:rPr>
              <a:t>Family Medicine Accelerated Programs: transition them into a Family Medicine residency at the institution. </a:t>
            </a:r>
          </a:p>
          <a:p>
            <a:pPr lvl="1" indent="0"/>
            <a:r>
              <a:rPr lang="en-US">
                <a:ea typeface="+mn-lt"/>
                <a:cs typeface="+mn-lt"/>
              </a:rPr>
              <a:t> </a:t>
            </a:r>
            <a:r>
              <a:rPr lang="en-US" b="1">
                <a:ea typeface="+mn-lt"/>
                <a:cs typeface="+mn-lt"/>
              </a:rPr>
              <a:t>Innovative Programs</a:t>
            </a:r>
            <a:r>
              <a:rPr lang="en-US">
                <a:ea typeface="+mn-lt"/>
                <a:cs typeface="+mn-lt"/>
              </a:rPr>
              <a:t>: address a compelling public interest by creating an educational experience that differs qualitatively from traditional undergraduate medical education curricula. </a:t>
            </a:r>
            <a:endParaRPr lang="en-US">
              <a:cs typeface="Calibri"/>
            </a:endParaRP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Basic requirements</a:t>
            </a:r>
          </a:p>
          <a:p>
            <a:pPr lvl="1" indent="0"/>
            <a:r>
              <a:rPr lang="en-US">
                <a:ea typeface="+mn-lt"/>
                <a:cs typeface="+mn-lt"/>
              </a:rPr>
              <a:t>LCME approval</a:t>
            </a:r>
          </a:p>
          <a:p>
            <a:pPr lvl="1" indent="0"/>
            <a:r>
              <a:rPr lang="en-US">
                <a:ea typeface="+mn-lt"/>
                <a:cs typeface="+mn-lt"/>
              </a:rPr>
              <a:t>Addresses workforce, regional/state/geographic needs</a:t>
            </a:r>
          </a:p>
          <a:p>
            <a:pPr lvl="1" indent="0"/>
            <a:r>
              <a:rPr lang="en-US">
                <a:ea typeface="+mn-lt"/>
                <a:cs typeface="+mn-lt"/>
              </a:rPr>
              <a:t>Is exception from the match necessary?</a:t>
            </a:r>
          </a:p>
          <a:p>
            <a:pPr lvl="1" indent="0"/>
            <a:r>
              <a:rPr lang="en-US">
                <a:ea typeface="+mn-lt"/>
                <a:cs typeface="+mn-lt"/>
              </a:rPr>
              <a:t>Ability to transfer out without penalty</a:t>
            </a:r>
          </a:p>
          <a:p>
            <a:pPr lvl="1" indent="0"/>
            <a:r>
              <a:rPr lang="en-US">
                <a:ea typeface="+mn-lt"/>
                <a:cs typeface="+mn-lt"/>
              </a:rPr>
              <a:t>Approval for up to 3 years (if program meeting objectives)</a:t>
            </a:r>
          </a:p>
          <a:p>
            <a:pPr lvl="1" indent="0"/>
            <a:r>
              <a:rPr lang="en-US">
                <a:ea typeface="+mn-lt"/>
                <a:cs typeface="+mn-lt"/>
              </a:rPr>
              <a:t>Due by Nov 30 (? 2021)</a:t>
            </a:r>
          </a:p>
          <a:p>
            <a:pPr lvl="1" indent="0"/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99781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1FBA0-54D2-4EED-8EFB-9089B3FBD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155" y="365042"/>
            <a:ext cx="5871007" cy="1286160"/>
          </a:xfrm>
        </p:spPr>
        <p:txBody>
          <a:bodyPr anchor="b">
            <a:normAutofit fontScale="90000"/>
          </a:bodyPr>
          <a:lstStyle/>
          <a:p>
            <a:r>
              <a:rPr lang="en-US">
                <a:ea typeface="+mj-lt"/>
                <a:cs typeface="+mj-lt"/>
              </a:rPr>
              <a:t>Process</a:t>
            </a:r>
            <a:br>
              <a:rPr lang="en-US">
                <a:ea typeface="+mj-lt"/>
                <a:cs typeface="+mj-lt"/>
              </a:rPr>
            </a:br>
            <a:r>
              <a:rPr lang="en-US">
                <a:ea typeface="+mj-lt"/>
                <a:cs typeface="+mj-lt"/>
              </a:rPr>
              <a:t>present to advisory Jan '21</a:t>
            </a:r>
            <a:br>
              <a:rPr lang="en-US">
                <a:ea typeface="+mj-lt"/>
                <a:cs typeface="+mj-lt"/>
              </a:rPr>
            </a:br>
            <a:r>
              <a:rPr lang="en-US">
                <a:ea typeface="+mj-lt"/>
                <a:cs typeface="+mj-lt"/>
              </a:rPr>
              <a:t>apply for LCME April 21 and NRMP</a:t>
            </a:r>
            <a:endParaRPr lang="en-US">
              <a:cs typeface="Calibri Light"/>
            </a:endParaRP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BE961E32-6EF1-4140-A922-423600F94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1155" y="2412049"/>
            <a:ext cx="5862785" cy="423345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sz="2800"/>
              <a:t>Formalize mission</a:t>
            </a:r>
            <a:endParaRPr lang="en-US"/>
          </a:p>
          <a:p>
            <a:pPr marL="514350" indent="-514350">
              <a:buAutoNum type="arabicPeriod"/>
            </a:pPr>
            <a:r>
              <a:rPr lang="en-US" sz="2800"/>
              <a:t>Draft goals and objectives from UMMS competencies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2800"/>
              <a:t>Identify curricular model (130 weeks)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2800"/>
              <a:t>Forge residency affiliates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2800"/>
              <a:t>Define acceptance, promotion, deceleration, remediation and transfer criteria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2800"/>
              <a:t>Design mentoring model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2800"/>
              <a:t>Describe necessary resources</a:t>
            </a:r>
            <a:endParaRPr lang="en-US" sz="2800">
              <a:cs typeface="Calibri" panose="020F0502020204030204"/>
            </a:endParaRPr>
          </a:p>
          <a:p>
            <a:pPr marL="514350" indent="-514350">
              <a:buAutoNum type="arabicPeriod"/>
            </a:pPr>
            <a:endParaRPr lang="en-US" sz="2800">
              <a:cs typeface="Calibri" panose="020F0502020204030204"/>
            </a:endParaRPr>
          </a:p>
          <a:p>
            <a:pPr marL="1028700" lvl="3" indent="0">
              <a:buNone/>
            </a:pPr>
            <a:endParaRPr lang="en-US"/>
          </a:p>
          <a:p>
            <a:pPr marL="1028700" lvl="3" indent="0">
              <a:buNone/>
            </a:pPr>
            <a:r>
              <a:rPr lang="en-US"/>
              <a:t>					</a:t>
            </a:r>
            <a:endParaRPr lang="en-US">
              <a:cs typeface="Calibri"/>
            </a:endParaRPr>
          </a:p>
          <a:p>
            <a:pPr marL="1028700" lvl="3" indent="0">
              <a:buNone/>
            </a:pPr>
            <a:r>
              <a:rPr lang="en-US"/>
              <a:t>Adapted from Medical Education online 2017</a:t>
            </a:r>
            <a:endParaRPr lang="en-US">
              <a:cs typeface="Calibri"/>
            </a:endParaRPr>
          </a:p>
          <a:p>
            <a:endParaRPr lang="en-US" sz="1400"/>
          </a:p>
          <a:p>
            <a:endParaRPr lang="en-US" sz="1400"/>
          </a:p>
        </p:txBody>
      </p:sp>
      <p:pic>
        <p:nvPicPr>
          <p:cNvPr id="38" name="Picture 4">
            <a:extLst>
              <a:ext uri="{FF2B5EF4-FFF2-40B4-BE49-F238E27FC236}">
                <a16:creationId xmlns:a16="http://schemas.microsoft.com/office/drawing/2014/main" id="{316DFB84-0C11-4E20-8613-8E63EDA874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544" r="34940"/>
          <a:stretch/>
        </p:blipFill>
        <p:spPr>
          <a:xfrm>
            <a:off x="21" y="10"/>
            <a:ext cx="2517800" cy="6857990"/>
          </a:xfrm>
          <a:prstGeom prst="rect">
            <a:avLst/>
          </a:prstGeom>
          <a:effectLst/>
        </p:spPr>
      </p:pic>
      <p:cxnSp>
        <p:nvCxnSpPr>
          <p:cNvPr id="3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10700" y="2115117"/>
            <a:ext cx="4732020" cy="0"/>
          </a:xfrm>
          <a:prstGeom prst="line">
            <a:avLst/>
          </a:prstGeom>
          <a:ln w="19050">
            <a:solidFill>
              <a:srgbClr val="A9221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420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2">
            <a:extLst>
              <a:ext uri="{FF2B5EF4-FFF2-40B4-BE49-F238E27FC236}">
                <a16:creationId xmlns:a16="http://schemas.microsoft.com/office/drawing/2014/main" id="{761B8981-C9AC-4A5F-A471-474E73F9BF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6492041"/>
              </p:ext>
            </p:extLst>
          </p:nvPr>
        </p:nvGraphicFramePr>
        <p:xfrm>
          <a:off x="465667" y="912283"/>
          <a:ext cx="8424333" cy="5721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87" name="TextBox 786">
            <a:extLst>
              <a:ext uri="{FF2B5EF4-FFF2-40B4-BE49-F238E27FC236}">
                <a16:creationId xmlns:a16="http://schemas.microsoft.com/office/drawing/2014/main" id="{C785115C-D881-4252-A79A-4A05C3401025}"/>
              </a:ext>
            </a:extLst>
          </p:cNvPr>
          <p:cNvSpPr txBox="1"/>
          <p:nvPr/>
        </p:nvSpPr>
        <p:spPr>
          <a:xfrm>
            <a:off x="829733" y="406400"/>
            <a:ext cx="73787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/>
              <a:t>Timeline</a:t>
            </a:r>
          </a:p>
        </p:txBody>
      </p:sp>
    </p:spTree>
    <p:extLst>
      <p:ext uri="{BB962C8B-B14F-4D97-AF65-F5344CB8AC3E}">
        <p14:creationId xmlns:p14="http://schemas.microsoft.com/office/powerpoint/2010/main" val="2547915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93EFC8-3F17-46FC-9B69-01F373507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3312" y="143519"/>
            <a:ext cx="5806839" cy="1135737"/>
          </a:xfrm>
        </p:spPr>
        <p:txBody>
          <a:bodyPr>
            <a:normAutofit/>
          </a:bodyPr>
          <a:lstStyle/>
          <a:p>
            <a:r>
              <a:rPr lang="en-US" sz="3100" b="1">
                <a:solidFill>
                  <a:srgbClr val="0070C0"/>
                </a:solidFill>
                <a:cs typeface="Calibri"/>
              </a:rPr>
              <a:t>Three Year Track Design Questions</a:t>
            </a:r>
            <a:endParaRPr lang="en-US" sz="3100" b="1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711E28-1D76-4FD0-AB4F-ECA30CFE77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045" r="31399" b="-2"/>
          <a:stretch/>
        </p:blipFill>
        <p:spPr>
          <a:xfrm>
            <a:off x="-1" y="10"/>
            <a:ext cx="2748709" cy="685799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713128"/>
            <a:ext cx="801651" cy="2126625"/>
            <a:chOff x="10918968" y="713127"/>
            <a:chExt cx="1273032" cy="253283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8D4E0-8A8F-453F-9270-739067F4E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0980" y="1156548"/>
            <a:ext cx="5798908" cy="532902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>
                <a:ea typeface="+mn-lt"/>
                <a:cs typeface="+mn-lt"/>
              </a:rPr>
              <a:t>Admissions:</a:t>
            </a:r>
          </a:p>
          <a:p>
            <a:pPr lvl="1"/>
            <a:r>
              <a:rPr lang="en-US" sz="1600">
                <a:ea typeface="+mn-lt"/>
                <a:cs typeface="+mn-lt"/>
              </a:rPr>
              <a:t>When do students apply? What are characteristics? </a:t>
            </a:r>
          </a:p>
          <a:p>
            <a:pPr lvl="1"/>
            <a:r>
              <a:rPr lang="en-US" sz="1600">
                <a:ea typeface="+mn-lt"/>
                <a:cs typeface="+mn-lt"/>
              </a:rPr>
              <a:t>How do we promote equitable enrollment and ongoing support? </a:t>
            </a:r>
          </a:p>
          <a:p>
            <a:r>
              <a:rPr lang="en-US" sz="2000">
                <a:ea typeface="+mn-lt"/>
                <a:cs typeface="+mn-lt"/>
              </a:rPr>
              <a:t>Curriculum:</a:t>
            </a:r>
          </a:p>
          <a:p>
            <a:pPr lvl="1"/>
            <a:r>
              <a:rPr lang="en-US" sz="1600">
                <a:ea typeface="+mn-lt"/>
                <a:cs typeface="+mn-lt"/>
              </a:rPr>
              <a:t>Does the foundational curriculum need to be augmented?  </a:t>
            </a:r>
            <a:endParaRPr lang="en-US" sz="1600">
              <a:cs typeface="Calibri"/>
            </a:endParaRPr>
          </a:p>
          <a:p>
            <a:pPr lvl="1"/>
            <a:r>
              <a:rPr lang="en-US" sz="1600">
                <a:ea typeface="+mn-lt"/>
                <a:cs typeface="+mn-lt"/>
              </a:rPr>
              <a:t>What is the clinical/clerkship model? </a:t>
            </a:r>
          </a:p>
          <a:p>
            <a:pPr lvl="1"/>
            <a:r>
              <a:rPr lang="en-US" sz="1600">
                <a:ea typeface="+mn-lt"/>
                <a:cs typeface="+mn-lt"/>
              </a:rPr>
              <a:t>How do we connect with Capstone and HSC/PHC? LPP/LIC? Clinic alignments?</a:t>
            </a:r>
          </a:p>
          <a:p>
            <a:r>
              <a:rPr lang="en-US" sz="2000">
                <a:ea typeface="+mn-lt"/>
                <a:cs typeface="+mn-lt"/>
              </a:rPr>
              <a:t>Professional development</a:t>
            </a:r>
          </a:p>
          <a:p>
            <a:pPr lvl="1"/>
            <a:r>
              <a:rPr lang="en-US" sz="1600">
                <a:ea typeface="+mn-lt"/>
                <a:cs typeface="+mn-lt"/>
              </a:rPr>
              <a:t>How do we build advocacy and engagement experiences? </a:t>
            </a:r>
            <a:endParaRPr lang="en-US" sz="1600">
              <a:cs typeface="Calibri"/>
            </a:endParaRPr>
          </a:p>
          <a:p>
            <a:r>
              <a:rPr lang="en-US" sz="2000">
                <a:cs typeface="Calibri"/>
              </a:rPr>
              <a:t>Assessment</a:t>
            </a:r>
          </a:p>
          <a:p>
            <a:pPr lvl="1"/>
            <a:r>
              <a:rPr lang="en-US" sz="1600">
                <a:cs typeface="Calibri"/>
              </a:rPr>
              <a:t>What are benchmarks for progression?  Deceleration? Transfer? Board timing? </a:t>
            </a:r>
          </a:p>
          <a:p>
            <a:r>
              <a:rPr lang="en-US" sz="2000">
                <a:cs typeface="Calibri"/>
              </a:rPr>
              <a:t>Support</a:t>
            </a:r>
          </a:p>
          <a:p>
            <a:pPr lvl="1"/>
            <a:r>
              <a:rPr lang="en-US" sz="1600">
                <a:cs typeface="Calibri"/>
              </a:rPr>
              <a:t>What is the Advisory/Committee support structure?</a:t>
            </a:r>
          </a:p>
          <a:p>
            <a:pPr marL="0" indent="0">
              <a:buNone/>
            </a:pPr>
            <a:endParaRPr lang="en-US" sz="2400">
              <a:cs typeface="Calibri"/>
            </a:endParaRPr>
          </a:p>
          <a:p>
            <a:endParaRPr lang="en-US" sz="1700">
              <a:cs typeface="Calibri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754938" y="5230015"/>
            <a:ext cx="2017580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98182" y="578940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742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29AAA7C5DF2C48B0448E31AE190A0F" ma:contentTypeVersion="13" ma:contentTypeDescription="Create a new document." ma:contentTypeScope="" ma:versionID="d50edb65f341bafbfe487e3cf912dc07">
  <xsd:schema xmlns:xsd="http://www.w3.org/2001/XMLSchema" xmlns:xs="http://www.w3.org/2001/XMLSchema" xmlns:p="http://schemas.microsoft.com/office/2006/metadata/properties" xmlns:ns1="http://schemas.microsoft.com/sharepoint/v3" xmlns:ns2="74497ba9-ed5a-4cca-9240-7ee99bf3581f" xmlns:ns3="c1247891-0124-4ef2-b948-f0971478a393" targetNamespace="http://schemas.microsoft.com/office/2006/metadata/properties" ma:root="true" ma:fieldsID="9d5038345bdf919ae7b062b52cb8f182" ns1:_="" ns2:_="" ns3:_="">
    <xsd:import namespace="http://schemas.microsoft.com/sharepoint/v3"/>
    <xsd:import namespace="74497ba9-ed5a-4cca-9240-7ee99bf3581f"/>
    <xsd:import namespace="c1247891-0124-4ef2-b948-f0971478a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497ba9-ed5a-4cca-9240-7ee99bf358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47891-0124-4ef2-b948-f0971478a3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F59D8D-95B8-461E-8789-5DADFBE09BB4}">
  <ds:schemaRefs>
    <ds:schemaRef ds:uri="c623d206-07f3-4ef0-a82d-2423bcdc6609"/>
    <ds:schemaRef ds:uri="ef7e1d37-2883-4b5e-a9c0-748ea272295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63DAF38-DD4A-4089-9D86-D2D57547069B}">
  <ds:schemaRefs>
    <ds:schemaRef ds:uri="74497ba9-ed5a-4cca-9240-7ee99bf3581f"/>
    <ds:schemaRef ds:uri="c1247891-0124-4ef2-b948-f0971478a39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9D0EF08-C510-4E11-8AAB-B140FA07A1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17</Slides>
  <Notes>3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office theme</vt:lpstr>
      <vt:lpstr>3 year track</vt:lpstr>
      <vt:lpstr>Agenda</vt:lpstr>
      <vt:lpstr>Mission:  support learners, amplify the generalist workforce, meeting the needs of the Commonwealth, and our Healthcare System (consider sub-bullets: program should serve the needs of the students/diverse learners,)</vt:lpstr>
      <vt:lpstr>Principles</vt:lpstr>
      <vt:lpstr>Accreditation issues</vt:lpstr>
      <vt:lpstr>NRMP process</vt:lpstr>
      <vt:lpstr>Process present to advisory Jan '21 apply for LCME April 21 and NRMP</vt:lpstr>
      <vt:lpstr>PowerPoint Presentation</vt:lpstr>
      <vt:lpstr>Three Year Track Design Questions</vt:lpstr>
      <vt:lpstr>3 Year MD Track draft 18 mos</vt:lpstr>
      <vt:lpstr>Longitudinal Assessments</vt:lpstr>
      <vt:lpstr>Admission Process</vt:lpstr>
      <vt:lpstr>How to align with Pathways? Is this  its own pathway?</vt:lpstr>
      <vt:lpstr>Block-based, Single Pass, 18-month Foundational Curriculum</vt:lpstr>
      <vt:lpstr>Typical Week</vt:lpstr>
      <vt:lpstr>Draft timeline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year track</dc:title>
  <dc:creator>Fischer, Melissa</dc:creator>
  <cp:revision>1</cp:revision>
  <dcterms:created xsi:type="dcterms:W3CDTF">2020-11-06T01:27:04Z</dcterms:created>
  <dcterms:modified xsi:type="dcterms:W3CDTF">2020-11-25T21:23:49Z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0x0101000D29AAA7C5DF2C48B0448E31AE190A0F</vt:lpwstr>
  </property>
</Properties>
</file>