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75.xml" ContentType="application/vnd.openxmlformats-officedocument.presentationml.slideLayout+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theme/theme10.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9.xml" ContentType="application/vnd.openxmlformats-officedocument.theme+xml"/>
  <Override PartName="/ppt/theme/theme8.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tags/tag61.xml" ContentType="application/vnd.openxmlformats-officedocument.presentationml.tags+xml"/>
  <Override PartName="/ppt/tags/tag60.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53.xml" ContentType="application/vnd.openxmlformats-officedocument.presentationml.tags+xml"/>
  <Override PartName="/ppt/tags/tag52.xml" ContentType="application/vnd.openxmlformats-officedocument.presentationml.tags+xml"/>
  <Override PartName="/ppt/tags/tag51.xml" ContentType="application/vnd.openxmlformats-officedocument.presentationml.tags+xml"/>
  <Override PartName="/ppt/tags/tag50.xml" ContentType="application/vnd.openxmlformats-officedocument.presentationml.tags+xml"/>
  <Override PartName="/ppt/tags/tag49.xml" ContentType="application/vnd.openxmlformats-officedocument.presentationml.tags+xml"/>
  <Override PartName="/ppt/tags/tag48.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39.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36.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25" r:id="rId1"/>
    <p:sldMasterId id="2147483826" r:id="rId2"/>
    <p:sldMasterId id="2147483660" r:id="rId3"/>
    <p:sldMasterId id="2147484024" r:id="rId4"/>
    <p:sldMasterId id="2147484027" r:id="rId5"/>
    <p:sldMasterId id="2147483866" r:id="rId6"/>
    <p:sldMasterId id="2147484032" r:id="rId7"/>
    <p:sldMasterId id="2147484057" r:id="rId8"/>
  </p:sldMasterIdLst>
  <p:notesMasterIdLst>
    <p:notesMasterId r:id="rId45"/>
  </p:notesMasterIdLst>
  <p:handoutMasterIdLst>
    <p:handoutMasterId r:id="rId46"/>
  </p:handoutMasterIdLst>
  <p:sldIdLst>
    <p:sldId id="2145727174" r:id="rId9"/>
    <p:sldId id="2145727183" r:id="rId10"/>
    <p:sldId id="2145726853" r:id="rId11"/>
    <p:sldId id="256" r:id="rId12"/>
    <p:sldId id="2145726858" r:id="rId13"/>
    <p:sldId id="2145727184" r:id="rId14"/>
    <p:sldId id="2145727185" r:id="rId15"/>
    <p:sldId id="876" r:id="rId16"/>
    <p:sldId id="2145726843" r:id="rId17"/>
    <p:sldId id="2145726844" r:id="rId18"/>
    <p:sldId id="2145727170" r:id="rId19"/>
    <p:sldId id="2145726849" r:id="rId20"/>
    <p:sldId id="2145727188" r:id="rId21"/>
    <p:sldId id="2145726856" r:id="rId22"/>
    <p:sldId id="2145726847" r:id="rId23"/>
    <p:sldId id="2145727171" r:id="rId24"/>
    <p:sldId id="2145727182" r:id="rId25"/>
    <p:sldId id="2145727172" r:id="rId26"/>
    <p:sldId id="2145726821" r:id="rId27"/>
    <p:sldId id="2145726822" r:id="rId28"/>
    <p:sldId id="2145727175" r:id="rId29"/>
    <p:sldId id="2145726826" r:id="rId30"/>
    <p:sldId id="2145727177" r:id="rId31"/>
    <p:sldId id="2145727178" r:id="rId32"/>
    <p:sldId id="2145727179" r:id="rId33"/>
    <p:sldId id="2145727180" r:id="rId34"/>
    <p:sldId id="2043" r:id="rId35"/>
    <p:sldId id="386" r:id="rId36"/>
    <p:sldId id="383" r:id="rId37"/>
    <p:sldId id="2145726838" r:id="rId38"/>
    <p:sldId id="258" r:id="rId39"/>
    <p:sldId id="2145727163" r:id="rId40"/>
    <p:sldId id="2145726837" r:id="rId41"/>
    <p:sldId id="2145726850" r:id="rId42"/>
    <p:sldId id="2145727187" r:id="rId43"/>
    <p:sldId id="2145726832" r:id="rId44"/>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ovico, Gennette" initials="LG" lastIdx="1" clrIdx="0">
    <p:extLst>
      <p:ext uri="{19B8F6BF-5375-455C-9EA6-DF929625EA0E}">
        <p15:presenceInfo xmlns:p15="http://schemas.microsoft.com/office/powerpoint/2012/main" userId="S::gennette.ludovico@umassmed.edu::fcb62702-d192-4f61-8931-52c62cbd62de" providerId="AD"/>
      </p:ext>
    </p:extLst>
  </p:cmAuthor>
  <p:cmAuthor id="2" name="Conlon, Katherine E" initials="CKE" lastIdx="9" clrIdx="1">
    <p:extLst>
      <p:ext uri="{19B8F6BF-5375-455C-9EA6-DF929625EA0E}">
        <p15:presenceInfo xmlns:p15="http://schemas.microsoft.com/office/powerpoint/2012/main" userId="S::Katherine.Conlon@umassmed.edu::0b489471-fdaf-4e81-8f4b-4f62e7a481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909"/>
    <p:restoredTop sz="88818"/>
  </p:normalViewPr>
  <p:slideViewPr>
    <p:cSldViewPr showGuides="1">
      <p:cViewPr varScale="1">
        <p:scale>
          <a:sx n="122" d="100"/>
          <a:sy n="122" d="100"/>
        </p:scale>
        <p:origin x="2640" y="2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76" d="100"/>
        <a:sy n="76" d="100"/>
      </p:scale>
      <p:origin x="0" y="-1854"/>
    </p:cViewPr>
  </p:sorterViewPr>
  <p:notesViewPr>
    <p:cSldViewPr showGuides="1">
      <p:cViewPr varScale="1">
        <p:scale>
          <a:sx n="97" d="100"/>
          <a:sy n="97" d="100"/>
        </p:scale>
        <p:origin x="4328"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0D5F9A-DDD9-3849-AFF0-8D02351CDDA5}" type="doc">
      <dgm:prSet loTypeId="urn:microsoft.com/office/officeart/2005/8/layout/chevron1" loCatId="" qsTypeId="urn:microsoft.com/office/officeart/2005/8/quickstyle/simple1" qsCatId="simple" csTypeId="urn:microsoft.com/office/officeart/2005/8/colors/colorful5" csCatId="colorful" phldr="1"/>
      <dgm:spPr/>
    </dgm:pt>
    <dgm:pt modelId="{0D03810D-9BE9-CD40-876F-501197B58FE2}">
      <dgm:prSet phldrT="[Text]"/>
      <dgm:spPr/>
      <dgm:t>
        <a:bodyPr/>
        <a:lstStyle/>
        <a:p>
          <a:r>
            <a:rPr lang="en-US" dirty="0"/>
            <a:t>Hire</a:t>
          </a:r>
        </a:p>
      </dgm:t>
    </dgm:pt>
    <dgm:pt modelId="{1DEF5085-594C-A84A-B470-2977303BD159}" type="parTrans" cxnId="{EB082F03-93F3-4D40-A2F0-71FFB180EC90}">
      <dgm:prSet/>
      <dgm:spPr/>
      <dgm:t>
        <a:bodyPr/>
        <a:lstStyle/>
        <a:p>
          <a:endParaRPr lang="en-US"/>
        </a:p>
      </dgm:t>
    </dgm:pt>
    <dgm:pt modelId="{557BCBD8-6136-3640-9FC6-8D599D01E850}" type="sibTrans" cxnId="{EB082F03-93F3-4D40-A2F0-71FFB180EC90}">
      <dgm:prSet/>
      <dgm:spPr/>
      <dgm:t>
        <a:bodyPr/>
        <a:lstStyle/>
        <a:p>
          <a:endParaRPr lang="en-US"/>
        </a:p>
      </dgm:t>
    </dgm:pt>
    <dgm:pt modelId="{0F74C168-A1AC-8847-9689-520264C17E67}">
      <dgm:prSet phldrT="[Text]"/>
      <dgm:spPr/>
      <dgm:t>
        <a:bodyPr/>
        <a:lstStyle/>
        <a:p>
          <a:r>
            <a:rPr lang="en-US" dirty="0"/>
            <a:t>Early Career</a:t>
          </a:r>
        </a:p>
      </dgm:t>
    </dgm:pt>
    <dgm:pt modelId="{A66660C1-4509-574E-A595-3110FEEC9966}" type="parTrans" cxnId="{509BB0C1-D173-014F-96B8-E511A6A5FED5}">
      <dgm:prSet/>
      <dgm:spPr/>
      <dgm:t>
        <a:bodyPr/>
        <a:lstStyle/>
        <a:p>
          <a:endParaRPr lang="en-US"/>
        </a:p>
      </dgm:t>
    </dgm:pt>
    <dgm:pt modelId="{216D2FB0-5414-5548-B532-C3E0B9A61ED4}" type="sibTrans" cxnId="{509BB0C1-D173-014F-96B8-E511A6A5FED5}">
      <dgm:prSet/>
      <dgm:spPr/>
      <dgm:t>
        <a:bodyPr/>
        <a:lstStyle/>
        <a:p>
          <a:endParaRPr lang="en-US"/>
        </a:p>
      </dgm:t>
    </dgm:pt>
    <dgm:pt modelId="{42F75A4E-57BE-9D4E-8E3F-53BB73E96FC3}">
      <dgm:prSet phldrT="[Text]"/>
      <dgm:spPr/>
      <dgm:t>
        <a:bodyPr/>
        <a:lstStyle/>
        <a:p>
          <a:r>
            <a:rPr lang="en-US" dirty="0"/>
            <a:t>Mid Career</a:t>
          </a:r>
        </a:p>
      </dgm:t>
    </dgm:pt>
    <dgm:pt modelId="{980B8FE4-3A20-094E-A7A2-D1077AB558EE}" type="parTrans" cxnId="{649551E5-AE9B-3B49-895B-FD646E770550}">
      <dgm:prSet/>
      <dgm:spPr/>
      <dgm:t>
        <a:bodyPr/>
        <a:lstStyle/>
        <a:p>
          <a:endParaRPr lang="en-US"/>
        </a:p>
      </dgm:t>
    </dgm:pt>
    <dgm:pt modelId="{DA66B3CD-874B-E145-9BE9-D1DBF7FADA24}" type="sibTrans" cxnId="{649551E5-AE9B-3B49-895B-FD646E770550}">
      <dgm:prSet/>
      <dgm:spPr/>
      <dgm:t>
        <a:bodyPr/>
        <a:lstStyle/>
        <a:p>
          <a:endParaRPr lang="en-US"/>
        </a:p>
      </dgm:t>
    </dgm:pt>
    <dgm:pt modelId="{F7658D7F-0CEA-F944-9E88-3B70FD64481B}">
      <dgm:prSet/>
      <dgm:spPr/>
      <dgm:t>
        <a:bodyPr/>
        <a:lstStyle/>
        <a:p>
          <a:r>
            <a:rPr lang="en-US" dirty="0"/>
            <a:t>Advanced Mid Career</a:t>
          </a:r>
        </a:p>
      </dgm:t>
    </dgm:pt>
    <dgm:pt modelId="{5287C59C-B2F5-B144-91CE-6EE5AA21DE19}" type="parTrans" cxnId="{D025D53A-7BCE-E34A-AFCC-BFF7372AD265}">
      <dgm:prSet/>
      <dgm:spPr/>
      <dgm:t>
        <a:bodyPr/>
        <a:lstStyle/>
        <a:p>
          <a:endParaRPr lang="en-US"/>
        </a:p>
      </dgm:t>
    </dgm:pt>
    <dgm:pt modelId="{D21D2E10-0998-C247-922D-68E3FF916EB7}" type="sibTrans" cxnId="{D025D53A-7BCE-E34A-AFCC-BFF7372AD265}">
      <dgm:prSet/>
      <dgm:spPr/>
      <dgm:t>
        <a:bodyPr/>
        <a:lstStyle/>
        <a:p>
          <a:endParaRPr lang="en-US"/>
        </a:p>
      </dgm:t>
    </dgm:pt>
    <dgm:pt modelId="{4DD40D7A-6A49-B740-BD27-DC64AD855F91}">
      <dgm:prSet/>
      <dgm:spPr/>
      <dgm:t>
        <a:bodyPr/>
        <a:lstStyle/>
        <a:p>
          <a:r>
            <a:rPr lang="en-US" dirty="0"/>
            <a:t>Advanced Career</a:t>
          </a:r>
        </a:p>
      </dgm:t>
    </dgm:pt>
    <dgm:pt modelId="{D9564C0E-95DD-A74D-9C5F-2592CA4A0E98}" type="parTrans" cxnId="{922DD68C-C6CB-BA4A-AA0C-EB296E9E186C}">
      <dgm:prSet/>
      <dgm:spPr/>
      <dgm:t>
        <a:bodyPr/>
        <a:lstStyle/>
        <a:p>
          <a:endParaRPr lang="en-US"/>
        </a:p>
      </dgm:t>
    </dgm:pt>
    <dgm:pt modelId="{36B83364-4581-D446-8F62-F909546DE249}" type="sibTrans" cxnId="{922DD68C-C6CB-BA4A-AA0C-EB296E9E186C}">
      <dgm:prSet/>
      <dgm:spPr/>
      <dgm:t>
        <a:bodyPr/>
        <a:lstStyle/>
        <a:p>
          <a:endParaRPr lang="en-US"/>
        </a:p>
      </dgm:t>
    </dgm:pt>
    <dgm:pt modelId="{BCFE238A-B46D-4B46-9C71-2C2452802752}">
      <dgm:prSet/>
      <dgm:spPr/>
      <dgm:t>
        <a:bodyPr/>
        <a:lstStyle/>
        <a:p>
          <a:r>
            <a:rPr lang="en-US" dirty="0"/>
            <a:t>Retirement</a:t>
          </a:r>
        </a:p>
      </dgm:t>
    </dgm:pt>
    <dgm:pt modelId="{FF2DE2BF-67EE-6C43-8525-F8C0E87E1B8D}" type="parTrans" cxnId="{9C9115A6-4173-0E46-B4DF-42093F4A3CCA}">
      <dgm:prSet/>
      <dgm:spPr/>
      <dgm:t>
        <a:bodyPr/>
        <a:lstStyle/>
        <a:p>
          <a:endParaRPr lang="en-US"/>
        </a:p>
      </dgm:t>
    </dgm:pt>
    <dgm:pt modelId="{A64A5322-6FD9-3A42-8A02-D290581BC7E3}" type="sibTrans" cxnId="{9C9115A6-4173-0E46-B4DF-42093F4A3CCA}">
      <dgm:prSet/>
      <dgm:spPr/>
      <dgm:t>
        <a:bodyPr/>
        <a:lstStyle/>
        <a:p>
          <a:endParaRPr lang="en-US"/>
        </a:p>
      </dgm:t>
    </dgm:pt>
    <dgm:pt modelId="{70B6C5F5-8303-3C40-BBE1-6C6217CE7D47}" type="pres">
      <dgm:prSet presAssocID="{740D5F9A-DDD9-3849-AFF0-8D02351CDDA5}" presName="Name0" presStyleCnt="0">
        <dgm:presLayoutVars>
          <dgm:dir/>
          <dgm:animLvl val="lvl"/>
          <dgm:resizeHandles val="exact"/>
        </dgm:presLayoutVars>
      </dgm:prSet>
      <dgm:spPr/>
    </dgm:pt>
    <dgm:pt modelId="{C3E5D8BA-AD5B-2B47-8985-7017E3B26910}" type="pres">
      <dgm:prSet presAssocID="{0D03810D-9BE9-CD40-876F-501197B58FE2}" presName="parTxOnly" presStyleLbl="node1" presStyleIdx="0" presStyleCnt="6">
        <dgm:presLayoutVars>
          <dgm:chMax val="0"/>
          <dgm:chPref val="0"/>
          <dgm:bulletEnabled val="1"/>
        </dgm:presLayoutVars>
      </dgm:prSet>
      <dgm:spPr/>
    </dgm:pt>
    <dgm:pt modelId="{C5D9975C-B9F4-1044-8BD3-ED1FE8FBEA79}" type="pres">
      <dgm:prSet presAssocID="{557BCBD8-6136-3640-9FC6-8D599D01E850}" presName="parTxOnlySpace" presStyleCnt="0"/>
      <dgm:spPr/>
    </dgm:pt>
    <dgm:pt modelId="{5C32CD33-11E0-F045-ABF4-840422B68636}" type="pres">
      <dgm:prSet presAssocID="{0F74C168-A1AC-8847-9689-520264C17E67}" presName="parTxOnly" presStyleLbl="node1" presStyleIdx="1" presStyleCnt="6">
        <dgm:presLayoutVars>
          <dgm:chMax val="0"/>
          <dgm:chPref val="0"/>
          <dgm:bulletEnabled val="1"/>
        </dgm:presLayoutVars>
      </dgm:prSet>
      <dgm:spPr/>
    </dgm:pt>
    <dgm:pt modelId="{6DA5C742-7817-0B48-9A5E-9DEB482F8C70}" type="pres">
      <dgm:prSet presAssocID="{216D2FB0-5414-5548-B532-C3E0B9A61ED4}" presName="parTxOnlySpace" presStyleCnt="0"/>
      <dgm:spPr/>
    </dgm:pt>
    <dgm:pt modelId="{9B233D9D-4484-904B-925C-7A5ACFF7B054}" type="pres">
      <dgm:prSet presAssocID="{42F75A4E-57BE-9D4E-8E3F-53BB73E96FC3}" presName="parTxOnly" presStyleLbl="node1" presStyleIdx="2" presStyleCnt="6">
        <dgm:presLayoutVars>
          <dgm:chMax val="0"/>
          <dgm:chPref val="0"/>
          <dgm:bulletEnabled val="1"/>
        </dgm:presLayoutVars>
      </dgm:prSet>
      <dgm:spPr/>
    </dgm:pt>
    <dgm:pt modelId="{5DD60DAC-3453-4948-90A7-E53D1A58008B}" type="pres">
      <dgm:prSet presAssocID="{DA66B3CD-874B-E145-9BE9-D1DBF7FADA24}" presName="parTxOnlySpace" presStyleCnt="0"/>
      <dgm:spPr/>
    </dgm:pt>
    <dgm:pt modelId="{C81066CF-AD2E-6243-8BF1-2A1BC76D6FBB}" type="pres">
      <dgm:prSet presAssocID="{F7658D7F-0CEA-F944-9E88-3B70FD64481B}" presName="parTxOnly" presStyleLbl="node1" presStyleIdx="3" presStyleCnt="6">
        <dgm:presLayoutVars>
          <dgm:chMax val="0"/>
          <dgm:chPref val="0"/>
          <dgm:bulletEnabled val="1"/>
        </dgm:presLayoutVars>
      </dgm:prSet>
      <dgm:spPr/>
    </dgm:pt>
    <dgm:pt modelId="{DE761507-B317-EB4D-8AD9-B6BEC55DD19C}" type="pres">
      <dgm:prSet presAssocID="{D21D2E10-0998-C247-922D-68E3FF916EB7}" presName="parTxOnlySpace" presStyleCnt="0"/>
      <dgm:spPr/>
    </dgm:pt>
    <dgm:pt modelId="{72FFBC9C-5BE8-F645-B520-E4D8FE0B7CBE}" type="pres">
      <dgm:prSet presAssocID="{4DD40D7A-6A49-B740-BD27-DC64AD855F91}" presName="parTxOnly" presStyleLbl="node1" presStyleIdx="4" presStyleCnt="6">
        <dgm:presLayoutVars>
          <dgm:chMax val="0"/>
          <dgm:chPref val="0"/>
          <dgm:bulletEnabled val="1"/>
        </dgm:presLayoutVars>
      </dgm:prSet>
      <dgm:spPr/>
    </dgm:pt>
    <dgm:pt modelId="{37A890E0-EE95-2248-808D-6DAA62AB04F3}" type="pres">
      <dgm:prSet presAssocID="{36B83364-4581-D446-8F62-F909546DE249}" presName="parTxOnlySpace" presStyleCnt="0"/>
      <dgm:spPr/>
    </dgm:pt>
    <dgm:pt modelId="{DA6273DF-D41C-D845-8F1B-C948F267C9BD}" type="pres">
      <dgm:prSet presAssocID="{BCFE238A-B46D-4B46-9C71-2C2452802752}" presName="parTxOnly" presStyleLbl="node1" presStyleIdx="5" presStyleCnt="6">
        <dgm:presLayoutVars>
          <dgm:chMax val="0"/>
          <dgm:chPref val="0"/>
          <dgm:bulletEnabled val="1"/>
        </dgm:presLayoutVars>
      </dgm:prSet>
      <dgm:spPr/>
    </dgm:pt>
  </dgm:ptLst>
  <dgm:cxnLst>
    <dgm:cxn modelId="{EB082F03-93F3-4D40-A2F0-71FFB180EC90}" srcId="{740D5F9A-DDD9-3849-AFF0-8D02351CDDA5}" destId="{0D03810D-9BE9-CD40-876F-501197B58FE2}" srcOrd="0" destOrd="0" parTransId="{1DEF5085-594C-A84A-B470-2977303BD159}" sibTransId="{557BCBD8-6136-3640-9FC6-8D599D01E850}"/>
    <dgm:cxn modelId="{9C11F00F-8D05-C64C-88CC-782F4B46D14F}" type="presOf" srcId="{0D03810D-9BE9-CD40-876F-501197B58FE2}" destId="{C3E5D8BA-AD5B-2B47-8985-7017E3B26910}" srcOrd="0" destOrd="0" presId="urn:microsoft.com/office/officeart/2005/8/layout/chevron1"/>
    <dgm:cxn modelId="{D025D53A-7BCE-E34A-AFCC-BFF7372AD265}" srcId="{740D5F9A-DDD9-3849-AFF0-8D02351CDDA5}" destId="{F7658D7F-0CEA-F944-9E88-3B70FD64481B}" srcOrd="3" destOrd="0" parTransId="{5287C59C-B2F5-B144-91CE-6EE5AA21DE19}" sibTransId="{D21D2E10-0998-C247-922D-68E3FF916EB7}"/>
    <dgm:cxn modelId="{922DD68C-C6CB-BA4A-AA0C-EB296E9E186C}" srcId="{740D5F9A-DDD9-3849-AFF0-8D02351CDDA5}" destId="{4DD40D7A-6A49-B740-BD27-DC64AD855F91}" srcOrd="4" destOrd="0" parTransId="{D9564C0E-95DD-A74D-9C5F-2592CA4A0E98}" sibTransId="{36B83364-4581-D446-8F62-F909546DE249}"/>
    <dgm:cxn modelId="{9C9115A6-4173-0E46-B4DF-42093F4A3CCA}" srcId="{740D5F9A-DDD9-3849-AFF0-8D02351CDDA5}" destId="{BCFE238A-B46D-4B46-9C71-2C2452802752}" srcOrd="5" destOrd="0" parTransId="{FF2DE2BF-67EE-6C43-8525-F8C0E87E1B8D}" sibTransId="{A64A5322-6FD9-3A42-8A02-D290581BC7E3}"/>
    <dgm:cxn modelId="{FE00CEAD-643F-B04F-AA71-37354A5F35BD}" type="presOf" srcId="{740D5F9A-DDD9-3849-AFF0-8D02351CDDA5}" destId="{70B6C5F5-8303-3C40-BBE1-6C6217CE7D47}" srcOrd="0" destOrd="0" presId="urn:microsoft.com/office/officeart/2005/8/layout/chevron1"/>
    <dgm:cxn modelId="{509BB0C1-D173-014F-96B8-E511A6A5FED5}" srcId="{740D5F9A-DDD9-3849-AFF0-8D02351CDDA5}" destId="{0F74C168-A1AC-8847-9689-520264C17E67}" srcOrd="1" destOrd="0" parTransId="{A66660C1-4509-574E-A595-3110FEEC9966}" sibTransId="{216D2FB0-5414-5548-B532-C3E0B9A61ED4}"/>
    <dgm:cxn modelId="{1B6FFCD5-DC68-BF41-9239-CDAC43354205}" type="presOf" srcId="{BCFE238A-B46D-4B46-9C71-2C2452802752}" destId="{DA6273DF-D41C-D845-8F1B-C948F267C9BD}" srcOrd="0" destOrd="0" presId="urn:microsoft.com/office/officeart/2005/8/layout/chevron1"/>
    <dgm:cxn modelId="{649551E5-AE9B-3B49-895B-FD646E770550}" srcId="{740D5F9A-DDD9-3849-AFF0-8D02351CDDA5}" destId="{42F75A4E-57BE-9D4E-8E3F-53BB73E96FC3}" srcOrd="2" destOrd="0" parTransId="{980B8FE4-3A20-094E-A7A2-D1077AB558EE}" sibTransId="{DA66B3CD-874B-E145-9BE9-D1DBF7FADA24}"/>
    <dgm:cxn modelId="{E0B6DBED-220C-2349-985E-094EEC705D99}" type="presOf" srcId="{F7658D7F-0CEA-F944-9E88-3B70FD64481B}" destId="{C81066CF-AD2E-6243-8BF1-2A1BC76D6FBB}" srcOrd="0" destOrd="0" presId="urn:microsoft.com/office/officeart/2005/8/layout/chevron1"/>
    <dgm:cxn modelId="{009E48EE-6C53-8E47-B6C6-8D44E566D6F6}" type="presOf" srcId="{4DD40D7A-6A49-B740-BD27-DC64AD855F91}" destId="{72FFBC9C-5BE8-F645-B520-E4D8FE0B7CBE}" srcOrd="0" destOrd="0" presId="urn:microsoft.com/office/officeart/2005/8/layout/chevron1"/>
    <dgm:cxn modelId="{B6DFB7F0-774C-0241-8819-A6395D4E77FF}" type="presOf" srcId="{42F75A4E-57BE-9D4E-8E3F-53BB73E96FC3}" destId="{9B233D9D-4484-904B-925C-7A5ACFF7B054}" srcOrd="0" destOrd="0" presId="urn:microsoft.com/office/officeart/2005/8/layout/chevron1"/>
    <dgm:cxn modelId="{E86A84F7-D13D-9945-BD6B-0405A69D05C5}" type="presOf" srcId="{0F74C168-A1AC-8847-9689-520264C17E67}" destId="{5C32CD33-11E0-F045-ABF4-840422B68636}" srcOrd="0" destOrd="0" presId="urn:microsoft.com/office/officeart/2005/8/layout/chevron1"/>
    <dgm:cxn modelId="{3E75C7CC-3FB3-3841-8EC9-C65E5BA77C5A}" type="presParOf" srcId="{70B6C5F5-8303-3C40-BBE1-6C6217CE7D47}" destId="{C3E5D8BA-AD5B-2B47-8985-7017E3B26910}" srcOrd="0" destOrd="0" presId="urn:microsoft.com/office/officeart/2005/8/layout/chevron1"/>
    <dgm:cxn modelId="{A23EC437-D4F9-CC41-9743-06BC2E4DAD02}" type="presParOf" srcId="{70B6C5F5-8303-3C40-BBE1-6C6217CE7D47}" destId="{C5D9975C-B9F4-1044-8BD3-ED1FE8FBEA79}" srcOrd="1" destOrd="0" presId="urn:microsoft.com/office/officeart/2005/8/layout/chevron1"/>
    <dgm:cxn modelId="{4098D225-9400-004D-8DC7-6F763138A826}" type="presParOf" srcId="{70B6C5F5-8303-3C40-BBE1-6C6217CE7D47}" destId="{5C32CD33-11E0-F045-ABF4-840422B68636}" srcOrd="2" destOrd="0" presId="urn:microsoft.com/office/officeart/2005/8/layout/chevron1"/>
    <dgm:cxn modelId="{C9D92ECB-D206-DC4B-9962-6A0C9E7601A0}" type="presParOf" srcId="{70B6C5F5-8303-3C40-BBE1-6C6217CE7D47}" destId="{6DA5C742-7817-0B48-9A5E-9DEB482F8C70}" srcOrd="3" destOrd="0" presId="urn:microsoft.com/office/officeart/2005/8/layout/chevron1"/>
    <dgm:cxn modelId="{47D57FC1-3CF5-2745-B8BB-8CE6D7B723AF}" type="presParOf" srcId="{70B6C5F5-8303-3C40-BBE1-6C6217CE7D47}" destId="{9B233D9D-4484-904B-925C-7A5ACFF7B054}" srcOrd="4" destOrd="0" presId="urn:microsoft.com/office/officeart/2005/8/layout/chevron1"/>
    <dgm:cxn modelId="{2405C99F-7B6B-0243-9B44-1A02A057E92B}" type="presParOf" srcId="{70B6C5F5-8303-3C40-BBE1-6C6217CE7D47}" destId="{5DD60DAC-3453-4948-90A7-E53D1A58008B}" srcOrd="5" destOrd="0" presId="urn:microsoft.com/office/officeart/2005/8/layout/chevron1"/>
    <dgm:cxn modelId="{9E70FDE2-FB0D-D84E-8653-8FCA3E8B7697}" type="presParOf" srcId="{70B6C5F5-8303-3C40-BBE1-6C6217CE7D47}" destId="{C81066CF-AD2E-6243-8BF1-2A1BC76D6FBB}" srcOrd="6" destOrd="0" presId="urn:microsoft.com/office/officeart/2005/8/layout/chevron1"/>
    <dgm:cxn modelId="{B41F0BF5-F361-EA4D-BFBD-610735F0BBE5}" type="presParOf" srcId="{70B6C5F5-8303-3C40-BBE1-6C6217CE7D47}" destId="{DE761507-B317-EB4D-8AD9-B6BEC55DD19C}" srcOrd="7" destOrd="0" presId="urn:microsoft.com/office/officeart/2005/8/layout/chevron1"/>
    <dgm:cxn modelId="{0805C362-73BF-784A-826D-C4DF01BB7B9E}" type="presParOf" srcId="{70B6C5F5-8303-3C40-BBE1-6C6217CE7D47}" destId="{72FFBC9C-5BE8-F645-B520-E4D8FE0B7CBE}" srcOrd="8" destOrd="0" presId="urn:microsoft.com/office/officeart/2005/8/layout/chevron1"/>
    <dgm:cxn modelId="{5ABB40C4-A03A-3641-915B-8B78A86C2D71}" type="presParOf" srcId="{70B6C5F5-8303-3C40-BBE1-6C6217CE7D47}" destId="{37A890E0-EE95-2248-808D-6DAA62AB04F3}" srcOrd="9" destOrd="0" presId="urn:microsoft.com/office/officeart/2005/8/layout/chevron1"/>
    <dgm:cxn modelId="{43C6A23F-2333-0240-8B3B-F37D9FF78DB8}" type="presParOf" srcId="{70B6C5F5-8303-3C40-BBE1-6C6217CE7D47}" destId="{DA6273DF-D41C-D845-8F1B-C948F267C9BD}"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5D8BA-AD5B-2B47-8985-7017E3B26910}">
      <dsp:nvSpPr>
        <dsp:cNvPr id="0" name=""/>
        <dsp:cNvSpPr/>
      </dsp:nvSpPr>
      <dsp:spPr>
        <a:xfrm>
          <a:off x="5650" y="1245143"/>
          <a:ext cx="2101857" cy="840742"/>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Hire</a:t>
          </a:r>
        </a:p>
      </dsp:txBody>
      <dsp:txXfrm>
        <a:off x="426021" y="1245143"/>
        <a:ext cx="1261115" cy="840742"/>
      </dsp:txXfrm>
    </dsp:sp>
    <dsp:sp modelId="{5C32CD33-11E0-F045-ABF4-840422B68636}">
      <dsp:nvSpPr>
        <dsp:cNvPr id="0" name=""/>
        <dsp:cNvSpPr/>
      </dsp:nvSpPr>
      <dsp:spPr>
        <a:xfrm>
          <a:off x="1897321" y="1245143"/>
          <a:ext cx="2101857" cy="840742"/>
        </a:xfrm>
        <a:prstGeom prst="chevron">
          <a:avLst/>
        </a:prstGeom>
        <a:solidFill>
          <a:schemeClr val="accent5">
            <a:hueOff val="-1063034"/>
            <a:satOff val="1384"/>
            <a:lumOff val="6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Early Career</a:t>
          </a:r>
        </a:p>
      </dsp:txBody>
      <dsp:txXfrm>
        <a:off x="2317692" y="1245143"/>
        <a:ext cx="1261115" cy="840742"/>
      </dsp:txXfrm>
    </dsp:sp>
    <dsp:sp modelId="{9B233D9D-4484-904B-925C-7A5ACFF7B054}">
      <dsp:nvSpPr>
        <dsp:cNvPr id="0" name=""/>
        <dsp:cNvSpPr/>
      </dsp:nvSpPr>
      <dsp:spPr>
        <a:xfrm>
          <a:off x="3788992" y="1245143"/>
          <a:ext cx="2101857" cy="840742"/>
        </a:xfrm>
        <a:prstGeom prst="chevron">
          <a:avLst/>
        </a:prstGeom>
        <a:solidFill>
          <a:schemeClr val="accent5">
            <a:hueOff val="-2126068"/>
            <a:satOff val="2769"/>
            <a:lumOff val="12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Mid Career</a:t>
          </a:r>
        </a:p>
      </dsp:txBody>
      <dsp:txXfrm>
        <a:off x="4209363" y="1245143"/>
        <a:ext cx="1261115" cy="840742"/>
      </dsp:txXfrm>
    </dsp:sp>
    <dsp:sp modelId="{C81066CF-AD2E-6243-8BF1-2A1BC76D6FBB}">
      <dsp:nvSpPr>
        <dsp:cNvPr id="0" name=""/>
        <dsp:cNvSpPr/>
      </dsp:nvSpPr>
      <dsp:spPr>
        <a:xfrm>
          <a:off x="5680664" y="1245143"/>
          <a:ext cx="2101857" cy="840742"/>
        </a:xfrm>
        <a:prstGeom prst="chevron">
          <a:avLst/>
        </a:prstGeom>
        <a:solidFill>
          <a:schemeClr val="accent5">
            <a:hueOff val="-3189101"/>
            <a:satOff val="4153"/>
            <a:lumOff val="18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Advanced Mid Career</a:t>
          </a:r>
        </a:p>
      </dsp:txBody>
      <dsp:txXfrm>
        <a:off x="6101035" y="1245143"/>
        <a:ext cx="1261115" cy="840742"/>
      </dsp:txXfrm>
    </dsp:sp>
    <dsp:sp modelId="{72FFBC9C-5BE8-F645-B520-E4D8FE0B7CBE}">
      <dsp:nvSpPr>
        <dsp:cNvPr id="0" name=""/>
        <dsp:cNvSpPr/>
      </dsp:nvSpPr>
      <dsp:spPr>
        <a:xfrm>
          <a:off x="7572335" y="1245143"/>
          <a:ext cx="2101857" cy="840742"/>
        </a:xfrm>
        <a:prstGeom prst="chevron">
          <a:avLst/>
        </a:prstGeom>
        <a:solidFill>
          <a:schemeClr val="accent5">
            <a:hueOff val="-4252135"/>
            <a:satOff val="5538"/>
            <a:lumOff val="25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Advanced Career</a:t>
          </a:r>
        </a:p>
      </dsp:txBody>
      <dsp:txXfrm>
        <a:off x="7992706" y="1245143"/>
        <a:ext cx="1261115" cy="840742"/>
      </dsp:txXfrm>
    </dsp:sp>
    <dsp:sp modelId="{DA6273DF-D41C-D845-8F1B-C948F267C9BD}">
      <dsp:nvSpPr>
        <dsp:cNvPr id="0" name=""/>
        <dsp:cNvSpPr/>
      </dsp:nvSpPr>
      <dsp:spPr>
        <a:xfrm>
          <a:off x="9464006" y="1245143"/>
          <a:ext cx="2101857" cy="840742"/>
        </a:xfrm>
        <a:prstGeom prst="chevron">
          <a:avLst/>
        </a:prstGeom>
        <a:solidFill>
          <a:schemeClr val="accent5">
            <a:hueOff val="-5315169"/>
            <a:satOff val="6922"/>
            <a:lumOff val="3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Retirement</a:t>
          </a:r>
        </a:p>
      </dsp:txBody>
      <dsp:txXfrm>
        <a:off x="9884377" y="1245143"/>
        <a:ext cx="1261115" cy="8407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7172729-1B0B-834E-B762-1862B3C19B6A}"/>
              </a:ext>
            </a:extLst>
          </p:cNvPr>
          <p:cNvSpPr>
            <a:spLocks noGrp="1" noChangeArrowheads="1"/>
          </p:cNvSpPr>
          <p:nvPr>
            <p:ph type="hdr" sz="quarter"/>
          </p:nvPr>
        </p:nvSpPr>
        <p:spPr bwMode="auto">
          <a:xfrm>
            <a:off x="0" y="154940"/>
            <a:ext cx="7010400" cy="54229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tabLst>
                <a:tab pos="464270" algn="l"/>
                <a:tab pos="3382533" algn="ctr"/>
                <a:tab pos="6287855" algn="r"/>
              </a:tabLst>
              <a:defRPr sz="1000">
                <a:latin typeface="Calibri" panose="020F0502020204030204" pitchFamily="34" charset="0"/>
                <a:cs typeface="Arial" panose="020B0604020202020204" pitchFamily="34" charset="0"/>
              </a:defRPr>
            </a:lvl1pPr>
          </a:lstStyle>
          <a:p>
            <a:pPr>
              <a:defRPr/>
            </a:pPr>
            <a:r>
              <a:rPr lang="en-US" altLang="en-US" dirty="0"/>
              <a:t>	</a:t>
            </a:r>
            <a:r>
              <a:rPr lang="en-US" altLang="en-US" i="1" dirty="0"/>
              <a:t>New Faculty Orientation		January 11, 2021</a:t>
            </a:r>
            <a:r>
              <a:rPr lang="en-US" altLang="en-US" dirty="0"/>
              <a:t>			</a:t>
            </a:r>
            <a:r>
              <a:rPr lang="en-US" altLang="en-US" b="1" dirty="0"/>
              <a:t>Welcome to UMMS</a:t>
            </a:r>
          </a:p>
          <a:p>
            <a:pPr>
              <a:defRPr/>
            </a:pPr>
            <a:r>
              <a:rPr lang="en-US" altLang="en-US" dirty="0"/>
              <a:t>		Mary Ahn, MD			</a:t>
            </a:r>
          </a:p>
          <a:p>
            <a:pPr>
              <a:defRPr/>
            </a:pPr>
            <a:endParaRPr lang="en-US" altLang="en-US" dirty="0"/>
          </a:p>
        </p:txBody>
      </p:sp>
      <p:sp>
        <p:nvSpPr>
          <p:cNvPr id="25605" name="Rectangle 5">
            <a:extLst>
              <a:ext uri="{FF2B5EF4-FFF2-40B4-BE49-F238E27FC236}">
                <a16:creationId xmlns:a16="http://schemas.microsoft.com/office/drawing/2014/main" id="{359E91C7-DBE8-CA49-A731-8E5D7D36F132}"/>
              </a:ext>
            </a:extLst>
          </p:cNvPr>
          <p:cNvSpPr>
            <a:spLocks noGrp="1" noChangeArrowheads="1"/>
          </p:cNvSpPr>
          <p:nvPr>
            <p:ph type="sldNum" sz="quarter" idx="3"/>
          </p:nvPr>
        </p:nvSpPr>
        <p:spPr bwMode="auto">
          <a:xfrm>
            <a:off x="1986280" y="844423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ctr" eaLnBrk="1" hangingPunct="1">
              <a:defRPr sz="1100" i="1" smtClean="0">
                <a:latin typeface="Calibri" panose="020F0502020204030204" pitchFamily="34" charset="0"/>
              </a:defRPr>
            </a:lvl1pPr>
          </a:lstStyle>
          <a:p>
            <a:pPr>
              <a:defRPr/>
            </a:pPr>
            <a:fld id="{E2FA61A7-B7D3-104A-99DC-43590A1041B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40AE9762-3A02-C24D-9B4D-4A728148099B}"/>
              </a:ext>
            </a:extLst>
          </p:cNvPr>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pitchFamily="-111" charset="0"/>
                <a:ea typeface="Geneva" pitchFamily="-111" charset="0"/>
                <a:cs typeface="Geneva" pitchFamily="-111" charset="0"/>
              </a:defRPr>
            </a:lvl1pPr>
          </a:lstStyle>
          <a:p>
            <a:pPr>
              <a:defRPr/>
            </a:pPr>
            <a:endParaRPr lang="en-US" dirty="0"/>
          </a:p>
        </p:txBody>
      </p:sp>
      <p:sp>
        <p:nvSpPr>
          <p:cNvPr id="87043" name="Rectangle 3">
            <a:extLst>
              <a:ext uri="{FF2B5EF4-FFF2-40B4-BE49-F238E27FC236}">
                <a16:creationId xmlns:a16="http://schemas.microsoft.com/office/drawing/2014/main" id="{FEB6C1D4-E18B-134A-B9A8-584B9A5C9472}"/>
              </a:ext>
            </a:extLst>
          </p:cNvPr>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pitchFamily="-111" charset="0"/>
                <a:ea typeface="Geneva" pitchFamily="-111" charset="0"/>
                <a:cs typeface="Geneva" pitchFamily="-111" charset="0"/>
              </a:defRPr>
            </a:lvl1pPr>
          </a:lstStyle>
          <a:p>
            <a:pPr>
              <a:defRPr/>
            </a:pPr>
            <a:endParaRPr lang="en-US" dirty="0"/>
          </a:p>
        </p:txBody>
      </p:sp>
      <p:sp>
        <p:nvSpPr>
          <p:cNvPr id="9220" name="Rectangle 4">
            <a:extLst>
              <a:ext uri="{FF2B5EF4-FFF2-40B4-BE49-F238E27FC236}">
                <a16:creationId xmlns:a16="http://schemas.microsoft.com/office/drawing/2014/main" id="{CBC888FB-7525-5C4C-AB78-E85710BBF2EB}"/>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5" name="Rectangle 5">
            <a:extLst>
              <a:ext uri="{FF2B5EF4-FFF2-40B4-BE49-F238E27FC236}">
                <a16:creationId xmlns:a16="http://schemas.microsoft.com/office/drawing/2014/main" id="{0660E0E0-8052-1C44-B933-A80E3DE577A7}"/>
              </a:ext>
            </a:extLst>
          </p:cNvPr>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7046" name="Rectangle 6">
            <a:extLst>
              <a:ext uri="{FF2B5EF4-FFF2-40B4-BE49-F238E27FC236}">
                <a16:creationId xmlns:a16="http://schemas.microsoft.com/office/drawing/2014/main" id="{E41FA5EF-4A97-FC4E-8EAE-12EA28B6E266}"/>
              </a:ext>
            </a:extLst>
          </p:cNvPr>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pitchFamily="-111" charset="0"/>
                <a:ea typeface="Geneva" pitchFamily="-111" charset="0"/>
                <a:cs typeface="Geneva" pitchFamily="-111" charset="0"/>
              </a:defRPr>
            </a:lvl1pPr>
          </a:lstStyle>
          <a:p>
            <a:pPr>
              <a:defRPr/>
            </a:pPr>
            <a:endParaRPr lang="en-US" dirty="0"/>
          </a:p>
        </p:txBody>
      </p:sp>
      <p:sp>
        <p:nvSpPr>
          <p:cNvPr id="87047" name="Rectangle 7">
            <a:extLst>
              <a:ext uri="{FF2B5EF4-FFF2-40B4-BE49-F238E27FC236}">
                <a16:creationId xmlns:a16="http://schemas.microsoft.com/office/drawing/2014/main" id="{9BE20C10-BB86-8F49-BFB1-38B4BA3AD148}"/>
              </a:ext>
            </a:extLst>
          </p:cNvPr>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368B3C24-18FF-5846-8288-BF0638A71DA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pitchFamily="-111" charset="-128"/>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6" charset="-128"/>
        <a:cs typeface="Geneva" pitchFamily="4"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by Jen </a:t>
            </a:r>
            <a:r>
              <a:rPr lang="en-US" dirty="0" err="1"/>
              <a:t>Barryman</a:t>
            </a:r>
            <a:r>
              <a:rPr lang="en-US" dirty="0"/>
              <a:t> and the UMass Chan Communications Office</a:t>
            </a:r>
          </a:p>
        </p:txBody>
      </p:sp>
      <p:sp>
        <p:nvSpPr>
          <p:cNvPr id="4" name="Slide Number Placeholder 3"/>
          <p:cNvSpPr>
            <a:spLocks noGrp="1"/>
          </p:cNvSpPr>
          <p:nvPr>
            <p:ph type="sldNum" sz="quarter" idx="5"/>
          </p:nvPr>
        </p:nvSpPr>
        <p:spPr/>
        <p:txBody>
          <a:bodyPr/>
          <a:lstStyle/>
          <a:p>
            <a:pPr>
              <a:defRPr/>
            </a:pPr>
            <a:fld id="{368B3C24-18FF-5846-8288-BF0638A71DA5}" type="slidenum">
              <a:rPr lang="en-US" altLang="en-US" smtClean="0"/>
              <a:pPr>
                <a:defRPr/>
              </a:pPr>
              <a:t>2</a:t>
            </a:fld>
            <a:endParaRPr lang="en-US" altLang="en-US" dirty="0"/>
          </a:p>
        </p:txBody>
      </p:sp>
    </p:spTree>
    <p:extLst>
      <p:ext uri="{BB962C8B-B14F-4D97-AF65-F5344CB8AC3E}">
        <p14:creationId xmlns:p14="http://schemas.microsoft.com/office/powerpoint/2010/main" val="342578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Possibly combine with KL slide?</a:t>
            </a:r>
          </a:p>
        </p:txBody>
      </p:sp>
      <p:sp>
        <p:nvSpPr>
          <p:cNvPr id="4" name="Slide Number Placeholder 3"/>
          <p:cNvSpPr>
            <a:spLocks noGrp="1"/>
          </p:cNvSpPr>
          <p:nvPr>
            <p:ph type="sldNum" sz="quarter" idx="5"/>
          </p:nvPr>
        </p:nvSpPr>
        <p:spPr/>
        <p:txBody>
          <a:bodyPr/>
          <a:lstStyle/>
          <a:p>
            <a:fld id="{1AD35506-AE2A-4C5F-8FDC-E83F3A5D54F6}" type="slidenum">
              <a:rPr lang="en-US" smtClean="0"/>
              <a:t>28</a:t>
            </a:fld>
            <a:endParaRPr lang="en-US"/>
          </a:p>
        </p:txBody>
      </p:sp>
    </p:spTree>
    <p:extLst>
      <p:ext uri="{BB962C8B-B14F-4D97-AF65-F5344CB8AC3E}">
        <p14:creationId xmlns:p14="http://schemas.microsoft.com/office/powerpoint/2010/main" val="150152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Formerly Commonwealth Medicine, it was renamed </a:t>
            </a:r>
            <a:r>
              <a:rPr lang="en-US" dirty="0" err="1">
                <a:cs typeface="Calibri"/>
              </a:rPr>
              <a:t>ForHealth</a:t>
            </a:r>
            <a:r>
              <a:rPr lang="en-US" dirty="0">
                <a:cs typeface="Calibri"/>
              </a:rPr>
              <a:t> Consulting earlier this year.</a:t>
            </a:r>
          </a:p>
          <a:p>
            <a:pPr defTabSz="931774">
              <a:defRPr/>
            </a:pPr>
            <a:r>
              <a:rPr lang="en-US" dirty="0">
                <a:solidFill>
                  <a:schemeClr val="bg1"/>
                </a:solidFill>
                <a:latin typeface="Georgia"/>
              </a:rPr>
              <a:t>We partner with purposeful organizations to </a:t>
            </a:r>
            <a:r>
              <a:rPr lang="en-US" i="1" dirty="0">
                <a:solidFill>
                  <a:srgbClr val="FFC000"/>
                </a:solidFill>
                <a:latin typeface="Georgia"/>
              </a:rPr>
              <a:t>improve the healthcare experience, making it more equitable, effective, and accessible</a:t>
            </a:r>
            <a:r>
              <a:rPr lang="en-US" dirty="0">
                <a:solidFill>
                  <a:srgbClr val="FFC000"/>
                </a:solidFill>
                <a:latin typeface="Georgia"/>
              </a:rPr>
              <a:t>.</a:t>
            </a:r>
            <a:r>
              <a:rPr lang="en-US" dirty="0">
                <a:latin typeface="Georgia"/>
              </a:rPr>
              <a:t> </a:t>
            </a:r>
            <a:r>
              <a:rPr lang="en-US" dirty="0">
                <a:solidFill>
                  <a:schemeClr val="bg1"/>
                </a:solidFill>
                <a:latin typeface="Georgia"/>
              </a:rPr>
              <a:t>As part of UMass Chan Medical School, we leverage world-class expertise and deep experience to create transformational solutions across the health and human services system.</a:t>
            </a:r>
          </a:p>
          <a:p>
            <a:endParaRPr lang="en-US" dirty="0">
              <a:cs typeface="Calibri"/>
            </a:endParaRPr>
          </a:p>
        </p:txBody>
      </p:sp>
      <p:sp>
        <p:nvSpPr>
          <p:cNvPr id="4" name="Slide Number Placeholder 3"/>
          <p:cNvSpPr>
            <a:spLocks noGrp="1"/>
          </p:cNvSpPr>
          <p:nvPr>
            <p:ph type="sldNum" sz="quarter" idx="5"/>
          </p:nvPr>
        </p:nvSpPr>
        <p:spPr/>
        <p:txBody>
          <a:bodyPr/>
          <a:lstStyle/>
          <a:p>
            <a:pPr defTabSz="931774" fontAlgn="auto">
              <a:spcBef>
                <a:spcPts val="0"/>
              </a:spcBef>
              <a:spcAft>
                <a:spcPts val="0"/>
              </a:spcAft>
              <a:defRPr/>
            </a:pPr>
            <a:fld id="{260126F4-1B20-8E42-9C20-5166BAF6915B}" type="slidenum">
              <a:rPr lang="en-US">
                <a:solidFill>
                  <a:prstClr val="black"/>
                </a:solidFill>
                <a:latin typeface="Calibri" panose="020F0502020204030204"/>
                <a:ea typeface="+mn-ea"/>
              </a:rPr>
              <a:pPr defTabSz="931774" fontAlgn="auto">
                <a:spcBef>
                  <a:spcPts val="0"/>
                </a:spcBef>
                <a:spcAft>
                  <a:spcPts val="0"/>
                </a:spcAft>
                <a:defRPr/>
              </a:pPr>
              <a:t>29</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782756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err="1">
                <a:solidFill>
                  <a:srgbClr val="222222"/>
                </a:solidFill>
                <a:effectLst/>
                <a:latin typeface="Sarabun"/>
              </a:rPr>
              <a:t>MassBiologics</a:t>
            </a:r>
            <a:r>
              <a:rPr lang="en-US" b="0" i="0" u="none" strike="noStrike" dirty="0">
                <a:solidFill>
                  <a:srgbClr val="222222"/>
                </a:solidFill>
                <a:effectLst/>
                <a:latin typeface="Sarabun"/>
              </a:rPr>
              <a:t>, located in Boston, is the only non-profit, FDA-licensed manufacturer of vaccines in the United States. For over 100 years, </a:t>
            </a:r>
            <a:r>
              <a:rPr lang="en-US" b="0" i="0" u="none" strike="noStrike" dirty="0" err="1">
                <a:solidFill>
                  <a:srgbClr val="222222"/>
                </a:solidFill>
                <a:effectLst/>
                <a:latin typeface="Sarabun"/>
              </a:rPr>
              <a:t>MassBiologics</a:t>
            </a:r>
            <a:r>
              <a:rPr lang="en-US" b="0" i="0" u="none" strike="noStrike" dirty="0">
                <a:solidFill>
                  <a:srgbClr val="222222"/>
                </a:solidFill>
                <a:effectLst/>
                <a:latin typeface="Sarabun"/>
              </a:rPr>
              <a:t> has worked to improve public health through applied research, development and production of biologic products, including vaccines, plasma derivatives and most recently, monoclonal antibodies. </a:t>
            </a:r>
            <a:r>
              <a:rPr lang="en-US" b="1" i="0" u="none" strike="noStrike" dirty="0">
                <a:solidFill>
                  <a:srgbClr val="222222"/>
                </a:solidFill>
                <a:effectLst/>
                <a:latin typeface="Sarabun"/>
              </a:rPr>
              <a:t>Mission: "Medicine for Better Lives”: </a:t>
            </a:r>
            <a:r>
              <a:rPr lang="en-US" b="0" i="0" u="none" strike="noStrike" dirty="0">
                <a:solidFill>
                  <a:srgbClr val="222222"/>
                </a:solidFill>
                <a:effectLst/>
                <a:latin typeface="Sarabun"/>
              </a:rPr>
              <a:t>To discover, develop, and manufacture biological medicines that improve the lives of people in the Commonwealth of Massachusetts and around the world while educating and training a workforce that will perpetuate this public health mission.</a:t>
            </a:r>
          </a:p>
          <a:p>
            <a:endParaRPr lang="en-US" dirty="0"/>
          </a:p>
        </p:txBody>
      </p:sp>
      <p:sp>
        <p:nvSpPr>
          <p:cNvPr id="4" name="Slide Number Placeholder 3"/>
          <p:cNvSpPr>
            <a:spLocks noGrp="1"/>
          </p:cNvSpPr>
          <p:nvPr>
            <p:ph type="sldNum" sz="quarter" idx="5"/>
          </p:nvPr>
        </p:nvSpPr>
        <p:spPr/>
        <p:txBody>
          <a:bodyPr/>
          <a:lstStyle/>
          <a:p>
            <a:pPr>
              <a:defRPr/>
            </a:pPr>
            <a:fld id="{368B3C24-18FF-5846-8288-BF0638A71DA5}" type="slidenum">
              <a:rPr lang="en-US" altLang="en-US" smtClean="0"/>
              <a:pPr>
                <a:defRPr/>
              </a:pPr>
              <a:t>30</a:t>
            </a:fld>
            <a:endParaRPr lang="en-US" altLang="en-US" dirty="0"/>
          </a:p>
        </p:txBody>
      </p:sp>
    </p:spTree>
    <p:extLst>
      <p:ext uri="{BB962C8B-B14F-4D97-AF65-F5344CB8AC3E}">
        <p14:creationId xmlns:p14="http://schemas.microsoft.com/office/powerpoint/2010/main" val="273376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222222"/>
                </a:solidFill>
                <a:effectLst/>
                <a:latin typeface="Sarabun"/>
              </a:rPr>
              <a:t>Our mission is to create a “bridge” between UMass Chan Medical School and the external life science ecosystem to support innovative research, protect intellectual property, and facilitate commercialization to help our community, the Commonwealth and the world.</a:t>
            </a:r>
          </a:p>
          <a:p>
            <a:pPr algn="l"/>
            <a:r>
              <a:rPr lang="en-US" b="0" i="0" u="none" strike="noStrike" dirty="0">
                <a:solidFill>
                  <a:srgbClr val="222222"/>
                </a:solidFill>
                <a:effectLst/>
                <a:latin typeface="Sarabun"/>
              </a:rPr>
              <a:t>BRIDGE Innovation &amp; Business Development serves as the hub of all commercialization activities at the UMass Chan Medical School. It facilitates intellectual property protection, business opportunity development, technology licensing, and new-enterprise creation.  </a:t>
            </a:r>
          </a:p>
          <a:p>
            <a:pPr algn="l"/>
            <a:r>
              <a:rPr lang="en-US" b="0" i="0" u="none" strike="noStrike" dirty="0">
                <a:solidFill>
                  <a:srgbClr val="222222"/>
                </a:solidFill>
                <a:effectLst/>
                <a:latin typeface="Sarabun"/>
              </a:rPr>
              <a:t>The BRIDGE team are committed to promptly and effectively facilitating the commercial development of intellectual property arising at the Medical School.</a:t>
            </a:r>
          </a:p>
          <a:p>
            <a:endParaRPr lang="en-US" dirty="0"/>
          </a:p>
        </p:txBody>
      </p:sp>
      <p:sp>
        <p:nvSpPr>
          <p:cNvPr id="4" name="Slide Number Placeholder 3"/>
          <p:cNvSpPr>
            <a:spLocks noGrp="1"/>
          </p:cNvSpPr>
          <p:nvPr>
            <p:ph type="sldNum" sz="quarter" idx="5"/>
          </p:nvPr>
        </p:nvSpPr>
        <p:spPr/>
        <p:txBody>
          <a:bodyPr/>
          <a:lstStyle/>
          <a:p>
            <a:pPr>
              <a:defRPr/>
            </a:pPr>
            <a:fld id="{368B3C24-18FF-5846-8288-BF0638A71DA5}" type="slidenum">
              <a:rPr lang="en-US" altLang="en-US" smtClean="0"/>
              <a:pPr>
                <a:defRPr/>
              </a:pPr>
              <a:t>31</a:t>
            </a:fld>
            <a:endParaRPr lang="en-US" altLang="en-US" dirty="0"/>
          </a:p>
        </p:txBody>
      </p:sp>
    </p:spTree>
    <p:extLst>
      <p:ext uri="{BB962C8B-B14F-4D97-AF65-F5344CB8AC3E}">
        <p14:creationId xmlns:p14="http://schemas.microsoft.com/office/powerpoint/2010/main" val="1086658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68B3C24-18FF-5846-8288-BF0638A71DA5}" type="slidenum">
              <a:rPr lang="en-US" altLang="en-US" smtClean="0"/>
              <a:pPr>
                <a:defRPr/>
              </a:pPr>
              <a:t>33</a:t>
            </a:fld>
            <a:endParaRPr lang="en-US" altLang="en-US" dirty="0"/>
          </a:p>
        </p:txBody>
      </p:sp>
    </p:spTree>
    <p:extLst>
      <p:ext uri="{BB962C8B-B14F-4D97-AF65-F5344CB8AC3E}">
        <p14:creationId xmlns:p14="http://schemas.microsoft.com/office/powerpoint/2010/main" val="398680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FA91A-2B32-9B41-A618-C3A9B381AD39}" type="slidenum">
              <a:rPr lang="en-US" smtClean="0"/>
              <a:t>4</a:t>
            </a:fld>
            <a:endParaRPr lang="en-US"/>
          </a:p>
        </p:txBody>
      </p:sp>
    </p:spTree>
    <p:extLst>
      <p:ext uri="{BB962C8B-B14F-4D97-AF65-F5344CB8AC3E}">
        <p14:creationId xmlns:p14="http://schemas.microsoft.com/office/powerpoint/2010/main" val="4288339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special shout out to Emily Green, our AVP for Faculty Development who has procured 17 offices who provide support for our faculty.  She will be facilitating the breakout room sessions at 11 am.</a:t>
            </a:r>
          </a:p>
        </p:txBody>
      </p:sp>
      <p:sp>
        <p:nvSpPr>
          <p:cNvPr id="4" name="Slide Number Placeholder 3"/>
          <p:cNvSpPr>
            <a:spLocks noGrp="1"/>
          </p:cNvSpPr>
          <p:nvPr>
            <p:ph type="sldNum" sz="quarter" idx="5"/>
          </p:nvPr>
        </p:nvSpPr>
        <p:spPr/>
        <p:txBody>
          <a:bodyPr/>
          <a:lstStyle/>
          <a:p>
            <a:pPr>
              <a:defRPr/>
            </a:pPr>
            <a:fld id="{368B3C24-18FF-5846-8288-BF0638A71DA5}" type="slidenum">
              <a:rPr lang="en-US" altLang="en-US" smtClean="0"/>
              <a:pPr>
                <a:defRPr/>
              </a:pPr>
              <a:t>5</a:t>
            </a:fld>
            <a:endParaRPr lang="en-US" altLang="en-US" dirty="0"/>
          </a:p>
        </p:txBody>
      </p:sp>
    </p:spTree>
    <p:extLst>
      <p:ext uri="{BB962C8B-B14F-4D97-AF65-F5344CB8AC3E}">
        <p14:creationId xmlns:p14="http://schemas.microsoft.com/office/powerpoint/2010/main" val="355820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Back in December, an affiliation agreement was signed on 12/7/22 between UMass Chan and Lahey Hospital and Medical Center to establish a SECOND regional medical campus known as UMass Chan-Lahey led by Dean and Provost </a:t>
            </a:r>
            <a:r>
              <a:rPr lang="en-US" dirty="0" err="1"/>
              <a:t>Flotte</a:t>
            </a:r>
            <a:r>
              <a:rPr lang="en-US" dirty="0"/>
              <a:t> and Dr. Anne Larkin. We anticipate an additional 500-700 faculty to join our affiliate faculty.</a:t>
            </a:r>
          </a:p>
        </p:txBody>
      </p:sp>
      <p:sp>
        <p:nvSpPr>
          <p:cNvPr id="4" name="Slide Number Placeholder 3"/>
          <p:cNvSpPr>
            <a:spLocks noGrp="1"/>
          </p:cNvSpPr>
          <p:nvPr>
            <p:ph type="sldNum" sz="quarter" idx="5"/>
          </p:nvPr>
        </p:nvSpPr>
        <p:spPr/>
        <p:txBody>
          <a:bodyPr/>
          <a:lstStyle/>
          <a:p>
            <a:pPr>
              <a:defRPr/>
            </a:pPr>
            <a:fld id="{368B3C24-18FF-5846-8288-BF0638A71DA5}" type="slidenum">
              <a:rPr lang="en-US" altLang="en-US" smtClean="0"/>
              <a:pPr>
                <a:defRPr/>
              </a:pPr>
              <a:t>13</a:t>
            </a:fld>
            <a:endParaRPr lang="en-US" altLang="en-US" dirty="0"/>
          </a:p>
        </p:txBody>
      </p:sp>
    </p:spTree>
    <p:extLst>
      <p:ext uri="{BB962C8B-B14F-4D97-AF65-F5344CB8AC3E}">
        <p14:creationId xmlns:p14="http://schemas.microsoft.com/office/powerpoint/2010/main" val="307574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taken from: https://</a:t>
            </a:r>
            <a:r>
              <a:rPr lang="en-US" dirty="0" err="1"/>
              <a:t>www.umassmed.edu</a:t>
            </a:r>
            <a:r>
              <a:rPr lang="en-US" dirty="0"/>
              <a:t>/</a:t>
            </a:r>
            <a:r>
              <a:rPr lang="en-US" dirty="0" err="1"/>
              <a:t>som</a:t>
            </a:r>
            <a:r>
              <a:rPr lang="en-US" dirty="0"/>
              <a:t>/student-community/class-profiles/ </a:t>
            </a:r>
          </a:p>
        </p:txBody>
      </p:sp>
      <p:sp>
        <p:nvSpPr>
          <p:cNvPr id="4" name="Slide Number Placeholder 3"/>
          <p:cNvSpPr>
            <a:spLocks noGrp="1"/>
          </p:cNvSpPr>
          <p:nvPr>
            <p:ph type="sldNum" sz="quarter" idx="5"/>
          </p:nvPr>
        </p:nvSpPr>
        <p:spPr/>
        <p:txBody>
          <a:bodyPr/>
          <a:lstStyle/>
          <a:p>
            <a:pPr>
              <a:defRPr/>
            </a:pPr>
            <a:fld id="{368B3C24-18FF-5846-8288-BF0638A71DA5}" type="slidenum">
              <a:rPr lang="en-US" altLang="en-US" smtClean="0"/>
              <a:pPr>
                <a:defRPr/>
              </a:pPr>
              <a:t>19</a:t>
            </a:fld>
            <a:endParaRPr lang="en-US" altLang="en-US" dirty="0"/>
          </a:p>
        </p:txBody>
      </p:sp>
    </p:spTree>
    <p:extLst>
      <p:ext uri="{BB962C8B-B14F-4D97-AF65-F5344CB8AC3E}">
        <p14:creationId xmlns:p14="http://schemas.microsoft.com/office/powerpoint/2010/main" val="117696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68B3C24-18FF-5846-8288-BF0638A71DA5}" type="slidenum">
              <a:rPr lang="en-US" altLang="en-US" smtClean="0"/>
              <a:pPr>
                <a:defRPr/>
              </a:pPr>
              <a:t>20</a:t>
            </a:fld>
            <a:endParaRPr lang="en-US" altLang="en-US" dirty="0"/>
          </a:p>
        </p:txBody>
      </p:sp>
    </p:spTree>
    <p:extLst>
      <p:ext uri="{BB962C8B-B14F-4D97-AF65-F5344CB8AC3E}">
        <p14:creationId xmlns:p14="http://schemas.microsoft.com/office/powerpoint/2010/main" val="2575857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latin typeface="+mn-lt"/>
                <a:ea typeface="+mn-ea"/>
                <a:cs typeface="+mn-cs"/>
              </a:rPr>
              <a:t>Nobel Prize (1)</a:t>
            </a:r>
            <a:endParaRPr lang="en-US" dirty="0">
              <a:latin typeface="+mn-lt"/>
              <a:ea typeface="+mn-ea"/>
              <a:cs typeface="+mn-cs"/>
            </a:endParaRPr>
          </a:p>
          <a:p>
            <a:r>
              <a:rPr lang="en-US" dirty="0">
                <a:latin typeface="+mn-lt"/>
                <a:ea typeface="+mn-ea"/>
                <a:cs typeface="+mn-cs"/>
              </a:rPr>
              <a:t>Craig Mello </a:t>
            </a:r>
          </a:p>
          <a:p>
            <a:r>
              <a:rPr lang="en-US" dirty="0">
                <a:latin typeface="+mn-lt"/>
                <a:ea typeface="+mn-ea"/>
                <a:cs typeface="+mn-cs"/>
              </a:rPr>
              <a:t> </a:t>
            </a:r>
          </a:p>
          <a:p>
            <a:r>
              <a:rPr lang="en-US" b="1" dirty="0">
                <a:latin typeface="+mn-lt"/>
                <a:ea typeface="+mn-ea"/>
                <a:cs typeface="+mn-cs"/>
              </a:rPr>
              <a:t>Albert Lasker Award for Basic Medical Research (Lasker Award) (1)</a:t>
            </a:r>
            <a:endParaRPr lang="en-US" dirty="0">
              <a:latin typeface="+mn-lt"/>
              <a:ea typeface="+mn-ea"/>
              <a:cs typeface="+mn-cs"/>
            </a:endParaRPr>
          </a:p>
          <a:p>
            <a:r>
              <a:rPr lang="en-US" dirty="0">
                <a:latin typeface="+mn-lt"/>
                <a:ea typeface="+mn-ea"/>
                <a:cs typeface="+mn-cs"/>
              </a:rPr>
              <a:t>Victor </a:t>
            </a:r>
            <a:r>
              <a:rPr lang="en-US" dirty="0" err="1">
                <a:latin typeface="+mn-lt"/>
                <a:ea typeface="+mn-ea"/>
                <a:cs typeface="+mn-cs"/>
              </a:rPr>
              <a:t>Ambros</a:t>
            </a:r>
            <a:r>
              <a:rPr lang="en-US" dirty="0">
                <a:latin typeface="+mn-lt"/>
                <a:ea typeface="+mn-ea"/>
                <a:cs typeface="+mn-cs"/>
              </a:rPr>
              <a:t> (2008)</a:t>
            </a:r>
          </a:p>
          <a:p>
            <a:r>
              <a:rPr lang="en-US" dirty="0">
                <a:latin typeface="+mn-lt"/>
                <a:ea typeface="+mn-ea"/>
                <a:cs typeface="+mn-cs"/>
              </a:rPr>
              <a:t> </a:t>
            </a:r>
          </a:p>
          <a:p>
            <a:r>
              <a:rPr lang="en-US" b="1" dirty="0">
                <a:latin typeface="+mn-lt"/>
                <a:ea typeface="+mn-ea"/>
                <a:cs typeface="+mn-cs"/>
              </a:rPr>
              <a:t>Breakthrough Prize in Life Sciences (1)</a:t>
            </a:r>
            <a:endParaRPr lang="en-US" dirty="0">
              <a:latin typeface="+mn-lt"/>
              <a:ea typeface="+mn-ea"/>
              <a:cs typeface="+mn-cs"/>
            </a:endParaRPr>
          </a:p>
          <a:p>
            <a:r>
              <a:rPr lang="en-US" dirty="0">
                <a:latin typeface="+mn-lt"/>
                <a:ea typeface="+mn-ea"/>
                <a:cs typeface="+mn-cs"/>
              </a:rPr>
              <a:t>Victor </a:t>
            </a:r>
            <a:r>
              <a:rPr lang="en-US" dirty="0" err="1">
                <a:latin typeface="+mn-lt"/>
                <a:ea typeface="+mn-ea"/>
                <a:cs typeface="+mn-cs"/>
              </a:rPr>
              <a:t>Ambros</a:t>
            </a:r>
            <a:r>
              <a:rPr lang="en-US" dirty="0">
                <a:latin typeface="+mn-lt"/>
                <a:ea typeface="+mn-ea"/>
                <a:cs typeface="+mn-cs"/>
              </a:rPr>
              <a:t> (2015)</a:t>
            </a:r>
          </a:p>
          <a:p>
            <a:r>
              <a:rPr lang="en-US" dirty="0">
                <a:latin typeface="+mn-lt"/>
                <a:ea typeface="+mn-ea"/>
                <a:cs typeface="+mn-cs"/>
              </a:rPr>
              <a:t> </a:t>
            </a:r>
          </a:p>
          <a:p>
            <a:r>
              <a:rPr lang="en-US" dirty="0">
                <a:latin typeface="+mn-lt"/>
                <a:ea typeface="+mn-ea"/>
                <a:cs typeface="+mn-cs"/>
                <a:sym typeface="Wingdings" pitchFamily="2" charset="2"/>
              </a:rPr>
              <a:t></a:t>
            </a:r>
            <a:r>
              <a:rPr lang="en-US" dirty="0">
                <a:latin typeface="+mn-lt"/>
                <a:ea typeface="+mn-ea"/>
                <a:cs typeface="+mn-cs"/>
              </a:rPr>
              <a:t> Instead of writing this as “1 Nobel Laureate, Breakthrough Prize Winner and Lasker Award Winner”, perhaps another way to do it is:</a:t>
            </a:r>
          </a:p>
          <a:p>
            <a:r>
              <a:rPr lang="en-US" dirty="0">
                <a:latin typeface="+mn-lt"/>
                <a:ea typeface="+mn-ea"/>
                <a:cs typeface="+mn-cs"/>
              </a:rPr>
              <a:t>1 Nobel Laureate (to indicate Mello) </a:t>
            </a:r>
          </a:p>
          <a:p>
            <a:r>
              <a:rPr lang="en-US" dirty="0">
                <a:latin typeface="+mn-lt"/>
                <a:ea typeface="+mn-ea"/>
                <a:cs typeface="+mn-cs"/>
              </a:rPr>
              <a:t>1 Breakthrough Prize and Lasker Award Winner (to indicate </a:t>
            </a:r>
            <a:r>
              <a:rPr lang="en-US" dirty="0" err="1">
                <a:latin typeface="+mn-lt"/>
                <a:ea typeface="+mn-ea"/>
                <a:cs typeface="+mn-cs"/>
              </a:rPr>
              <a:t>Ambros</a:t>
            </a:r>
            <a:r>
              <a:rPr lang="en-US" dirty="0">
                <a:latin typeface="+mn-lt"/>
                <a:ea typeface="+mn-ea"/>
                <a:cs typeface="+mn-cs"/>
              </a:rPr>
              <a:t>)</a:t>
            </a:r>
          </a:p>
          <a:p>
            <a:r>
              <a:rPr lang="en-US" dirty="0">
                <a:latin typeface="+mn-lt"/>
                <a:ea typeface="+mn-ea"/>
                <a:cs typeface="+mn-cs"/>
              </a:rPr>
              <a:t> </a:t>
            </a:r>
          </a:p>
          <a:p>
            <a:r>
              <a:rPr lang="en-US" b="1" dirty="0">
                <a:latin typeface="+mn-lt"/>
                <a:ea typeface="+mn-ea"/>
                <a:cs typeface="+mn-cs"/>
              </a:rPr>
              <a:t>Howard Hughes Medical Institute (Investigators: 3 in CC, 4 in UMMS)</a:t>
            </a:r>
            <a:endParaRPr lang="en-US" dirty="0">
              <a:latin typeface="+mn-lt"/>
              <a:ea typeface="+mn-ea"/>
              <a:cs typeface="+mn-cs"/>
            </a:endParaRPr>
          </a:p>
          <a:p>
            <a:r>
              <a:rPr lang="en-US" dirty="0">
                <a:latin typeface="+mn-lt"/>
                <a:ea typeface="+mn-ea"/>
                <a:cs typeface="+mn-cs"/>
              </a:rPr>
              <a:t>Investigators:</a:t>
            </a:r>
          </a:p>
          <a:p>
            <a:r>
              <a:rPr lang="en-US" dirty="0">
                <a:latin typeface="+mn-lt"/>
                <a:ea typeface="+mn-ea"/>
                <a:cs typeface="+mn-cs"/>
              </a:rPr>
              <a:t>Job Dekker (2015—)</a:t>
            </a:r>
          </a:p>
          <a:p>
            <a:r>
              <a:rPr lang="en-US" dirty="0">
                <a:latin typeface="+mn-lt"/>
                <a:ea typeface="+mn-ea"/>
                <a:cs typeface="+mn-cs"/>
              </a:rPr>
              <a:t>Craig Mello (2000—)</a:t>
            </a:r>
          </a:p>
          <a:p>
            <a:r>
              <a:rPr lang="en-US" dirty="0">
                <a:latin typeface="+mn-lt"/>
                <a:ea typeface="+mn-ea"/>
                <a:cs typeface="+mn-cs"/>
              </a:rPr>
              <a:t>Phillip </a:t>
            </a:r>
            <a:r>
              <a:rPr lang="en-US" dirty="0" err="1">
                <a:latin typeface="+mn-lt"/>
                <a:ea typeface="+mn-ea"/>
                <a:cs typeface="+mn-cs"/>
              </a:rPr>
              <a:t>Zamore</a:t>
            </a:r>
            <a:r>
              <a:rPr lang="en-US" dirty="0">
                <a:latin typeface="+mn-lt"/>
                <a:ea typeface="+mn-ea"/>
                <a:cs typeface="+mn-cs"/>
              </a:rPr>
              <a:t> (2008—)</a:t>
            </a:r>
          </a:p>
          <a:p>
            <a:r>
              <a:rPr lang="en-US" dirty="0">
                <a:latin typeface="+mn-lt"/>
                <a:ea typeface="+mn-ea"/>
                <a:cs typeface="+mn-cs"/>
              </a:rPr>
              <a:t> </a:t>
            </a:r>
          </a:p>
          <a:p>
            <a:r>
              <a:rPr lang="en-US" dirty="0">
                <a:latin typeface="+mn-lt"/>
                <a:ea typeface="+mn-ea"/>
                <a:cs typeface="+mn-cs"/>
              </a:rPr>
              <a:t>Also UMass faculty: Nikolaus </a:t>
            </a:r>
            <a:r>
              <a:rPr lang="en-US" dirty="0" err="1">
                <a:latin typeface="+mn-lt"/>
                <a:ea typeface="+mn-ea"/>
                <a:cs typeface="+mn-cs"/>
              </a:rPr>
              <a:t>Grigorieff</a:t>
            </a:r>
            <a:r>
              <a:rPr lang="en-US" dirty="0">
                <a:latin typeface="+mn-lt"/>
                <a:ea typeface="+mn-ea"/>
                <a:cs typeface="+mn-cs"/>
              </a:rPr>
              <a:t> (2018—)</a:t>
            </a:r>
          </a:p>
          <a:p>
            <a:r>
              <a:rPr lang="en-US" dirty="0">
                <a:latin typeface="+mn-lt"/>
                <a:ea typeface="+mn-ea"/>
                <a:cs typeface="+mn-cs"/>
              </a:rPr>
              <a:t> </a:t>
            </a:r>
          </a:p>
          <a:p>
            <a:r>
              <a:rPr lang="en-US" dirty="0">
                <a:latin typeface="+mn-lt"/>
                <a:ea typeface="+mn-ea"/>
                <a:cs typeface="+mn-cs"/>
              </a:rPr>
              <a:t>HHMI Faculty Scholar:</a:t>
            </a:r>
          </a:p>
          <a:p>
            <a:r>
              <a:rPr lang="en-US" dirty="0">
                <a:latin typeface="+mn-lt"/>
                <a:ea typeface="+mn-ea"/>
                <a:cs typeface="+mn-cs"/>
              </a:rPr>
              <a:t>Cole Haynes (2106—)</a:t>
            </a:r>
          </a:p>
          <a:p>
            <a:r>
              <a:rPr lang="en-US" dirty="0">
                <a:latin typeface="+mn-lt"/>
                <a:ea typeface="+mn-ea"/>
                <a:cs typeface="+mn-cs"/>
              </a:rPr>
              <a:t> </a:t>
            </a:r>
          </a:p>
          <a:p>
            <a:r>
              <a:rPr lang="en-US" b="1" dirty="0">
                <a:latin typeface="+mn-lt"/>
                <a:ea typeface="+mn-ea"/>
                <a:cs typeface="+mn-cs"/>
              </a:rPr>
              <a:t>National Academy of Science (5 in CC, 7 in UMMS)</a:t>
            </a:r>
            <a:endParaRPr lang="en-US" dirty="0">
              <a:latin typeface="+mn-lt"/>
              <a:ea typeface="+mn-ea"/>
              <a:cs typeface="+mn-cs"/>
            </a:endParaRPr>
          </a:p>
          <a:p>
            <a:r>
              <a:rPr lang="en-US" dirty="0">
                <a:latin typeface="+mn-lt"/>
                <a:ea typeface="+mn-ea"/>
                <a:cs typeface="+mn-cs"/>
              </a:rPr>
              <a:t>Victor </a:t>
            </a:r>
            <a:r>
              <a:rPr lang="en-US" dirty="0" err="1">
                <a:latin typeface="+mn-lt"/>
                <a:ea typeface="+mn-ea"/>
                <a:cs typeface="+mn-cs"/>
              </a:rPr>
              <a:t>Ambros</a:t>
            </a:r>
            <a:r>
              <a:rPr lang="en-US" dirty="0">
                <a:latin typeface="+mn-lt"/>
                <a:ea typeface="+mn-ea"/>
                <a:cs typeface="+mn-cs"/>
              </a:rPr>
              <a:t> (2007)</a:t>
            </a:r>
          </a:p>
          <a:p>
            <a:r>
              <a:rPr lang="en-US" dirty="0">
                <a:latin typeface="+mn-lt"/>
                <a:ea typeface="+mn-ea"/>
                <a:cs typeface="+mn-cs"/>
              </a:rPr>
              <a:t>Roger Davis (2018)</a:t>
            </a:r>
          </a:p>
          <a:p>
            <a:r>
              <a:rPr lang="en-US" dirty="0">
                <a:latin typeface="+mn-lt"/>
                <a:ea typeface="+mn-ea"/>
                <a:cs typeface="+mn-cs"/>
              </a:rPr>
              <a:t>Katherine Fitzgerald (2021)</a:t>
            </a:r>
          </a:p>
          <a:p>
            <a:r>
              <a:rPr lang="en-US" dirty="0">
                <a:latin typeface="+mn-lt"/>
                <a:ea typeface="+mn-ea"/>
                <a:cs typeface="+mn-cs"/>
              </a:rPr>
              <a:t>Michael Green (2014)</a:t>
            </a:r>
          </a:p>
          <a:p>
            <a:r>
              <a:rPr lang="en-US" dirty="0">
                <a:latin typeface="+mn-lt"/>
                <a:ea typeface="+mn-ea"/>
                <a:cs typeface="+mn-cs"/>
              </a:rPr>
              <a:t>Craig Mello (2005)</a:t>
            </a:r>
          </a:p>
          <a:p>
            <a:r>
              <a:rPr lang="en-US" dirty="0">
                <a:latin typeface="+mn-lt"/>
                <a:ea typeface="+mn-ea"/>
                <a:cs typeface="+mn-cs"/>
              </a:rPr>
              <a:t> </a:t>
            </a:r>
          </a:p>
          <a:p>
            <a:r>
              <a:rPr lang="en-US" dirty="0">
                <a:latin typeface="+mn-lt"/>
                <a:ea typeface="+mn-ea"/>
                <a:cs typeface="+mn-cs"/>
              </a:rPr>
              <a:t>Also UMass faculty: Nikolaus </a:t>
            </a:r>
            <a:r>
              <a:rPr lang="en-US" dirty="0" err="1">
                <a:latin typeface="+mn-lt"/>
                <a:ea typeface="+mn-ea"/>
                <a:cs typeface="+mn-cs"/>
              </a:rPr>
              <a:t>Grigorieff</a:t>
            </a:r>
            <a:r>
              <a:rPr lang="en-US" dirty="0">
                <a:latin typeface="+mn-lt"/>
                <a:ea typeface="+mn-ea"/>
                <a:cs typeface="+mn-cs"/>
              </a:rPr>
              <a:t> (2021), Raul Padron (2018)</a:t>
            </a:r>
          </a:p>
          <a:p>
            <a:r>
              <a:rPr lang="en-US" dirty="0">
                <a:latin typeface="+mn-lt"/>
                <a:ea typeface="+mn-ea"/>
                <a:cs typeface="+mn-cs"/>
              </a:rPr>
              <a:t> </a:t>
            </a:r>
          </a:p>
          <a:p>
            <a:r>
              <a:rPr lang="en-US" b="1" dirty="0">
                <a:latin typeface="+mn-lt"/>
                <a:ea typeface="+mn-ea"/>
                <a:cs typeface="+mn-cs"/>
              </a:rPr>
              <a:t>National Academy of Medicine (3 in CC, 4 in UMMS)</a:t>
            </a:r>
            <a:endParaRPr lang="en-US" dirty="0">
              <a:latin typeface="+mn-lt"/>
              <a:ea typeface="+mn-ea"/>
              <a:cs typeface="+mn-cs"/>
            </a:endParaRPr>
          </a:p>
          <a:p>
            <a:r>
              <a:rPr lang="en-US" dirty="0">
                <a:latin typeface="+mn-lt"/>
                <a:ea typeface="+mn-ea"/>
                <a:cs typeface="+mn-cs"/>
              </a:rPr>
              <a:t>Michael Green (2015)</a:t>
            </a:r>
          </a:p>
          <a:p>
            <a:r>
              <a:rPr lang="en-US" dirty="0">
                <a:latin typeface="+mn-lt"/>
                <a:ea typeface="+mn-ea"/>
                <a:cs typeface="+mn-cs"/>
              </a:rPr>
              <a:t>Job Dekker (2021)</a:t>
            </a:r>
          </a:p>
          <a:p>
            <a:r>
              <a:rPr lang="en-US" dirty="0">
                <a:latin typeface="+mn-lt"/>
                <a:ea typeface="+mn-ea"/>
                <a:cs typeface="+mn-cs"/>
              </a:rPr>
              <a:t>Kate Fitzgerald (2021)</a:t>
            </a:r>
          </a:p>
          <a:p>
            <a:r>
              <a:rPr lang="en-US" dirty="0">
                <a:latin typeface="+mn-lt"/>
                <a:ea typeface="+mn-ea"/>
                <a:cs typeface="+mn-cs"/>
              </a:rPr>
              <a:t> </a:t>
            </a:r>
          </a:p>
          <a:p>
            <a:r>
              <a:rPr lang="en-US" dirty="0">
                <a:latin typeface="+mn-lt"/>
                <a:ea typeface="+mn-ea"/>
                <a:cs typeface="+mn-cs"/>
              </a:rPr>
              <a:t>Also UMass faculty: Robert H. Brown (2001)</a:t>
            </a:r>
          </a:p>
          <a:p>
            <a:r>
              <a:rPr lang="en-US" dirty="0">
                <a:latin typeface="+mn-lt"/>
                <a:ea typeface="+mn-ea"/>
                <a:cs typeface="+mn-cs"/>
              </a:rPr>
              <a:t> </a:t>
            </a:r>
          </a:p>
          <a:p>
            <a:r>
              <a:rPr lang="en-US" b="1" dirty="0">
                <a:latin typeface="+mn-lt"/>
                <a:ea typeface="+mn-ea"/>
                <a:cs typeface="+mn-cs"/>
              </a:rPr>
              <a:t>American Academy of Arts &amp; Sciences (4 in CC, 5 in UMMS)</a:t>
            </a:r>
            <a:endParaRPr lang="en-US" dirty="0">
              <a:latin typeface="+mn-lt"/>
              <a:ea typeface="+mn-ea"/>
              <a:cs typeface="+mn-cs"/>
            </a:endParaRPr>
          </a:p>
          <a:p>
            <a:r>
              <a:rPr lang="en-US" dirty="0">
                <a:latin typeface="+mn-lt"/>
                <a:ea typeface="+mn-ea"/>
                <a:cs typeface="+mn-cs"/>
              </a:rPr>
              <a:t>Victor </a:t>
            </a:r>
            <a:r>
              <a:rPr lang="en-US" dirty="0" err="1">
                <a:latin typeface="+mn-lt"/>
                <a:ea typeface="+mn-ea"/>
                <a:cs typeface="+mn-cs"/>
              </a:rPr>
              <a:t>Ambros</a:t>
            </a:r>
            <a:r>
              <a:rPr lang="en-US" dirty="0">
                <a:latin typeface="+mn-lt"/>
                <a:ea typeface="+mn-ea"/>
                <a:cs typeface="+mn-cs"/>
              </a:rPr>
              <a:t> (2011)</a:t>
            </a:r>
          </a:p>
          <a:p>
            <a:r>
              <a:rPr lang="en-US" dirty="0">
                <a:latin typeface="+mn-lt"/>
                <a:ea typeface="+mn-ea"/>
                <a:cs typeface="+mn-cs"/>
              </a:rPr>
              <a:t>Roger Davis (2021)</a:t>
            </a:r>
          </a:p>
          <a:p>
            <a:r>
              <a:rPr lang="en-US" dirty="0">
                <a:latin typeface="+mn-lt"/>
                <a:ea typeface="+mn-ea"/>
                <a:cs typeface="+mn-cs"/>
              </a:rPr>
              <a:t>Michael Green (2018)</a:t>
            </a:r>
          </a:p>
          <a:p>
            <a:r>
              <a:rPr lang="en-US" dirty="0">
                <a:latin typeface="+mn-lt"/>
                <a:ea typeface="+mn-ea"/>
                <a:cs typeface="+mn-cs"/>
              </a:rPr>
              <a:t>Craig Mello (2008)</a:t>
            </a:r>
          </a:p>
          <a:p>
            <a:r>
              <a:rPr lang="en-US" dirty="0">
                <a:latin typeface="+mn-lt"/>
                <a:ea typeface="+mn-ea"/>
                <a:cs typeface="+mn-cs"/>
              </a:rPr>
              <a:t> </a:t>
            </a:r>
          </a:p>
          <a:p>
            <a:r>
              <a:rPr lang="en-US" dirty="0">
                <a:latin typeface="+mn-lt"/>
                <a:ea typeface="+mn-ea"/>
                <a:cs typeface="+mn-cs"/>
              </a:rPr>
              <a:t>Also UMass faculty: </a:t>
            </a:r>
            <a:r>
              <a:rPr lang="en-US" dirty="0" err="1">
                <a:latin typeface="+mn-lt"/>
                <a:ea typeface="+mn-ea"/>
                <a:cs typeface="+mn-cs"/>
              </a:rPr>
              <a:t>Thoru</a:t>
            </a:r>
            <a:r>
              <a:rPr lang="en-US" dirty="0">
                <a:latin typeface="+mn-lt"/>
                <a:ea typeface="+mn-ea"/>
                <a:cs typeface="+mn-cs"/>
              </a:rPr>
              <a:t> Pederson (2020)</a:t>
            </a:r>
          </a:p>
          <a:p>
            <a:endParaRPr lang="en-US" dirty="0"/>
          </a:p>
        </p:txBody>
      </p:sp>
      <p:sp>
        <p:nvSpPr>
          <p:cNvPr id="4" name="Slide Number Placeholder 3"/>
          <p:cNvSpPr>
            <a:spLocks noGrp="1"/>
          </p:cNvSpPr>
          <p:nvPr>
            <p:ph type="sldNum" sz="quarter" idx="5"/>
          </p:nvPr>
        </p:nvSpPr>
        <p:spPr/>
        <p:txBody>
          <a:bodyPr/>
          <a:lstStyle/>
          <a:p>
            <a:fld id="{1AD35506-AE2A-4C5F-8FDC-E83F3A5D54F6}" type="slidenum">
              <a:rPr lang="en-US" smtClean="0"/>
              <a:t>25</a:t>
            </a:fld>
            <a:endParaRPr lang="en-US"/>
          </a:p>
        </p:txBody>
      </p:sp>
    </p:spTree>
    <p:extLst>
      <p:ext uri="{BB962C8B-B14F-4D97-AF65-F5344CB8AC3E}">
        <p14:creationId xmlns:p14="http://schemas.microsoft.com/office/powerpoint/2010/main" val="2847534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Tx/>
              <a:buChar char="-"/>
            </a:pPr>
            <a:r>
              <a:rPr lang="en-US" dirty="0"/>
              <a:t>Ambulatory Care Center; opened 2010; 253,000 square feet</a:t>
            </a:r>
          </a:p>
          <a:p>
            <a:pPr marL="174708" indent="-174708">
              <a:buFontTx/>
              <a:buChar char="-"/>
            </a:pPr>
            <a:r>
              <a:rPr lang="en-US" dirty="0"/>
              <a:t>The Ambulatory Care Center (ACC) was opened in 2010 by UMass Medical School in collaboration with its clinical partner the UMass Memorial Medical Center. The 350,000 square-foot ACC is home to a mix of patient-care, clinical research and educational activities.</a:t>
            </a:r>
          </a:p>
          <a:p>
            <a:endParaRPr lang="en-US" dirty="0"/>
          </a:p>
        </p:txBody>
      </p:sp>
      <p:sp>
        <p:nvSpPr>
          <p:cNvPr id="4" name="Slide Number Placeholder 3"/>
          <p:cNvSpPr>
            <a:spLocks noGrp="1"/>
          </p:cNvSpPr>
          <p:nvPr>
            <p:ph type="sldNum" sz="quarter" idx="5"/>
          </p:nvPr>
        </p:nvSpPr>
        <p:spPr/>
        <p:txBody>
          <a:bodyPr/>
          <a:lstStyle/>
          <a:p>
            <a:pPr>
              <a:defRPr/>
            </a:pPr>
            <a:fld id="{368B3C24-18FF-5846-8288-BF0638A71DA5}" type="slidenum">
              <a:rPr lang="en-US" altLang="en-US" smtClean="0"/>
              <a:pPr>
                <a:defRPr/>
              </a:pPr>
              <a:t>26</a:t>
            </a:fld>
            <a:endParaRPr lang="en-US" altLang="en-US" dirty="0"/>
          </a:p>
        </p:txBody>
      </p:sp>
    </p:spTree>
    <p:extLst>
      <p:ext uri="{BB962C8B-B14F-4D97-AF65-F5344CB8AC3E}">
        <p14:creationId xmlns:p14="http://schemas.microsoft.com/office/powerpoint/2010/main" val="1050233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EB17CF-A174-1348-860E-4453F8E8FF1F}" type="slidenum">
              <a:rPr lang="en-US" smtClean="0"/>
              <a:t>27</a:t>
            </a:fld>
            <a:endParaRPr lang="en-US"/>
          </a:p>
        </p:txBody>
      </p:sp>
    </p:spTree>
    <p:extLst>
      <p:ext uri="{BB962C8B-B14F-4D97-AF65-F5344CB8AC3E}">
        <p14:creationId xmlns:p14="http://schemas.microsoft.com/office/powerpoint/2010/main" val="275005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3.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3" Type="http://schemas.openxmlformats.org/officeDocument/2006/relationships/tags" Target="../tags/tag43.xml"/><Relationship Id="rId18" Type="http://schemas.openxmlformats.org/officeDocument/2006/relationships/tags" Target="../tags/tag48.xml"/><Relationship Id="rId26" Type="http://schemas.openxmlformats.org/officeDocument/2006/relationships/tags" Target="../tags/tag56.xml"/><Relationship Id="rId3" Type="http://schemas.openxmlformats.org/officeDocument/2006/relationships/tags" Target="../tags/tag33.xml"/><Relationship Id="rId21" Type="http://schemas.openxmlformats.org/officeDocument/2006/relationships/tags" Target="../tags/tag51.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tags" Target="../tags/tag47.xml"/><Relationship Id="rId25" Type="http://schemas.openxmlformats.org/officeDocument/2006/relationships/tags" Target="../tags/tag55.xml"/><Relationship Id="rId33" Type="http://schemas.openxmlformats.org/officeDocument/2006/relationships/image" Target="../media/image14.emf"/><Relationship Id="rId2" Type="http://schemas.openxmlformats.org/officeDocument/2006/relationships/tags" Target="../tags/tag32.xml"/><Relationship Id="rId16" Type="http://schemas.openxmlformats.org/officeDocument/2006/relationships/tags" Target="../tags/tag46.xml"/><Relationship Id="rId20" Type="http://schemas.openxmlformats.org/officeDocument/2006/relationships/tags" Target="../tags/tag50.xml"/><Relationship Id="rId29" Type="http://schemas.openxmlformats.org/officeDocument/2006/relationships/image" Target="../media/image10.jpe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24" Type="http://schemas.openxmlformats.org/officeDocument/2006/relationships/tags" Target="../tags/tag54.xml"/><Relationship Id="rId32" Type="http://schemas.openxmlformats.org/officeDocument/2006/relationships/oleObject" Target="../embeddings/oleObject4.bin"/><Relationship Id="rId5" Type="http://schemas.openxmlformats.org/officeDocument/2006/relationships/tags" Target="../tags/tag35.xml"/><Relationship Id="rId15" Type="http://schemas.openxmlformats.org/officeDocument/2006/relationships/tags" Target="../tags/tag45.xml"/><Relationship Id="rId23" Type="http://schemas.openxmlformats.org/officeDocument/2006/relationships/tags" Target="../tags/tag53.xml"/><Relationship Id="rId28" Type="http://schemas.openxmlformats.org/officeDocument/2006/relationships/slideMaster" Target="../slideMasters/slideMaster2.xml"/><Relationship Id="rId10" Type="http://schemas.openxmlformats.org/officeDocument/2006/relationships/tags" Target="../tags/tag40.xml"/><Relationship Id="rId19" Type="http://schemas.openxmlformats.org/officeDocument/2006/relationships/tags" Target="../tags/tag49.xml"/><Relationship Id="rId31" Type="http://schemas.openxmlformats.org/officeDocument/2006/relationships/image" Target="../media/image11.emf"/><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 Id="rId22" Type="http://schemas.openxmlformats.org/officeDocument/2006/relationships/tags" Target="../tags/tag52.xml"/><Relationship Id="rId27" Type="http://schemas.openxmlformats.org/officeDocument/2006/relationships/tags" Target="../tags/tag57.xml"/><Relationship Id="rId30" Type="http://schemas.openxmlformats.org/officeDocument/2006/relationships/oleObject" Target="../embeddings/oleObject3.bin"/><Relationship Id="rId8" Type="http://schemas.openxmlformats.org/officeDocument/2006/relationships/tags" Target="../tags/tag3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tags" Target="../tags/tag60.xml"/><Relationship Id="rId7" Type="http://schemas.openxmlformats.org/officeDocument/2006/relationships/oleObject" Target="../embeddings/oleObject5.bin"/><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0.jpg"/><Relationship Id="rId5" Type="http://schemas.openxmlformats.org/officeDocument/2006/relationships/slideMaster" Target="../slideMasters/slideMaster6.xml"/><Relationship Id="rId4" Type="http://schemas.openxmlformats.org/officeDocument/2006/relationships/tags" Target="../tags/tag6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2.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defRPr sz="6000">
                <a:solidFill>
                  <a:srgbClr val="A32638"/>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1" i="1">
                <a:solidFill>
                  <a:srgbClr val="3641A2"/>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41871936"/>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60770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76200"/>
            <a:ext cx="30480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0"/>
            <a:ext cx="89408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92540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White">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43FDE61-1A20-C741-B0A6-17188F980614}"/>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6" name="Picture 5" descr="A picture containing text&#10;&#10;Description automatically generated">
            <a:extLst>
              <a:ext uri="{FF2B5EF4-FFF2-40B4-BE49-F238E27FC236}">
                <a16:creationId xmlns:a16="http://schemas.microsoft.com/office/drawing/2014/main" id="{838BC2A2-8678-D44F-811B-AA3EF43AA91A}"/>
              </a:ext>
            </a:extLst>
          </p:cNvPr>
          <p:cNvPicPr>
            <a:picLocks noChangeAspect="1"/>
          </p:cNvPicPr>
          <p:nvPr userDrawn="1"/>
        </p:nvPicPr>
        <p:blipFill>
          <a:blip r:embed="rId3"/>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160918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3" y="1828799"/>
            <a:ext cx="3563471"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3" y="2719947"/>
            <a:ext cx="3563471" cy="2349314"/>
          </a:xfrm>
        </p:spPr>
        <p:txBody>
          <a:bodyPr>
            <a:normAutofit/>
          </a:bodyPr>
          <a:lstStyle>
            <a:lvl1pPr>
              <a:defRPr sz="1350"/>
            </a:lvl1pPr>
            <a:lvl2pPr>
              <a:defRPr sz="1350"/>
            </a:lvl2pPr>
            <a:lvl3pPr>
              <a:defRPr sz="135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7" y="1828799"/>
            <a:ext cx="3563469"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7"/>
            <a:ext cx="3563468" cy="2349314"/>
          </a:xfrm>
        </p:spPr>
        <p:txBody>
          <a:bodyPr>
            <a:normAutofit/>
          </a:bodyPr>
          <a:lstStyle>
            <a:lvl1pPr>
              <a:defRPr sz="1350"/>
            </a:lvl1pPr>
            <a:lvl2pPr>
              <a:defRPr sz="1350"/>
            </a:lvl2pPr>
            <a:lvl3pPr>
              <a:defRPr sz="135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5" y="1828799"/>
            <a:ext cx="3563469"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35475" y="2719947"/>
            <a:ext cx="3563469" cy="2349314"/>
          </a:xfrm>
        </p:spPr>
        <p:txBody>
          <a:bodyPr>
            <a:normAutofit/>
          </a:bodyPr>
          <a:lstStyle>
            <a:lvl1pPr>
              <a:defRPr sz="1350"/>
            </a:lvl1pPr>
            <a:lvl2pPr>
              <a:defRPr sz="1350"/>
            </a:lvl2pPr>
            <a:lvl3pPr>
              <a:defRPr sz="135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F31BE896-50CD-BE4D-92F1-F56C0F4F7224}"/>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0"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1"/>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6" name="Picture 15" descr="A picture containing text&#10;&#10;Description automatically generated">
            <a:extLst>
              <a:ext uri="{FF2B5EF4-FFF2-40B4-BE49-F238E27FC236}">
                <a16:creationId xmlns:a16="http://schemas.microsoft.com/office/drawing/2014/main" id="{0643F17C-3AB2-8743-B065-6F8880CF3C88}"/>
              </a:ext>
            </a:extLst>
          </p:cNvPr>
          <p:cNvPicPr>
            <a:picLocks noChangeAspect="1"/>
          </p:cNvPicPr>
          <p:nvPr userDrawn="1"/>
        </p:nvPicPr>
        <p:blipFill>
          <a:blip r:embed="rId4"/>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2435185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8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457200" y="683632"/>
            <a:ext cx="117348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457202" y="683632"/>
            <a:ext cx="3432175" cy="4114800"/>
          </a:xfrm>
        </p:spPr>
        <p:txBody>
          <a:bodyPr/>
          <a:lstStyle/>
          <a:p>
            <a:r>
              <a:rPr lang="en-US" dirty="0"/>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4334005" y="1191415"/>
            <a:ext cx="7019795" cy="1136134"/>
          </a:xfrm>
        </p:spPr>
        <p:txBody>
          <a:bodyPr anchor="b">
            <a:normAutofit/>
          </a:bodyPr>
          <a:lstStyle>
            <a:lvl1pPr>
              <a:defRPr sz="3000">
                <a:solidFill>
                  <a:schemeClr val="bg1"/>
                </a:solidFill>
              </a:defRPr>
            </a:lvl1pPr>
          </a:lstStyle>
          <a:p>
            <a:r>
              <a:rPr lang="en-US" dirty="0"/>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4333876" y="2705101"/>
            <a:ext cx="7019925" cy="1692275"/>
          </a:xfrm>
        </p:spPr>
        <p:txBody>
          <a:bodyPr>
            <a:normAutofit/>
          </a:bodyPr>
          <a:lstStyle>
            <a:lvl1pPr marL="0" marR="0" indent="0" algn="l" defTabSz="685800" rtl="0" eaLnBrk="1" fontAlgn="auto" latinLnBrk="0" hangingPunct="1">
              <a:lnSpc>
                <a:spcPct val="100000"/>
              </a:lnSpc>
              <a:spcBef>
                <a:spcPts val="0"/>
              </a:spcBef>
              <a:spcAft>
                <a:spcPts val="0"/>
              </a:spcAft>
              <a:buClrTx/>
              <a:buSzTx/>
              <a:buFontTx/>
              <a:buNone/>
              <a:tabLst/>
              <a:defRPr sz="2100">
                <a:solidFill>
                  <a:schemeClr val="bg1"/>
                </a:solidFill>
              </a:defRPr>
            </a:lvl1pPr>
          </a:lstStyle>
          <a:p>
            <a:r>
              <a:rPr lang="en-US" sz="1800" b="0" i="0" dirty="0">
                <a:latin typeface="Arial" panose="020B0604020202020204" pitchFamily="34" charset="0"/>
                <a:cs typeface="Arial" panose="020B0604020202020204" pitchFamily="34" charset="0"/>
              </a:rPr>
              <a:t>Title or details about person lorem ipsum dolore set </a:t>
            </a:r>
            <a:r>
              <a:rPr lang="en-US" sz="1800" b="0" i="0" dirty="0" err="1">
                <a:latin typeface="Arial" panose="020B0604020202020204" pitchFamily="34" charset="0"/>
                <a:cs typeface="Arial" panose="020B0604020202020204" pitchFamily="34" charset="0"/>
              </a:rPr>
              <a:t>amon</a:t>
            </a:r>
            <a:r>
              <a:rPr lang="en-US" sz="1800" b="0" i="0" dirty="0">
                <a:latin typeface="Arial" panose="020B0604020202020204" pitchFamily="34" charset="0"/>
                <a:cs typeface="Arial" panose="020B0604020202020204" pitchFamily="34" charset="0"/>
              </a:rPr>
              <a:t> de </a:t>
            </a:r>
            <a:r>
              <a:rPr lang="en-US" sz="1800" b="0" i="0" dirty="0" err="1">
                <a:latin typeface="Arial" panose="020B0604020202020204" pitchFamily="34" charset="0"/>
                <a:cs typeface="Arial" panose="020B0604020202020204" pitchFamily="34" charset="0"/>
              </a:rPr>
              <a:t>tretus</a:t>
            </a:r>
            <a:r>
              <a:rPr lang="en-US" sz="1800" b="0" i="0" dirty="0">
                <a:latin typeface="Arial" panose="020B0604020202020204" pitchFamily="34" charset="0"/>
                <a:cs typeface="Arial" panose="020B0604020202020204" pitchFamily="34" charset="0"/>
              </a:rPr>
              <a:t> lorem ipsum</a:t>
            </a:r>
          </a:p>
        </p:txBody>
      </p:sp>
      <p:pic>
        <p:nvPicPr>
          <p:cNvPr id="10" name="Picture 9" descr="Graphical user interface, text&#10;&#10;Description automatically generated">
            <a:extLst>
              <a:ext uri="{FF2B5EF4-FFF2-40B4-BE49-F238E27FC236}">
                <a16:creationId xmlns:a16="http://schemas.microsoft.com/office/drawing/2014/main" id="{3E20C0C6-5B1D-5C49-B046-225729EE36BC}"/>
              </a:ext>
            </a:extLst>
          </p:cNvPr>
          <p:cNvPicPr>
            <a:picLocks noChangeAspect="1"/>
          </p:cNvPicPr>
          <p:nvPr userDrawn="1"/>
        </p:nvPicPr>
        <p:blipFill>
          <a:blip r:embed="rId3"/>
          <a:stretch>
            <a:fillRect/>
          </a:stretch>
        </p:blipFill>
        <p:spPr>
          <a:xfrm>
            <a:off x="436881" y="5708073"/>
            <a:ext cx="5415281" cy="892290"/>
          </a:xfrm>
          <a:prstGeom prst="rect">
            <a:avLst/>
          </a:prstGeom>
        </p:spPr>
      </p:pic>
    </p:spTree>
    <p:extLst>
      <p:ext uri="{BB962C8B-B14F-4D97-AF65-F5344CB8AC3E}">
        <p14:creationId xmlns:p14="http://schemas.microsoft.com/office/powerpoint/2010/main" val="2265044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KnockoutHeader+TwoLists">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29B0E20-43F8-D141-A8EC-68EED31219CA}"/>
              </a:ext>
            </a:extLst>
          </p:cNvPr>
          <p:cNvPicPr>
            <a:picLocks noChangeAspect="1"/>
          </p:cNvPicPr>
          <p:nvPr userDrawn="1"/>
        </p:nvPicPr>
        <p:blipFill rotWithShape="1">
          <a:blip r:embed="rId2"/>
          <a:srcRect b="86667"/>
          <a:stretch/>
        </p:blipFill>
        <p:spPr>
          <a:xfrm>
            <a:off x="0" y="0"/>
            <a:ext cx="12192000" cy="914400"/>
          </a:xfrm>
          <a:prstGeom prst="rect">
            <a:avLst/>
          </a:prstGeom>
        </p:spPr>
      </p:pic>
      <p:sp>
        <p:nvSpPr>
          <p:cNvPr id="18" name="Rectangle 17">
            <a:extLst>
              <a:ext uri="{FF2B5EF4-FFF2-40B4-BE49-F238E27FC236}">
                <a16:creationId xmlns:a16="http://schemas.microsoft.com/office/drawing/2014/main" id="{C9300C64-F436-6B44-A44E-4F6FF77F41C5}"/>
              </a:ext>
            </a:extLst>
          </p:cNvPr>
          <p:cNvSpPr/>
          <p:nvPr userDrawn="1"/>
        </p:nvSpPr>
        <p:spPr>
          <a:xfrm>
            <a:off x="8838523" y="914400"/>
            <a:ext cx="3353477" cy="413749"/>
          </a:xfrm>
          <a:prstGeom prst="rect">
            <a:avLst/>
          </a:prstGeom>
          <a:gradFill>
            <a:gsLst>
              <a:gs pos="0">
                <a:schemeClr val="tx2">
                  <a:alpha val="85000"/>
                </a:schemeClr>
              </a:gs>
              <a:gs pos="100000">
                <a:schemeClr val="tx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69726" y="1117687"/>
            <a:ext cx="8079645" cy="598899"/>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69726" y="2042954"/>
            <a:ext cx="11265074" cy="4129246"/>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15501"/>
            <a:ext cx="8079645" cy="598899"/>
          </a:xfrm>
          <a:prstGeom prst="rect">
            <a:avLst/>
          </a:prstGeom>
        </p:spPr>
        <p:txBody>
          <a:bodyPr>
            <a:normAutofit/>
          </a:bodyPr>
          <a:lstStyle>
            <a:lvl1pPr>
              <a:defRPr sz="32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16" name="Slide Number Placeholder 5">
            <a:extLst>
              <a:ext uri="{FF2B5EF4-FFF2-40B4-BE49-F238E27FC236}">
                <a16:creationId xmlns:a16="http://schemas.microsoft.com/office/drawing/2014/main" id="{83F94D2C-6EE3-6A48-A1EF-CBEBCA682D15}"/>
              </a:ext>
            </a:extLst>
          </p:cNvPr>
          <p:cNvSpPr txBox="1">
            <a:spLocks/>
          </p:cNvSpPr>
          <p:nvPr userDrawn="1"/>
        </p:nvSpPr>
        <p:spPr>
          <a:xfrm>
            <a:off x="9031356" y="633605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400" smtClean="0">
                <a:solidFill>
                  <a:schemeClr val="tx1"/>
                </a:solidFill>
              </a:rPr>
              <a:pPr/>
              <a:t>‹#›</a:t>
            </a:fld>
            <a:endParaRPr lang="en-US" sz="1400" dirty="0">
              <a:solidFill>
                <a:schemeClr val="tx1"/>
              </a:solidFill>
            </a:endParaRPr>
          </a:p>
        </p:txBody>
      </p:sp>
      <p:sp>
        <p:nvSpPr>
          <p:cNvPr id="10" name="Rectangle 9">
            <a:extLst>
              <a:ext uri="{FF2B5EF4-FFF2-40B4-BE49-F238E27FC236}">
                <a16:creationId xmlns:a16="http://schemas.microsoft.com/office/drawing/2014/main" id="{B9BD80A5-3403-1345-8F49-B66B5EEE9B98}"/>
              </a:ext>
            </a:extLst>
          </p:cNvPr>
          <p:cNvSpPr/>
          <p:nvPr userDrawn="1"/>
        </p:nvSpPr>
        <p:spPr>
          <a:xfrm>
            <a:off x="8838522" y="-81280"/>
            <a:ext cx="3444917" cy="1409429"/>
          </a:xfrm>
          <a:prstGeom prst="rect">
            <a:avLst/>
          </a:prstGeom>
          <a:solidFill>
            <a:schemeClr val="bg2">
              <a:lumMod val="10000"/>
              <a:alpha val="538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text&#10;&#10;Description automatically generated">
            <a:extLst>
              <a:ext uri="{FF2B5EF4-FFF2-40B4-BE49-F238E27FC236}">
                <a16:creationId xmlns:a16="http://schemas.microsoft.com/office/drawing/2014/main" id="{15C6A141-1590-8949-BF95-020CD1B558B2}"/>
              </a:ext>
            </a:extLst>
          </p:cNvPr>
          <p:cNvPicPr>
            <a:picLocks noChangeAspect="1"/>
          </p:cNvPicPr>
          <p:nvPr userDrawn="1"/>
        </p:nvPicPr>
        <p:blipFill>
          <a:blip r:embed="rId3"/>
          <a:stretch>
            <a:fillRect/>
          </a:stretch>
        </p:blipFill>
        <p:spPr>
          <a:xfrm>
            <a:off x="9178686" y="232349"/>
            <a:ext cx="2596275" cy="859832"/>
          </a:xfrm>
          <a:prstGeom prst="rect">
            <a:avLst/>
          </a:prstGeom>
        </p:spPr>
      </p:pic>
    </p:spTree>
    <p:extLst>
      <p:ext uri="{BB962C8B-B14F-4D97-AF65-F5344CB8AC3E}">
        <p14:creationId xmlns:p14="http://schemas.microsoft.com/office/powerpoint/2010/main" val="166392125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orient="horz" pos="432">
          <p15:clr>
            <a:srgbClr val="FBAE40"/>
          </p15:clr>
        </p15:guide>
        <p15:guide id="4" pos="7392">
          <p15:clr>
            <a:srgbClr val="FBAE40"/>
          </p15:clr>
        </p15:guide>
        <p15:guide id="5" orient="horz" pos="576">
          <p15:clr>
            <a:srgbClr val="FBAE40"/>
          </p15:clr>
        </p15:guide>
        <p15:guide id="6" orient="horz" pos="3888">
          <p15:clr>
            <a:srgbClr val="FBAE40"/>
          </p15:clr>
        </p15:guide>
        <p15:guide id="7" orient="horz" pos="1008">
          <p15:clr>
            <a:srgbClr val="FBAE40"/>
          </p15:clr>
        </p15:guide>
        <p15:guide id="8" orient="horz" pos="1152">
          <p15:clr>
            <a:srgbClr val="FBAE40"/>
          </p15:clr>
        </p15:guide>
        <p15:guide id="9" orient="horz" pos="14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ho We Are_Pitch Deck">
    <p:spTree>
      <p:nvGrpSpPr>
        <p:cNvPr id="1" name=""/>
        <p:cNvGrpSpPr/>
        <p:nvPr/>
      </p:nvGrpSpPr>
      <p:grpSpPr>
        <a:xfrm>
          <a:off x="0" y="0"/>
          <a:ext cx="0" cy="0"/>
          <a:chOff x="0" y="0"/>
          <a:chExt cx="0" cy="0"/>
        </a:xfrm>
      </p:grpSpPr>
      <p:pic>
        <p:nvPicPr>
          <p:cNvPr id="7" name="Picture 12" descr="ForHealth Consulting at UMass Chan Medical School">
            <a:extLst>
              <a:ext uri="{FF2B5EF4-FFF2-40B4-BE49-F238E27FC236}">
                <a16:creationId xmlns:a16="http://schemas.microsoft.com/office/drawing/2014/main" id="{B02D81C5-55D3-CE1C-30AD-F56ACDA71ED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3757" y="429329"/>
            <a:ext cx="2212840" cy="442568"/>
          </a:xfrm>
          <a:prstGeom prst="rect">
            <a:avLst/>
          </a:prstGeom>
        </p:spPr>
      </p:pic>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229601" cy="665514"/>
          </a:xfrm>
        </p:spPr>
        <p:txBody>
          <a:bodyPr/>
          <a:lstStyle>
            <a:lvl1pPr>
              <a:defRPr/>
            </a:lvl1pPr>
          </a:lstStyle>
          <a:p>
            <a:r>
              <a:rPr lang="en-US"/>
              <a:t>Click to edit Master title style</a:t>
            </a:r>
          </a:p>
        </p:txBody>
      </p:sp>
      <p:sp>
        <p:nvSpPr>
          <p:cNvPr id="17" name="Text Placeholder 16">
            <a:extLst>
              <a:ext uri="{FF2B5EF4-FFF2-40B4-BE49-F238E27FC236}">
                <a16:creationId xmlns:a16="http://schemas.microsoft.com/office/drawing/2014/main" id="{87FE1D28-12D3-DD55-5039-2651C4ABEF0D}"/>
              </a:ext>
            </a:extLst>
          </p:cNvPr>
          <p:cNvSpPr>
            <a:spLocks noGrp="1"/>
          </p:cNvSpPr>
          <p:nvPr>
            <p:ph type="body" sz="quarter" idx="14"/>
          </p:nvPr>
        </p:nvSpPr>
        <p:spPr>
          <a:xfrm>
            <a:off x="914397" y="1259174"/>
            <a:ext cx="9214338" cy="1941223"/>
          </a:xfrm>
        </p:spPr>
        <p:txBody>
          <a:bodyPr/>
          <a:lstStyle>
            <a:lvl1pPr marL="0" indent="0">
              <a:lnSpc>
                <a:spcPts val="3200"/>
              </a:lnSpc>
              <a:buNone/>
              <a:defRPr sz="2000">
                <a:latin typeface="Georgia" panose="02040502050405020303" pitchFamily="18" charset="0"/>
              </a:defRPr>
            </a:lvl1pPr>
          </a:lstStyle>
          <a:p>
            <a:pPr lvl="0"/>
            <a:r>
              <a:rPr lang="en-US"/>
              <a:t>Click to edit Master text styles</a:t>
            </a:r>
          </a:p>
        </p:txBody>
      </p:sp>
      <p:sp>
        <p:nvSpPr>
          <p:cNvPr id="27" name="Text Placeholder 16">
            <a:extLst>
              <a:ext uri="{FF2B5EF4-FFF2-40B4-BE49-F238E27FC236}">
                <a16:creationId xmlns:a16="http://schemas.microsoft.com/office/drawing/2014/main" id="{AC4F9A3C-AA4E-A7A4-9C3A-742AD312827C}"/>
              </a:ext>
            </a:extLst>
          </p:cNvPr>
          <p:cNvSpPr>
            <a:spLocks noGrp="1"/>
          </p:cNvSpPr>
          <p:nvPr userDrawn="1">
            <p:ph type="body" sz="quarter" idx="18"/>
          </p:nvPr>
        </p:nvSpPr>
        <p:spPr>
          <a:xfrm>
            <a:off x="914400" y="3771898"/>
            <a:ext cx="2286000" cy="2304288"/>
          </a:xfrm>
        </p:spPr>
        <p:txBody>
          <a:bodyPr tIns="45720" bIns="45720" numCol="1" spcCol="320040"/>
          <a:lstStyle>
            <a:lvl1pPr marL="0" indent="0">
              <a:lnSpc>
                <a:spcPct val="112000"/>
              </a:lnSpc>
              <a:buNone/>
              <a:defRPr sz="1700">
                <a:solidFill>
                  <a:schemeClr val="bg1"/>
                </a:solidFill>
                <a:latin typeface="+mn-lt"/>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endParaRPr lang="en-US"/>
          </a:p>
          <a:p>
            <a:pPr lvl="0"/>
            <a:endParaRPr lang="en-US"/>
          </a:p>
        </p:txBody>
      </p:sp>
      <p:sp>
        <p:nvSpPr>
          <p:cNvPr id="26" name="Text Placeholder 16">
            <a:extLst>
              <a:ext uri="{FF2B5EF4-FFF2-40B4-BE49-F238E27FC236}">
                <a16:creationId xmlns:a16="http://schemas.microsoft.com/office/drawing/2014/main" id="{45550897-8BDA-D5DE-2714-DBA5B6521281}"/>
              </a:ext>
            </a:extLst>
          </p:cNvPr>
          <p:cNvSpPr>
            <a:spLocks noGrp="1"/>
          </p:cNvSpPr>
          <p:nvPr userDrawn="1">
            <p:ph type="body" sz="quarter" idx="17"/>
          </p:nvPr>
        </p:nvSpPr>
        <p:spPr>
          <a:xfrm>
            <a:off x="3604845" y="3771899"/>
            <a:ext cx="2286000" cy="2301883"/>
          </a:xfrm>
        </p:spPr>
        <p:txBody>
          <a:bodyPr tIns="45720" bIns="45720" numCol="1" spcCol="320040"/>
          <a:lstStyle>
            <a:lvl1pPr marL="0" indent="0">
              <a:lnSpc>
                <a:spcPct val="112000"/>
              </a:lnSpc>
              <a:buNone/>
              <a:defRPr sz="1700">
                <a:solidFill>
                  <a:schemeClr val="bg1"/>
                </a:solidFill>
                <a:latin typeface="+mn-lt"/>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endParaRPr lang="en-US"/>
          </a:p>
          <a:p>
            <a:pPr lvl="0"/>
            <a:endParaRPr lang="en-US"/>
          </a:p>
        </p:txBody>
      </p:sp>
      <p:sp>
        <p:nvSpPr>
          <p:cNvPr id="29" name="Text Placeholder 16">
            <a:extLst>
              <a:ext uri="{FF2B5EF4-FFF2-40B4-BE49-F238E27FC236}">
                <a16:creationId xmlns:a16="http://schemas.microsoft.com/office/drawing/2014/main" id="{9233B33E-DA9D-FEEE-493F-A635806C8F09}"/>
              </a:ext>
            </a:extLst>
          </p:cNvPr>
          <p:cNvSpPr>
            <a:spLocks noGrp="1"/>
          </p:cNvSpPr>
          <p:nvPr userDrawn="1">
            <p:ph type="body" sz="quarter" idx="20"/>
          </p:nvPr>
        </p:nvSpPr>
        <p:spPr>
          <a:xfrm>
            <a:off x="6295290" y="3771899"/>
            <a:ext cx="2286000" cy="2301883"/>
          </a:xfrm>
        </p:spPr>
        <p:txBody>
          <a:bodyPr tIns="45720" bIns="45720" numCol="1" spcCol="320040"/>
          <a:lstStyle>
            <a:lvl1pPr marL="0" indent="0">
              <a:lnSpc>
                <a:spcPct val="112000"/>
              </a:lnSpc>
              <a:buNone/>
              <a:defRPr sz="1700">
                <a:solidFill>
                  <a:schemeClr val="bg1"/>
                </a:solidFill>
                <a:latin typeface="+mn-lt"/>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endParaRPr lang="en-US"/>
          </a:p>
          <a:p>
            <a:pPr lvl="0"/>
            <a:endParaRPr lang="en-US"/>
          </a:p>
        </p:txBody>
      </p:sp>
      <p:sp>
        <p:nvSpPr>
          <p:cNvPr id="28" name="Text Placeholder 16">
            <a:extLst>
              <a:ext uri="{FF2B5EF4-FFF2-40B4-BE49-F238E27FC236}">
                <a16:creationId xmlns:a16="http://schemas.microsoft.com/office/drawing/2014/main" id="{200A6EA3-D7AC-7AE0-2C0D-1A16300DFCFA}"/>
              </a:ext>
            </a:extLst>
          </p:cNvPr>
          <p:cNvSpPr>
            <a:spLocks noGrp="1"/>
          </p:cNvSpPr>
          <p:nvPr userDrawn="1">
            <p:ph type="body" sz="quarter" idx="19"/>
          </p:nvPr>
        </p:nvSpPr>
        <p:spPr>
          <a:xfrm>
            <a:off x="8985735" y="3771899"/>
            <a:ext cx="2286000" cy="2301883"/>
          </a:xfrm>
        </p:spPr>
        <p:txBody>
          <a:bodyPr tIns="45720" bIns="45720" numCol="1" spcCol="320040"/>
          <a:lstStyle>
            <a:lvl1pPr marL="0" indent="0">
              <a:lnSpc>
                <a:spcPct val="112000"/>
              </a:lnSpc>
              <a:buNone/>
              <a:defRPr sz="1700">
                <a:solidFill>
                  <a:schemeClr val="bg1"/>
                </a:solidFill>
                <a:latin typeface="+mn-lt"/>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endParaRPr lang="en-US"/>
          </a:p>
          <a:p>
            <a:pPr lvl="0"/>
            <a:endParaRPr lang="en-US"/>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457200" y="6400800"/>
            <a:ext cx="5638800" cy="228600"/>
          </a:xfrm>
          <a:prstGeom prst="rect">
            <a:avLst/>
          </a:prstGeom>
          <a:noFill/>
        </p:spPr>
        <p:txBody>
          <a:bodyPr wrap="square" lIns="0" tIns="0" rIns="0" bIns="0" anchor="b" anchorCtr="0">
            <a:noAutofit/>
          </a:bodyPr>
          <a:lstStyle/>
          <a:p>
            <a:pPr>
              <a:lnSpc>
                <a:spcPct val="150000"/>
              </a:lnSpc>
            </a:pPr>
            <a:r>
              <a:rPr lang="en-US" altLang="en-US" sz="900">
                <a:solidFill>
                  <a:schemeClr val="bg2">
                    <a:lumMod val="75000"/>
                  </a:schemeClr>
                </a:solidFill>
                <a:latin typeface="Arial" pitchFamily="34" charset="0"/>
                <a:cs typeface="Arial" pitchFamily="34" charset="0"/>
              </a:rPr>
              <a:t>© 2023. </a:t>
            </a:r>
            <a:r>
              <a:rPr lang="en-US" altLang="en-US" sz="900" i="1">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a:p>
        </p:txBody>
      </p:sp>
    </p:spTree>
    <p:extLst>
      <p:ext uri="{BB962C8B-B14F-4D97-AF65-F5344CB8AC3E}">
        <p14:creationId xmlns:p14="http://schemas.microsoft.com/office/powerpoint/2010/main" val="2231275187"/>
      </p:ext>
    </p:extLst>
  </p:cSld>
  <p:clrMapOvr>
    <a:masterClrMapping/>
  </p:clrMapOvr>
  <p:extLst>
    <p:ext uri="{DCECCB84-F9BA-43D5-87BE-67443E8EF086}">
      <p15:sldGuideLst xmlns:p15="http://schemas.microsoft.com/office/powerpoint/2012/main">
        <p15:guide id="2" pos="3840">
          <p15:clr>
            <a:srgbClr val="FBAE40"/>
          </p15:clr>
        </p15:guide>
        <p15:guide id="3" orient="horz" pos="4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55">
            <a:extLst>
              <a:ext uri="{FF2B5EF4-FFF2-40B4-BE49-F238E27FC236}">
                <a16:creationId xmlns:a16="http://schemas.microsoft.com/office/drawing/2014/main" id="{43E132B0-D95D-BC4B-9AE1-E5DE89789050}"/>
              </a:ext>
            </a:extLst>
          </p:cNvPr>
          <p:cNvGraphicFramePr>
            <a:graphicFrameLocks/>
          </p:cNvGraphicFramePr>
          <p:nvPr>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38100" imgH="38100" progId="">
                  <p:embed/>
                </p:oleObj>
              </mc:Choice>
              <mc:Fallback>
                <p:oleObj name="think-cell Slide" r:id="rId5" imgW="38100" imgH="38100" progId="">
                  <p:embed/>
                  <p:pic>
                    <p:nvPicPr>
                      <p:cNvPr id="4" name="Object 55">
                        <a:extLst>
                          <a:ext uri="{FF2B5EF4-FFF2-40B4-BE49-F238E27FC236}">
                            <a16:creationId xmlns:a16="http://schemas.microsoft.com/office/drawing/2014/main" id="{43E132B0-D95D-BC4B-9AE1-E5DE8978905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6">
            <a:extLst>
              <a:ext uri="{FF2B5EF4-FFF2-40B4-BE49-F238E27FC236}">
                <a16:creationId xmlns:a16="http://schemas.microsoft.com/office/drawing/2014/main" id="{3A63885A-E552-BC41-8181-2B42FC80E8AB}"/>
              </a:ext>
            </a:extLst>
          </p:cNvPr>
          <p:cNvPicPr>
            <a:picLocks noChangeAspect="1" noChangeArrowheads="1"/>
          </p:cNvPicPr>
          <p:nvPr userDrawn="1">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McK Title Elements" hidden="1">
            <a:extLst>
              <a:ext uri="{FF2B5EF4-FFF2-40B4-BE49-F238E27FC236}">
                <a16:creationId xmlns:a16="http://schemas.microsoft.com/office/drawing/2014/main" id="{D85A9A7F-BEBA-1947-89AA-2D54D60F69EA}"/>
              </a:ext>
            </a:extLst>
          </p:cNvPr>
          <p:cNvGrpSpPr>
            <a:grpSpLocks/>
          </p:cNvGrpSpPr>
          <p:nvPr>
            <p:custDataLst>
              <p:tags r:id="rId3"/>
            </p:custDataLst>
          </p:nvPr>
        </p:nvGrpSpPr>
        <p:grpSpPr bwMode="auto">
          <a:xfrm>
            <a:off x="6390217" y="3509963"/>
            <a:ext cx="5596467" cy="493712"/>
            <a:chOff x="1663" y="3106"/>
            <a:chExt cx="3109" cy="305"/>
          </a:xfrm>
        </p:grpSpPr>
        <p:sp>
          <p:nvSpPr>
            <p:cNvPr id="7" name="McK Document type">
              <a:extLst>
                <a:ext uri="{FF2B5EF4-FFF2-40B4-BE49-F238E27FC236}">
                  <a16:creationId xmlns:a16="http://schemas.microsoft.com/office/drawing/2014/main" id="{0E18698E-F348-5F44-A41D-2EFEBAEEA291}"/>
                </a:ext>
              </a:extLst>
            </p:cNvPr>
            <p:cNvSpPr txBox="1">
              <a:spLocks noChangeArrowheads="1"/>
            </p:cNvSpPr>
            <p:nvPr/>
          </p:nvSpPr>
          <p:spPr bwMode="auto">
            <a:xfrm>
              <a:off x="1663" y="3106"/>
              <a:ext cx="3109" cy="136"/>
            </a:xfrm>
            <a:prstGeom prst="rect">
              <a:avLst/>
            </a:prstGeom>
            <a:noFill/>
            <a:ln>
              <a:noFill/>
            </a:ln>
            <a:effec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r>
                <a:rPr lang="en-US" sz="1400" dirty="0">
                  <a:solidFill>
                    <a:srgbClr val="335490">
                      <a:lumMod val="50000"/>
                    </a:srgbClr>
                  </a:solidFill>
                  <a:latin typeface="Arial"/>
                  <a:ea typeface="ＭＳ Ｐゴシック" pitchFamily="1" charset="-128"/>
                  <a:cs typeface="ＭＳ Ｐゴシック" pitchFamily="1" charset="-128"/>
                </a:rPr>
                <a:t>Document type</a:t>
              </a:r>
            </a:p>
          </p:txBody>
        </p:sp>
        <p:sp>
          <p:nvSpPr>
            <p:cNvPr id="8" name="McK Date">
              <a:extLst>
                <a:ext uri="{FF2B5EF4-FFF2-40B4-BE49-F238E27FC236}">
                  <a16:creationId xmlns:a16="http://schemas.microsoft.com/office/drawing/2014/main" id="{5584E95B-EF21-834B-AB12-F11F65766739}"/>
                </a:ext>
              </a:extLst>
            </p:cNvPr>
            <p:cNvSpPr txBox="1">
              <a:spLocks noChangeArrowheads="1"/>
            </p:cNvSpPr>
            <p:nvPr/>
          </p:nvSpPr>
          <p:spPr bwMode="auto">
            <a:xfrm>
              <a:off x="1663" y="3275"/>
              <a:ext cx="3109" cy="136"/>
            </a:xfrm>
            <a:prstGeom prst="rect">
              <a:avLst/>
            </a:prstGeom>
            <a:noFill/>
            <a:ln>
              <a:noFill/>
            </a:ln>
            <a:effec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r>
                <a:rPr lang="en-US" sz="1400" dirty="0">
                  <a:solidFill>
                    <a:srgbClr val="335490">
                      <a:lumMod val="50000"/>
                    </a:srgbClr>
                  </a:solidFill>
                  <a:latin typeface="Arial"/>
                  <a:ea typeface="ＭＳ Ｐゴシック" pitchFamily="1" charset="-128"/>
                  <a:cs typeface="ＭＳ Ｐゴシック" pitchFamily="1" charset="-128"/>
                </a:rPr>
                <a:t>Date</a:t>
              </a:r>
            </a:p>
          </p:txBody>
        </p:sp>
      </p:grpSp>
      <p:sp>
        <p:nvSpPr>
          <p:cNvPr id="13314" name="Rectangle 1026"/>
          <p:cNvSpPr>
            <a:spLocks noGrp="1" noChangeArrowheads="1"/>
          </p:cNvSpPr>
          <p:nvPr>
            <p:ph type="ctrTitle"/>
          </p:nvPr>
        </p:nvSpPr>
        <p:spPr bwMode="auto">
          <a:xfrm>
            <a:off x="706252" y="565678"/>
            <a:ext cx="10779499" cy="430887"/>
          </a:xfrm>
          <a:prstGeom prst="rect">
            <a:avLst/>
          </a:prstGeom>
        </p:spPr>
        <p:txBody>
          <a:bodyPr/>
          <a:lstStyle>
            <a:lvl1pPr algn="ctr">
              <a:defRPr sz="2800" b="1" baseline="0">
                <a:solidFill>
                  <a:srgbClr val="008000"/>
                </a:solidFill>
                <a:latin typeface="+mj-lt"/>
                <a:ea typeface="+mj-ea"/>
              </a:defRPr>
            </a:lvl1pPr>
          </a:lstStyle>
          <a:p>
            <a:pPr lvl="0"/>
            <a:r>
              <a:rPr lang="en-US" noProof="0" dirty="0"/>
              <a:t>Click to edit Master title style</a:t>
            </a:r>
          </a:p>
        </p:txBody>
      </p:sp>
      <p:sp>
        <p:nvSpPr>
          <p:cNvPr id="13315" name="Rectangle 1027"/>
          <p:cNvSpPr>
            <a:spLocks noGrp="1" noChangeArrowheads="1"/>
          </p:cNvSpPr>
          <p:nvPr>
            <p:ph type="subTitle" idx="1"/>
          </p:nvPr>
        </p:nvSpPr>
        <p:spPr bwMode="auto">
          <a:xfrm>
            <a:off x="706252" y="1385379"/>
            <a:ext cx="10779499" cy="219820"/>
          </a:xfrm>
        </p:spPr>
        <p:txBody>
          <a:bodyPr/>
          <a:lstStyle>
            <a:lvl1pPr algn="ctr">
              <a:defRPr sz="1400" baseline="0">
                <a:latin typeface="+mj-lt"/>
                <a:ea typeface="+mj-ea"/>
              </a:defRPr>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234009271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55">
            <a:extLst>
              <a:ext uri="{FF2B5EF4-FFF2-40B4-BE49-F238E27FC236}">
                <a16:creationId xmlns:a16="http://schemas.microsoft.com/office/drawing/2014/main" id="{1141D9EA-AB18-FB4B-A69C-3DA1646B1BB4}"/>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0" y="4926014"/>
            <a:ext cx="121920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2">
            <a:extLst>
              <a:ext uri="{FF2B5EF4-FFF2-40B4-BE49-F238E27FC236}">
                <a16:creationId xmlns:a16="http://schemas.microsoft.com/office/drawing/2014/main" id="{C33B8E89-5CFB-DB4A-AC16-A1C52C904536}"/>
              </a:ext>
            </a:extLst>
          </p:cNvPr>
          <p:cNvGraphicFramePr>
            <a:graphicFrameLocks/>
          </p:cNvGraphicFramePr>
          <p:nvPr>
            <p:custDataLst>
              <p:tags r:id="rId1"/>
            </p:custDataLst>
          </p:nvPr>
        </p:nvGraphicFramePr>
        <p:xfrm>
          <a:off x="1" y="1"/>
          <a:ext cx="215900" cy="161925"/>
        </p:xfrm>
        <a:graphic>
          <a:graphicData uri="http://schemas.openxmlformats.org/presentationml/2006/ole">
            <mc:AlternateContent xmlns:mc="http://schemas.openxmlformats.org/markup-compatibility/2006">
              <mc:Choice xmlns:v="urn:schemas-microsoft-com:vml" Requires="v">
                <p:oleObj name="think-cell Slide" r:id="rId30" imgW="38100" imgH="38100" progId="">
                  <p:embed/>
                </p:oleObj>
              </mc:Choice>
              <mc:Fallback>
                <p:oleObj name="think-cell Slide" r:id="rId30" imgW="38100" imgH="38100" progId="">
                  <p:embed/>
                  <p:pic>
                    <p:nvPicPr>
                      <p:cNvPr id="4" name="Object 2">
                        <a:extLst>
                          <a:ext uri="{FF2B5EF4-FFF2-40B4-BE49-F238E27FC236}">
                            <a16:creationId xmlns:a16="http://schemas.microsoft.com/office/drawing/2014/main" id="{C33B8E89-5CFB-DB4A-AC16-A1C52C904536}"/>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 y="1"/>
                        <a:ext cx="2159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McK 1. On-page tracker" hidden="1">
            <a:extLst>
              <a:ext uri="{FF2B5EF4-FFF2-40B4-BE49-F238E27FC236}">
                <a16:creationId xmlns:a16="http://schemas.microsoft.com/office/drawing/2014/main" id="{B4DE6EC8-0261-0F45-B860-45C71CA252F4}"/>
              </a:ext>
            </a:extLst>
          </p:cNvPr>
          <p:cNvSpPr>
            <a:spLocks noChangeArrowheads="1"/>
          </p:cNvSpPr>
          <p:nvPr>
            <p:custDataLst>
              <p:tags r:id="rId2"/>
            </p:custDataLst>
          </p:nvPr>
        </p:nvSpPr>
        <p:spPr bwMode="auto">
          <a:xfrm>
            <a:off x="599017" y="204788"/>
            <a:ext cx="8592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solidFill>
                  <a:srgbClr val="808080"/>
                </a:solidFill>
              </a:rPr>
              <a:t>TRACKER</a:t>
            </a:r>
          </a:p>
        </p:txBody>
      </p:sp>
      <p:sp>
        <p:nvSpPr>
          <p:cNvPr id="6" name="McK 3. Unit of measure" hidden="1">
            <a:extLst>
              <a:ext uri="{FF2B5EF4-FFF2-40B4-BE49-F238E27FC236}">
                <a16:creationId xmlns:a16="http://schemas.microsoft.com/office/drawing/2014/main" id="{21D5B7DC-48E3-904B-8777-003E09154D95}"/>
              </a:ext>
            </a:extLst>
          </p:cNvPr>
          <p:cNvSpPr txBox="1">
            <a:spLocks noChangeArrowheads="1"/>
          </p:cNvSpPr>
          <p:nvPr>
            <p:custDataLst>
              <p:tags r:id="rId3"/>
            </p:custDataLst>
          </p:nvPr>
        </p:nvSpPr>
        <p:spPr bwMode="auto">
          <a:xfrm>
            <a:off x="599018" y="755651"/>
            <a:ext cx="11374967" cy="250825"/>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ea typeface="ＭＳ Ｐゴシック" pitchFamily="1" charset="-128"/>
                <a:cs typeface="ＭＳ Ｐゴシック" pitchFamily="1" charset="-128"/>
              </a:rPr>
              <a:t>Unit of measure</a:t>
            </a:r>
          </a:p>
        </p:txBody>
      </p:sp>
      <p:grpSp>
        <p:nvGrpSpPr>
          <p:cNvPr id="7" name="ACET" hidden="1">
            <a:extLst>
              <a:ext uri="{FF2B5EF4-FFF2-40B4-BE49-F238E27FC236}">
                <a16:creationId xmlns:a16="http://schemas.microsoft.com/office/drawing/2014/main" id="{30F94E86-4794-A442-8F3A-984D73E52327}"/>
              </a:ext>
            </a:extLst>
          </p:cNvPr>
          <p:cNvGrpSpPr>
            <a:grpSpLocks/>
          </p:cNvGrpSpPr>
          <p:nvPr>
            <p:custDataLst>
              <p:tags r:id="rId4"/>
            </p:custDataLst>
          </p:nvPr>
        </p:nvGrpSpPr>
        <p:grpSpPr bwMode="auto">
          <a:xfrm>
            <a:off x="1976967" y="1334077"/>
            <a:ext cx="5799667" cy="572512"/>
            <a:chOff x="915" y="676"/>
            <a:chExt cx="2686" cy="354"/>
          </a:xfrm>
        </p:grpSpPr>
        <p:cxnSp>
          <p:nvCxnSpPr>
            <p:cNvPr id="8" name="AutoShape 249">
              <a:extLst>
                <a:ext uri="{FF2B5EF4-FFF2-40B4-BE49-F238E27FC236}">
                  <a16:creationId xmlns:a16="http://schemas.microsoft.com/office/drawing/2014/main" id="{3B55BDA8-7518-C448-95F4-245D2CE09061}"/>
                </a:ext>
              </a:extLst>
            </p:cNvPr>
            <p:cNvCxnSpPr>
              <a:cxnSpLocks noChangeShapeType="1"/>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sp>
          <p:nvSpPr>
            <p:cNvPr id="9" name="AutoShape 250">
              <a:extLst>
                <a:ext uri="{FF2B5EF4-FFF2-40B4-BE49-F238E27FC236}">
                  <a16:creationId xmlns:a16="http://schemas.microsoft.com/office/drawing/2014/main" id="{AFB13C99-3757-1A41-8DB7-8C3E1ED17D4E}"/>
                </a:ext>
              </a:extLst>
            </p:cNvPr>
            <p:cNvSpPr>
              <a:spLocks noChangeArrowheads="1"/>
            </p:cNvSpPr>
            <p:nvPr/>
          </p:nvSpPr>
          <p:spPr bwMode="auto">
            <a:xfrm>
              <a:off x="915" y="676"/>
              <a:ext cx="2686" cy="354"/>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rgbClr val="000000"/>
                  </a:solidFill>
                </a:rPr>
                <a:t>Title</a:t>
              </a:r>
            </a:p>
            <a:p>
              <a:r>
                <a:rPr lang="en-US" altLang="en-US" dirty="0">
                  <a:solidFill>
                    <a:srgbClr val="808080"/>
                  </a:solidFill>
                </a:rPr>
                <a:t>Unit of measure</a:t>
              </a:r>
            </a:p>
          </p:txBody>
        </p:sp>
      </p:grpSp>
      <p:grpSp>
        <p:nvGrpSpPr>
          <p:cNvPr id="10" name="LegendBoxes" hidden="1">
            <a:extLst>
              <a:ext uri="{FF2B5EF4-FFF2-40B4-BE49-F238E27FC236}">
                <a16:creationId xmlns:a16="http://schemas.microsoft.com/office/drawing/2014/main" id="{389945C1-BBE0-E045-A28E-56DBF1DF758B}"/>
              </a:ext>
            </a:extLst>
          </p:cNvPr>
          <p:cNvGrpSpPr>
            <a:grpSpLocks/>
          </p:cNvGrpSpPr>
          <p:nvPr userDrawn="1">
            <p:custDataLst>
              <p:tags r:id="rId5"/>
            </p:custDataLst>
          </p:nvPr>
        </p:nvGrpSpPr>
        <p:grpSpPr bwMode="auto">
          <a:xfrm>
            <a:off x="10955866" y="496888"/>
            <a:ext cx="848783" cy="996950"/>
            <a:chOff x="4936" y="176"/>
            <a:chExt cx="401" cy="628"/>
          </a:xfrm>
        </p:grpSpPr>
        <p:sp>
          <p:nvSpPr>
            <p:cNvPr id="11" name="Legend1">
              <a:extLst>
                <a:ext uri="{FF2B5EF4-FFF2-40B4-BE49-F238E27FC236}">
                  <a16:creationId xmlns:a16="http://schemas.microsoft.com/office/drawing/2014/main" id="{2F066971-E066-FD4C-8377-75E949277E08}"/>
                </a:ext>
              </a:extLst>
            </p:cNvPr>
            <p:cNvSpPr>
              <a:spLocks noChangeArrowheads="1"/>
            </p:cNvSpPr>
            <p:nvPr/>
          </p:nvSpPr>
          <p:spPr bwMode="auto">
            <a:xfrm>
              <a:off x="5096" y="176"/>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12" name="LegendRectangle1">
              <a:extLst>
                <a:ext uri="{FF2B5EF4-FFF2-40B4-BE49-F238E27FC236}">
                  <a16:creationId xmlns:a16="http://schemas.microsoft.com/office/drawing/2014/main" id="{054CCCC5-FD46-7046-AAAB-CF17AA8B7AA0}"/>
                </a:ext>
              </a:extLst>
            </p:cNvPr>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dirty="0">
                <a:solidFill>
                  <a:srgbClr val="000000"/>
                </a:solidFill>
              </a:endParaRPr>
            </a:p>
          </p:txBody>
        </p:sp>
        <p:sp>
          <p:nvSpPr>
            <p:cNvPr id="13" name="Legend2">
              <a:extLst>
                <a:ext uri="{FF2B5EF4-FFF2-40B4-BE49-F238E27FC236}">
                  <a16:creationId xmlns:a16="http://schemas.microsoft.com/office/drawing/2014/main" id="{7FC9389F-647C-0C43-B9D5-F65BC3CF1F4B}"/>
                </a:ext>
              </a:extLst>
            </p:cNvPr>
            <p:cNvSpPr>
              <a:spLocks noChangeArrowheads="1"/>
            </p:cNvSpPr>
            <p:nvPr/>
          </p:nvSpPr>
          <p:spPr bwMode="auto">
            <a:xfrm>
              <a:off x="5096" y="346"/>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14" name="LegendRectangle2">
              <a:extLst>
                <a:ext uri="{FF2B5EF4-FFF2-40B4-BE49-F238E27FC236}">
                  <a16:creationId xmlns:a16="http://schemas.microsoft.com/office/drawing/2014/main" id="{BD7ADCB8-0BF7-7443-9E72-638A216C1D6F}"/>
                </a:ext>
              </a:extLst>
            </p:cNvPr>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dirty="0">
                <a:solidFill>
                  <a:srgbClr val="000000"/>
                </a:solidFill>
              </a:endParaRPr>
            </a:p>
          </p:txBody>
        </p:sp>
        <p:sp>
          <p:nvSpPr>
            <p:cNvPr id="15" name="Legend3">
              <a:extLst>
                <a:ext uri="{FF2B5EF4-FFF2-40B4-BE49-F238E27FC236}">
                  <a16:creationId xmlns:a16="http://schemas.microsoft.com/office/drawing/2014/main" id="{087C4E23-2680-DB45-83BC-265B1A3EC2D4}"/>
                </a:ext>
              </a:extLst>
            </p:cNvPr>
            <p:cNvSpPr>
              <a:spLocks noChangeArrowheads="1"/>
            </p:cNvSpPr>
            <p:nvPr/>
          </p:nvSpPr>
          <p:spPr bwMode="auto">
            <a:xfrm>
              <a:off x="5096" y="517"/>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16" name="LegendRectangle3">
              <a:extLst>
                <a:ext uri="{FF2B5EF4-FFF2-40B4-BE49-F238E27FC236}">
                  <a16:creationId xmlns:a16="http://schemas.microsoft.com/office/drawing/2014/main" id="{F36F621E-4969-3040-B1C1-EDCAF1ED95EA}"/>
                </a:ext>
              </a:extLst>
            </p:cNvPr>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dirty="0">
                <a:solidFill>
                  <a:srgbClr val="000000"/>
                </a:solidFill>
              </a:endParaRPr>
            </a:p>
          </p:txBody>
        </p:sp>
        <p:sp>
          <p:nvSpPr>
            <p:cNvPr id="17" name="Legend4">
              <a:extLst>
                <a:ext uri="{FF2B5EF4-FFF2-40B4-BE49-F238E27FC236}">
                  <a16:creationId xmlns:a16="http://schemas.microsoft.com/office/drawing/2014/main" id="{1BCACF57-26DD-554F-B6B3-5550566A50A4}"/>
                </a:ext>
              </a:extLst>
            </p:cNvPr>
            <p:cNvSpPr>
              <a:spLocks noChangeArrowheads="1"/>
            </p:cNvSpPr>
            <p:nvPr/>
          </p:nvSpPr>
          <p:spPr bwMode="auto">
            <a:xfrm>
              <a:off x="5096" y="688"/>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18" name="LegendRectangle4">
              <a:extLst>
                <a:ext uri="{FF2B5EF4-FFF2-40B4-BE49-F238E27FC236}">
                  <a16:creationId xmlns:a16="http://schemas.microsoft.com/office/drawing/2014/main" id="{AA2A708E-2913-3B40-9CA5-F3FDA3596F8D}"/>
                </a:ext>
              </a:extLst>
            </p:cNvPr>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dirty="0">
                <a:solidFill>
                  <a:srgbClr val="000000"/>
                </a:solidFill>
              </a:endParaRPr>
            </a:p>
          </p:txBody>
        </p:sp>
      </p:grpSp>
      <p:grpSp>
        <p:nvGrpSpPr>
          <p:cNvPr id="19" name="LegendLines" hidden="1">
            <a:extLst>
              <a:ext uri="{FF2B5EF4-FFF2-40B4-BE49-F238E27FC236}">
                <a16:creationId xmlns:a16="http://schemas.microsoft.com/office/drawing/2014/main" id="{F6E9CB9F-485B-D449-8943-D90AB76A8762}"/>
              </a:ext>
            </a:extLst>
          </p:cNvPr>
          <p:cNvGrpSpPr>
            <a:grpSpLocks/>
          </p:cNvGrpSpPr>
          <p:nvPr userDrawn="1">
            <p:custDataLst>
              <p:tags r:id="rId6"/>
            </p:custDataLst>
          </p:nvPr>
        </p:nvGrpSpPr>
        <p:grpSpPr bwMode="auto">
          <a:xfrm>
            <a:off x="10545234" y="496888"/>
            <a:ext cx="1259417" cy="730250"/>
            <a:chOff x="4750" y="176"/>
            <a:chExt cx="595" cy="460"/>
          </a:xfrm>
        </p:grpSpPr>
        <p:sp>
          <p:nvSpPr>
            <p:cNvPr id="20" name="LineLegend1">
              <a:extLst>
                <a:ext uri="{FF2B5EF4-FFF2-40B4-BE49-F238E27FC236}">
                  <a16:creationId xmlns:a16="http://schemas.microsoft.com/office/drawing/2014/main" id="{D25961F9-181F-2340-A19C-81955FA835B4}"/>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p:spPr>
          <p:txBody>
            <a:bodyP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21" name="LineLegend2">
              <a:extLst>
                <a:ext uri="{FF2B5EF4-FFF2-40B4-BE49-F238E27FC236}">
                  <a16:creationId xmlns:a16="http://schemas.microsoft.com/office/drawing/2014/main" id="{7FD41830-19D8-6449-A251-DBD34D8135B7}"/>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p:spPr>
          <p:txBody>
            <a:bodyP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22" name="LineLegend3">
              <a:extLst>
                <a:ext uri="{FF2B5EF4-FFF2-40B4-BE49-F238E27FC236}">
                  <a16:creationId xmlns:a16="http://schemas.microsoft.com/office/drawing/2014/main" id="{460FCCC8-28A8-0545-A962-10E019D22C53}"/>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p:spPr>
          <p:txBody>
            <a:bodyP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23" name="Legend1">
              <a:extLst>
                <a:ext uri="{FF2B5EF4-FFF2-40B4-BE49-F238E27FC236}">
                  <a16:creationId xmlns:a16="http://schemas.microsoft.com/office/drawing/2014/main" id="{70B5AA4F-BDE0-3A45-809B-72539E73CCD0}"/>
                </a:ext>
              </a:extLst>
            </p:cNvPr>
            <p:cNvSpPr>
              <a:spLocks noChangeArrowheads="1"/>
            </p:cNvSpPr>
            <p:nvPr/>
          </p:nvSpPr>
          <p:spPr bwMode="auto">
            <a:xfrm>
              <a:off x="5104" y="176"/>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24" name="Legend2">
              <a:extLst>
                <a:ext uri="{FF2B5EF4-FFF2-40B4-BE49-F238E27FC236}">
                  <a16:creationId xmlns:a16="http://schemas.microsoft.com/office/drawing/2014/main" id="{52425B52-05FD-E045-85B4-AFE3729D3C69}"/>
                </a:ext>
              </a:extLst>
            </p:cNvPr>
            <p:cNvSpPr>
              <a:spLocks noChangeArrowheads="1"/>
            </p:cNvSpPr>
            <p:nvPr/>
          </p:nvSpPr>
          <p:spPr bwMode="auto">
            <a:xfrm>
              <a:off x="5104" y="344"/>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25" name="Legend3">
              <a:extLst>
                <a:ext uri="{FF2B5EF4-FFF2-40B4-BE49-F238E27FC236}">
                  <a16:creationId xmlns:a16="http://schemas.microsoft.com/office/drawing/2014/main" id="{DE2F8228-3E26-724C-8F0B-335BA1E1BDCB}"/>
                </a:ext>
              </a:extLst>
            </p:cNvPr>
            <p:cNvSpPr>
              <a:spLocks noChangeArrowheads="1"/>
            </p:cNvSpPr>
            <p:nvPr/>
          </p:nvSpPr>
          <p:spPr bwMode="auto">
            <a:xfrm>
              <a:off x="5104" y="520"/>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grpSp>
      <p:grpSp>
        <p:nvGrpSpPr>
          <p:cNvPr id="26" name="McKSticker" hidden="1">
            <a:extLst>
              <a:ext uri="{FF2B5EF4-FFF2-40B4-BE49-F238E27FC236}">
                <a16:creationId xmlns:a16="http://schemas.microsoft.com/office/drawing/2014/main" id="{39AA1593-EF3A-A74C-80B8-53C6597E8334}"/>
              </a:ext>
            </a:extLst>
          </p:cNvPr>
          <p:cNvGrpSpPr>
            <a:grpSpLocks/>
          </p:cNvGrpSpPr>
          <p:nvPr userDrawn="1">
            <p:custDataLst>
              <p:tags r:id="rId7"/>
            </p:custDataLst>
          </p:nvPr>
        </p:nvGrpSpPr>
        <p:grpSpPr bwMode="auto">
          <a:xfrm>
            <a:off x="10521952" y="496888"/>
            <a:ext cx="1452033" cy="215900"/>
            <a:chOff x="7652145" y="285750"/>
            <a:chExt cx="1088630" cy="216680"/>
          </a:xfrm>
        </p:grpSpPr>
        <p:sp>
          <p:nvSpPr>
            <p:cNvPr id="27" name="StickerRectangle">
              <a:extLst>
                <a:ext uri="{FF2B5EF4-FFF2-40B4-BE49-F238E27FC236}">
                  <a16:creationId xmlns:a16="http://schemas.microsoft.com/office/drawing/2014/main" id="{C114BCA3-B62B-AA4D-A0BD-C5405E82DDE4}"/>
                </a:ext>
              </a:extLst>
            </p:cNvPr>
            <p:cNvSpPr>
              <a:spLocks noChangeArrowheads="1"/>
            </p:cNvSpPr>
            <p:nvPr/>
          </p:nvSpPr>
          <p:spPr bwMode="auto">
            <a:xfrm>
              <a:off x="7940894" y="285750"/>
              <a:ext cx="799881" cy="213133"/>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432" tIns="0" rIns="0" bIns="27432">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buClr>
                  <a:srgbClr val="001F48"/>
                </a:buClr>
              </a:pPr>
              <a:r>
                <a:rPr lang="en-US" altLang="en-US" sz="1200" dirty="0">
                  <a:solidFill>
                    <a:srgbClr val="808080"/>
                  </a:solidFill>
                </a:rPr>
                <a:t>PRELIMINARY</a:t>
              </a:r>
            </a:p>
          </p:txBody>
        </p:sp>
        <p:cxnSp>
          <p:nvCxnSpPr>
            <p:cNvPr id="28" name="AutoShape 31">
              <a:extLst>
                <a:ext uri="{FF2B5EF4-FFF2-40B4-BE49-F238E27FC236}">
                  <a16:creationId xmlns:a16="http://schemas.microsoft.com/office/drawing/2014/main" id="{C92A1253-C78B-8146-9168-29C1F8E37DAD}"/>
                </a:ext>
              </a:extLst>
            </p:cNvPr>
            <p:cNvCxnSpPr>
              <a:cxnSpLocks noChangeShapeType="1"/>
            </p:cNvCxnSpPr>
            <p:nvPr/>
          </p:nvCxnSpPr>
          <p:spPr bwMode="auto">
            <a:xfrm>
              <a:off x="7652145" y="285750"/>
              <a:ext cx="0" cy="21668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9" name="AutoShape 32">
              <a:extLst>
                <a:ext uri="{FF2B5EF4-FFF2-40B4-BE49-F238E27FC236}">
                  <a16:creationId xmlns:a16="http://schemas.microsoft.com/office/drawing/2014/main" id="{2133F2BA-4B1C-634C-8B46-BEBFE6123472}"/>
                </a:ext>
              </a:extLst>
            </p:cNvPr>
            <p:cNvCxnSpPr>
              <a:cxnSpLocks noChangeShapeType="1"/>
            </p:cNvCxnSpPr>
            <p:nvPr/>
          </p:nvCxnSpPr>
          <p:spPr bwMode="auto">
            <a:xfrm>
              <a:off x="7652145" y="502430"/>
              <a:ext cx="108863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30" name="LegendMoons" hidden="1">
            <a:extLst>
              <a:ext uri="{FF2B5EF4-FFF2-40B4-BE49-F238E27FC236}">
                <a16:creationId xmlns:a16="http://schemas.microsoft.com/office/drawing/2014/main" id="{A3BFFC0C-321F-4D49-85ED-AE54EC1DD889}"/>
              </a:ext>
            </a:extLst>
          </p:cNvPr>
          <p:cNvGrpSpPr>
            <a:grpSpLocks/>
          </p:cNvGrpSpPr>
          <p:nvPr userDrawn="1">
            <p:custDataLst>
              <p:tags r:id="rId8"/>
            </p:custDataLst>
          </p:nvPr>
        </p:nvGrpSpPr>
        <p:grpSpPr bwMode="auto">
          <a:xfrm>
            <a:off x="10866963" y="496888"/>
            <a:ext cx="937321" cy="1306512"/>
            <a:chOff x="6655594" y="273840"/>
            <a:chExt cx="703851" cy="1306516"/>
          </a:xfrm>
        </p:grpSpPr>
        <p:grpSp>
          <p:nvGrpSpPr>
            <p:cNvPr id="31" name="MoonLegend1">
              <a:extLst>
                <a:ext uri="{FF2B5EF4-FFF2-40B4-BE49-F238E27FC236}">
                  <a16:creationId xmlns:a16="http://schemas.microsoft.com/office/drawing/2014/main" id="{90255DA5-19CA-B64C-9A31-747669055547}"/>
                </a:ext>
              </a:extLst>
            </p:cNvPr>
            <p:cNvGrpSpPr>
              <a:grpSpLocks noChangeAspect="1"/>
            </p:cNvGrpSpPr>
            <p:nvPr>
              <p:custDataLst>
                <p:tags r:id="rId13"/>
              </p:custDataLst>
            </p:nvPr>
          </p:nvGrpSpPr>
          <p:grpSpPr bwMode="auto">
            <a:xfrm>
              <a:off x="6655594" y="273840"/>
              <a:ext cx="209550" cy="209551"/>
              <a:chOff x="4533" y="183"/>
              <a:chExt cx="144" cy="144"/>
            </a:xfrm>
          </p:grpSpPr>
          <p:sp>
            <p:nvSpPr>
              <p:cNvPr id="49" name="Oval 38">
                <a:extLst>
                  <a:ext uri="{FF2B5EF4-FFF2-40B4-BE49-F238E27FC236}">
                    <a16:creationId xmlns:a16="http://schemas.microsoft.com/office/drawing/2014/main" id="{1128DF3E-852A-9847-883E-43D7994BED12}"/>
                  </a:ext>
                </a:extLst>
              </p:cNvPr>
              <p:cNvSpPr>
                <a:spLocks noChangeAspect="1" noChangeArrowheads="1"/>
              </p:cNvSpPr>
              <p:nvPr>
                <p:custDataLst>
                  <p:tags r:id="rId26"/>
                </p:custDataLst>
              </p:nvPr>
            </p:nvSpPr>
            <p:spPr bwMode="auto">
              <a:xfrm>
                <a:off x="4533" y="183"/>
                <a:ext cx="144" cy="144"/>
              </a:xfrm>
              <a:prstGeom prst="ellipse">
                <a:avLst/>
              </a:prstGeom>
              <a:solidFill>
                <a:schemeClr val="accent1"/>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50" name="Arc 39">
                <a:extLst>
                  <a:ext uri="{FF2B5EF4-FFF2-40B4-BE49-F238E27FC236}">
                    <a16:creationId xmlns:a16="http://schemas.microsoft.com/office/drawing/2014/main" id="{CB49D908-21AD-BE4B-AE79-13C3216CEB0C}"/>
                  </a:ext>
                </a:extLst>
              </p:cNvPr>
              <p:cNvSpPr>
                <a:spLocks noChangeAspect="1"/>
              </p:cNvSpPr>
              <p:nvPr>
                <p:custDataLst>
                  <p:tags r:id="rId27"/>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grpSp>
        <p:grpSp>
          <p:nvGrpSpPr>
            <p:cNvPr id="32" name="MoonLegend2">
              <a:extLst>
                <a:ext uri="{FF2B5EF4-FFF2-40B4-BE49-F238E27FC236}">
                  <a16:creationId xmlns:a16="http://schemas.microsoft.com/office/drawing/2014/main" id="{50FD05D6-49DC-CC4B-993A-7B2797A6D43F}"/>
                </a:ext>
              </a:extLst>
            </p:cNvPr>
            <p:cNvGrpSpPr>
              <a:grpSpLocks noChangeAspect="1"/>
            </p:cNvGrpSpPr>
            <p:nvPr>
              <p:custDataLst>
                <p:tags r:id="rId14"/>
              </p:custDataLst>
            </p:nvPr>
          </p:nvGrpSpPr>
          <p:grpSpPr bwMode="auto">
            <a:xfrm>
              <a:off x="6655594" y="548081"/>
              <a:ext cx="209550" cy="209551"/>
              <a:chOff x="1694" y="2044"/>
              <a:chExt cx="160" cy="160"/>
            </a:xfrm>
          </p:grpSpPr>
          <p:sp>
            <p:nvSpPr>
              <p:cNvPr id="47" name="Oval 41">
                <a:extLst>
                  <a:ext uri="{FF2B5EF4-FFF2-40B4-BE49-F238E27FC236}">
                    <a16:creationId xmlns:a16="http://schemas.microsoft.com/office/drawing/2014/main" id="{267C6452-E919-514B-9041-5BABF9CB2E8F}"/>
                  </a:ext>
                </a:extLst>
              </p:cNvPr>
              <p:cNvSpPr>
                <a:spLocks noChangeAspect="1" noChangeArrowheads="1"/>
              </p:cNvSpPr>
              <p:nvPr>
                <p:custDataLst>
                  <p:tags r:id="rId24"/>
                </p:custDataLst>
              </p:nvPr>
            </p:nvSpPr>
            <p:spPr bwMode="auto">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48" name="Arc 42">
                <a:extLst>
                  <a:ext uri="{FF2B5EF4-FFF2-40B4-BE49-F238E27FC236}">
                    <a16:creationId xmlns:a16="http://schemas.microsoft.com/office/drawing/2014/main" id="{F0915DF1-1E4A-294A-9E49-348AEF960991}"/>
                  </a:ext>
                </a:extLst>
              </p:cNvPr>
              <p:cNvSpPr>
                <a:spLocks noChangeAspect="1"/>
              </p:cNvSpPr>
              <p:nvPr>
                <p:custDataLst>
                  <p:tags r:id="rId25"/>
                </p:custDataLst>
              </p:nvPr>
            </p:nvSpPr>
            <p:spPr bwMode="auto">
              <a:xfrm>
                <a:off x="1694" y="2044"/>
                <a:ext cx="160" cy="160"/>
              </a:xfrm>
              <a:prstGeom prst="arc">
                <a:avLst/>
              </a:prstGeom>
              <a:solidFill>
                <a:schemeClr val="folHlink"/>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grpSp>
        <p:grpSp>
          <p:nvGrpSpPr>
            <p:cNvPr id="33" name="MoonLegend4">
              <a:extLst>
                <a:ext uri="{FF2B5EF4-FFF2-40B4-BE49-F238E27FC236}">
                  <a16:creationId xmlns:a16="http://schemas.microsoft.com/office/drawing/2014/main" id="{06D496F2-823F-BB4C-A4A5-5DA7DE9DC231}"/>
                </a:ext>
              </a:extLst>
            </p:cNvPr>
            <p:cNvGrpSpPr>
              <a:grpSpLocks noChangeAspect="1"/>
            </p:cNvGrpSpPr>
            <p:nvPr>
              <p:custDataLst>
                <p:tags r:id="rId15"/>
              </p:custDataLst>
            </p:nvPr>
          </p:nvGrpSpPr>
          <p:grpSpPr bwMode="auto">
            <a:xfrm>
              <a:off x="6655594" y="1096563"/>
              <a:ext cx="209550" cy="209551"/>
              <a:chOff x="4495" y="1198"/>
              <a:chExt cx="160" cy="160"/>
            </a:xfrm>
          </p:grpSpPr>
          <p:sp>
            <p:nvSpPr>
              <p:cNvPr id="45" name="Oval 47">
                <a:extLst>
                  <a:ext uri="{FF2B5EF4-FFF2-40B4-BE49-F238E27FC236}">
                    <a16:creationId xmlns:a16="http://schemas.microsoft.com/office/drawing/2014/main" id="{1792CA3F-29DF-8D49-8B51-9D00A3451C04}"/>
                  </a:ext>
                </a:extLst>
              </p:cNvPr>
              <p:cNvSpPr>
                <a:spLocks noChangeAspect="1" noChangeArrowheads="1"/>
              </p:cNvSpPr>
              <p:nvPr>
                <p:custDataLst>
                  <p:tags r:id="rId22"/>
                </p:custDataLst>
              </p:nvPr>
            </p:nvSpPr>
            <p:spPr bwMode="auto">
              <a:xfrm>
                <a:off x="4495" y="1198"/>
                <a:ext cx="160" cy="160"/>
              </a:xfrm>
              <a:prstGeom prst="ellipse">
                <a:avLst/>
              </a:prstGeom>
              <a:solidFill>
                <a:schemeClr val="accent1"/>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46" name="Arc 48">
                <a:extLst>
                  <a:ext uri="{FF2B5EF4-FFF2-40B4-BE49-F238E27FC236}">
                    <a16:creationId xmlns:a16="http://schemas.microsoft.com/office/drawing/2014/main" id="{A4E22C7B-1037-A24B-B299-7550FBBDCF7E}"/>
                  </a:ext>
                </a:extLst>
              </p:cNvPr>
              <p:cNvSpPr>
                <a:spLocks noChangeAspect="1"/>
              </p:cNvSpPr>
              <p:nvPr>
                <p:custDataLst>
                  <p:tags r:id="rId23"/>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grpSp>
        <p:grpSp>
          <p:nvGrpSpPr>
            <p:cNvPr id="34" name="MoonLegend5">
              <a:extLst>
                <a:ext uri="{FF2B5EF4-FFF2-40B4-BE49-F238E27FC236}">
                  <a16:creationId xmlns:a16="http://schemas.microsoft.com/office/drawing/2014/main" id="{537A449C-BB32-F349-AE87-D8F6DB5D4C9A}"/>
                </a:ext>
              </a:extLst>
            </p:cNvPr>
            <p:cNvGrpSpPr>
              <a:grpSpLocks noChangeAspect="1"/>
            </p:cNvGrpSpPr>
            <p:nvPr>
              <p:custDataLst>
                <p:tags r:id="rId16"/>
              </p:custDataLst>
            </p:nvPr>
          </p:nvGrpSpPr>
          <p:grpSpPr bwMode="auto">
            <a:xfrm>
              <a:off x="6655594" y="1370805"/>
              <a:ext cx="209550" cy="209551"/>
              <a:chOff x="4495" y="1440"/>
              <a:chExt cx="160" cy="160"/>
            </a:xfrm>
          </p:grpSpPr>
          <p:sp>
            <p:nvSpPr>
              <p:cNvPr id="43" name="Oval 50">
                <a:extLst>
                  <a:ext uri="{FF2B5EF4-FFF2-40B4-BE49-F238E27FC236}">
                    <a16:creationId xmlns:a16="http://schemas.microsoft.com/office/drawing/2014/main" id="{91C4D508-0A6D-9548-80ED-0D903E0B3D22}"/>
                  </a:ext>
                </a:extLst>
              </p:cNvPr>
              <p:cNvSpPr>
                <a:spLocks noChangeAspect="1" noChangeArrowheads="1"/>
              </p:cNvSpPr>
              <p:nvPr>
                <p:custDataLst>
                  <p:tags r:id="rId20"/>
                </p:custDataLst>
              </p:nvPr>
            </p:nvSpPr>
            <p:spPr bwMode="auto">
              <a:xfrm>
                <a:off x="4495" y="1440"/>
                <a:ext cx="160" cy="160"/>
              </a:xfrm>
              <a:prstGeom prst="ellipse">
                <a:avLst/>
              </a:prstGeom>
              <a:solidFill>
                <a:schemeClr val="accent1"/>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44" name="Oval 51">
                <a:extLst>
                  <a:ext uri="{FF2B5EF4-FFF2-40B4-BE49-F238E27FC236}">
                    <a16:creationId xmlns:a16="http://schemas.microsoft.com/office/drawing/2014/main" id="{E4CF7A6F-48DA-1D4D-AC8F-5F3D32EBB9E2}"/>
                  </a:ext>
                </a:extLst>
              </p:cNvPr>
              <p:cNvSpPr>
                <a:spLocks noChangeAspect="1" noChangeArrowheads="1"/>
              </p:cNvSpPr>
              <p:nvPr>
                <p:custDataLst>
                  <p:tags r:id="rId21"/>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grpSp>
        <p:sp>
          <p:nvSpPr>
            <p:cNvPr id="35" name="Legend1">
              <a:extLst>
                <a:ext uri="{FF2B5EF4-FFF2-40B4-BE49-F238E27FC236}">
                  <a16:creationId xmlns:a16="http://schemas.microsoft.com/office/drawing/2014/main" id="{A0BD027D-43FE-DE4F-B307-76E3B23832C5}"/>
                </a:ext>
              </a:extLst>
            </p:cNvPr>
            <p:cNvSpPr>
              <a:spLocks noChangeArrowheads="1"/>
            </p:cNvSpPr>
            <p:nvPr/>
          </p:nvSpPr>
          <p:spPr bwMode="auto">
            <a:xfrm>
              <a:off x="6976661" y="286540"/>
              <a:ext cx="382784"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36" name="Legend2">
              <a:extLst>
                <a:ext uri="{FF2B5EF4-FFF2-40B4-BE49-F238E27FC236}">
                  <a16:creationId xmlns:a16="http://schemas.microsoft.com/office/drawing/2014/main" id="{A9213B3D-5616-C54B-B4A1-6B0E17254FAE}"/>
                </a:ext>
              </a:extLst>
            </p:cNvPr>
            <p:cNvSpPr>
              <a:spLocks noChangeArrowheads="1"/>
            </p:cNvSpPr>
            <p:nvPr/>
          </p:nvSpPr>
          <p:spPr bwMode="auto">
            <a:xfrm>
              <a:off x="6976661" y="561178"/>
              <a:ext cx="382784"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37" name="Legend3">
              <a:extLst>
                <a:ext uri="{FF2B5EF4-FFF2-40B4-BE49-F238E27FC236}">
                  <a16:creationId xmlns:a16="http://schemas.microsoft.com/office/drawing/2014/main" id="{9AAF744E-9651-3046-AE4D-49EBCDED0D1C}"/>
                </a:ext>
              </a:extLst>
            </p:cNvPr>
            <p:cNvSpPr>
              <a:spLocks noChangeArrowheads="1"/>
            </p:cNvSpPr>
            <p:nvPr/>
          </p:nvSpPr>
          <p:spPr bwMode="auto">
            <a:xfrm>
              <a:off x="6976661" y="835817"/>
              <a:ext cx="382784"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38" name="Legend4">
              <a:extLst>
                <a:ext uri="{FF2B5EF4-FFF2-40B4-BE49-F238E27FC236}">
                  <a16:creationId xmlns:a16="http://schemas.microsoft.com/office/drawing/2014/main" id="{A466C586-4814-574B-BA44-C6562AF469C1}"/>
                </a:ext>
              </a:extLst>
            </p:cNvPr>
            <p:cNvSpPr>
              <a:spLocks noChangeArrowheads="1"/>
            </p:cNvSpPr>
            <p:nvPr/>
          </p:nvSpPr>
          <p:spPr bwMode="auto">
            <a:xfrm>
              <a:off x="6976661" y="1107280"/>
              <a:ext cx="382784"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39" name="Legend5">
              <a:extLst>
                <a:ext uri="{FF2B5EF4-FFF2-40B4-BE49-F238E27FC236}">
                  <a16:creationId xmlns:a16="http://schemas.microsoft.com/office/drawing/2014/main" id="{02AF0314-F786-084E-A064-961C702B45EA}"/>
                </a:ext>
              </a:extLst>
            </p:cNvPr>
            <p:cNvSpPr>
              <a:spLocks noChangeArrowheads="1"/>
            </p:cNvSpPr>
            <p:nvPr/>
          </p:nvSpPr>
          <p:spPr bwMode="auto">
            <a:xfrm>
              <a:off x="6976661" y="1383505"/>
              <a:ext cx="382784"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grpSp>
          <p:nvGrpSpPr>
            <p:cNvPr id="40" name="MoonLegend3">
              <a:extLst>
                <a:ext uri="{FF2B5EF4-FFF2-40B4-BE49-F238E27FC236}">
                  <a16:creationId xmlns:a16="http://schemas.microsoft.com/office/drawing/2014/main" id="{A9A852B2-AD2B-6F44-8B6B-E18D57FEEA4F}"/>
                </a:ext>
              </a:extLst>
            </p:cNvPr>
            <p:cNvGrpSpPr>
              <a:grpSpLocks noChangeAspect="1"/>
            </p:cNvGrpSpPr>
            <p:nvPr>
              <p:custDataLst>
                <p:tags r:id="rId17"/>
              </p:custDataLst>
            </p:nvPr>
          </p:nvGrpSpPr>
          <p:grpSpPr bwMode="auto">
            <a:xfrm>
              <a:off x="6655594" y="819703"/>
              <a:ext cx="209550" cy="209551"/>
              <a:chOff x="4495" y="1196"/>
              <a:chExt cx="160" cy="160"/>
            </a:xfrm>
          </p:grpSpPr>
          <p:sp>
            <p:nvSpPr>
              <p:cNvPr id="41" name="Oval 47">
                <a:extLst>
                  <a:ext uri="{FF2B5EF4-FFF2-40B4-BE49-F238E27FC236}">
                    <a16:creationId xmlns:a16="http://schemas.microsoft.com/office/drawing/2014/main" id="{6BE840FC-736A-AC45-A65D-146AD595258B}"/>
                  </a:ext>
                </a:extLst>
              </p:cNvPr>
              <p:cNvSpPr>
                <a:spLocks noChangeAspect="1" noChangeArrowheads="1"/>
              </p:cNvSpPr>
              <p:nvPr>
                <p:custDataLst>
                  <p:tags r:id="rId18"/>
                </p:custDataLst>
              </p:nvPr>
            </p:nvSpPr>
            <p:spPr bwMode="auto">
              <a:xfrm>
                <a:off x="4495" y="1196"/>
                <a:ext cx="160" cy="160"/>
              </a:xfrm>
              <a:prstGeom prst="ellipse">
                <a:avLst/>
              </a:prstGeom>
              <a:solidFill>
                <a:schemeClr val="accent1"/>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42" name="Arc 48">
                <a:extLst>
                  <a:ext uri="{FF2B5EF4-FFF2-40B4-BE49-F238E27FC236}">
                    <a16:creationId xmlns:a16="http://schemas.microsoft.com/office/drawing/2014/main" id="{50D318A9-F399-F043-AE88-6C5779560694}"/>
                  </a:ext>
                </a:extLst>
              </p:cNvPr>
              <p:cNvSpPr>
                <a:spLocks noChangeAspect="1"/>
              </p:cNvSpPr>
              <p:nvPr>
                <p:custDataLst>
                  <p:tags r:id="rId19"/>
                </p:custDataLst>
              </p:nvPr>
            </p:nvSpPr>
            <p:spPr bwMode="auto">
              <a:xfrm>
                <a:off x="4495" y="1196"/>
                <a:ext cx="160" cy="160"/>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grpSp>
      </p:grpSp>
      <p:grpSp>
        <p:nvGrpSpPr>
          <p:cNvPr id="51" name="McK Slide Elements" hidden="1">
            <a:extLst>
              <a:ext uri="{FF2B5EF4-FFF2-40B4-BE49-F238E27FC236}">
                <a16:creationId xmlns:a16="http://schemas.microsoft.com/office/drawing/2014/main" id="{D7669370-4E00-0E41-8A96-5037EC46FCEC}"/>
              </a:ext>
            </a:extLst>
          </p:cNvPr>
          <p:cNvGrpSpPr>
            <a:grpSpLocks/>
          </p:cNvGrpSpPr>
          <p:nvPr userDrawn="1">
            <p:custDataLst>
              <p:tags r:id="rId9"/>
            </p:custDataLst>
          </p:nvPr>
        </p:nvGrpSpPr>
        <p:grpSpPr bwMode="auto">
          <a:xfrm>
            <a:off x="599018" y="6407151"/>
            <a:ext cx="10883900" cy="371475"/>
            <a:chOff x="121488" y="6349508"/>
            <a:chExt cx="8794114" cy="371629"/>
          </a:xfrm>
        </p:grpSpPr>
        <p:sp>
          <p:nvSpPr>
            <p:cNvPr id="52" name="McK 4. Footnote">
              <a:extLst>
                <a:ext uri="{FF2B5EF4-FFF2-40B4-BE49-F238E27FC236}">
                  <a16:creationId xmlns:a16="http://schemas.microsoft.com/office/drawing/2014/main" id="{B1C097AB-A530-FD4C-91B3-BEE710EA671C}"/>
                </a:ext>
              </a:extLst>
            </p:cNvPr>
            <p:cNvSpPr txBox="1">
              <a:spLocks noChangeArrowheads="1"/>
            </p:cNvSpPr>
            <p:nvPr/>
          </p:nvSpPr>
          <p:spPr bwMode="auto">
            <a:xfrm>
              <a:off x="121488" y="6349508"/>
              <a:ext cx="8794114" cy="157228"/>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srgbClr val="000000"/>
                  </a:solidFill>
                  <a:latin typeface="Arial"/>
                  <a:ea typeface="ＭＳ Ｐゴシック" pitchFamily="1" charset="-128"/>
                  <a:cs typeface="ＭＳ Ｐゴシック" pitchFamily="1" charset="-128"/>
                </a:rPr>
                <a:t>1 Footnote</a:t>
              </a:r>
            </a:p>
          </p:txBody>
        </p:sp>
        <p:sp>
          <p:nvSpPr>
            <p:cNvPr id="53" name="McK 5. Source">
              <a:extLst>
                <a:ext uri="{FF2B5EF4-FFF2-40B4-BE49-F238E27FC236}">
                  <a16:creationId xmlns:a16="http://schemas.microsoft.com/office/drawing/2014/main" id="{09BDD722-D98E-164E-90A8-1F82AA39908B}"/>
                </a:ext>
              </a:extLst>
            </p:cNvPr>
            <p:cNvSpPr>
              <a:spLocks noChangeArrowheads="1"/>
            </p:cNvSpPr>
            <p:nvPr/>
          </p:nvSpPr>
          <p:spPr bwMode="auto">
            <a:xfrm>
              <a:off x="121488" y="6563910"/>
              <a:ext cx="8794114" cy="157227"/>
            </a:xfrm>
            <a:prstGeom prst="rect">
              <a:avLst/>
            </a:prstGeom>
            <a:noFill/>
            <a:ln>
              <a:noFill/>
            </a:ln>
            <a:effectLst/>
          </p:spPr>
          <p:txBody>
            <a:bodyPr lIns="0" tIns="0" rIns="0" bIns="0" anchor="b">
              <a:spAutoFit/>
            </a:bodyPr>
            <a:lstStyle>
              <a:lvl1pPr marL="611188" indent="-611188" defTabSz="912813">
                <a:tabLst>
                  <a:tab pos="61595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tabLst>
                  <a:tab pos="615950" algn="l"/>
                </a:tabLst>
                <a:defRPr sz="2400">
                  <a:solidFill>
                    <a:schemeClr val="tx1"/>
                  </a:solidFill>
                  <a:latin typeface="Arial" panose="020B0604020202020204" pitchFamily="34" charset="0"/>
                  <a:ea typeface="ＭＳ Ｐゴシック" panose="020B0600070205080204" pitchFamily="34" charset="-128"/>
                </a:defRPr>
              </a:lvl2pPr>
              <a:lvl3pPr>
                <a:tabLst>
                  <a:tab pos="615950" algn="l"/>
                </a:tabLst>
                <a:defRPr sz="2400">
                  <a:solidFill>
                    <a:schemeClr val="tx1"/>
                  </a:solidFill>
                  <a:latin typeface="Arial" panose="020B0604020202020204" pitchFamily="34" charset="0"/>
                  <a:ea typeface="ＭＳ Ｐゴシック" panose="020B0600070205080204" pitchFamily="34" charset="-128"/>
                </a:defRPr>
              </a:lvl3pPr>
              <a:lvl4pPr>
                <a:tabLst>
                  <a:tab pos="615950" algn="l"/>
                </a:tabLst>
                <a:defRPr sz="2400">
                  <a:solidFill>
                    <a:schemeClr val="tx1"/>
                  </a:solidFill>
                  <a:latin typeface="Arial" panose="020B0604020202020204" pitchFamily="34" charset="0"/>
                  <a:ea typeface="ＭＳ Ｐゴシック" panose="020B0600070205080204" pitchFamily="34" charset="-128"/>
                </a:defRPr>
              </a:lvl4pPr>
              <a:lvl5pPr>
                <a:tabLst>
                  <a:tab pos="61595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61595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61595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61595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615950" algn="l"/>
                </a:tabLs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000" dirty="0">
                  <a:solidFill>
                    <a:srgbClr val="000000"/>
                  </a:solidFill>
                </a:rPr>
                <a:t>SOURCE: Source</a:t>
              </a:r>
            </a:p>
          </p:txBody>
        </p:sp>
      </p:grpSp>
      <p:sp>
        <p:nvSpPr>
          <p:cNvPr id="54" name="Slide Number">
            <a:extLst>
              <a:ext uri="{FF2B5EF4-FFF2-40B4-BE49-F238E27FC236}">
                <a16:creationId xmlns:a16="http://schemas.microsoft.com/office/drawing/2014/main" id="{0F8AFA0D-961F-3743-A9F0-25EE0230ECCD}"/>
              </a:ext>
            </a:extLst>
          </p:cNvPr>
          <p:cNvSpPr txBox="1">
            <a:spLocks/>
          </p:cNvSpPr>
          <p:nvPr userDrawn="1">
            <p:custDataLst>
              <p:tags r:id="rId10"/>
            </p:custDataLst>
          </p:nvPr>
        </p:nvSpPr>
        <p:spPr>
          <a:xfrm>
            <a:off x="11816891" y="6624688"/>
            <a:ext cx="157094" cy="153888"/>
          </a:xfrm>
          <a:prstGeom prst="rect">
            <a:avLst/>
          </a:prstGeom>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fld id="{61679620-4D30-BB46-96C1-885F6D4523E2}" type="slidenum">
              <a:rPr lang="en-US" altLang="en-US" sz="1000" smtClean="0">
                <a:solidFill>
                  <a:schemeClr val="bg1"/>
                </a:solidFill>
              </a:rPr>
              <a:pPr algn="r">
                <a:defRPr/>
              </a:pPr>
              <a:t>‹#›</a:t>
            </a:fld>
            <a:endParaRPr lang="en-US" altLang="en-US" sz="1000" dirty="0">
              <a:solidFill>
                <a:schemeClr val="bg1"/>
              </a:solidFill>
            </a:endParaRPr>
          </a:p>
        </p:txBody>
      </p:sp>
      <p:graphicFrame>
        <p:nvGraphicFramePr>
          <p:cNvPr id="55" name="Object 3">
            <a:extLst>
              <a:ext uri="{FF2B5EF4-FFF2-40B4-BE49-F238E27FC236}">
                <a16:creationId xmlns:a16="http://schemas.microsoft.com/office/drawing/2014/main" id="{BB5B67DA-9400-D14E-8CDD-1F6D91A2CA40}"/>
              </a:ext>
            </a:extLst>
          </p:cNvPr>
          <p:cNvGraphicFramePr>
            <a:graphicFrameLocks noChangeAspect="1"/>
          </p:cNvGraphicFramePr>
          <p:nvPr>
            <p:custDataLst>
              <p:tags r:id="rId11"/>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name="think-cell Slide" r:id="rId32" imgW="38100" imgH="38100" progId="">
                  <p:embed/>
                </p:oleObj>
              </mc:Choice>
              <mc:Fallback>
                <p:oleObj name="think-cell Slide" r:id="rId32" imgW="38100" imgH="38100" progId="">
                  <p:embed/>
                  <p:pic>
                    <p:nvPicPr>
                      <p:cNvPr id="55" name="Object 3">
                        <a:extLst>
                          <a:ext uri="{FF2B5EF4-FFF2-40B4-BE49-F238E27FC236}">
                            <a16:creationId xmlns:a16="http://schemas.microsoft.com/office/drawing/2014/main" id="{BB5B67DA-9400-D14E-8CDD-1F6D91A2CA4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 name="Slide Number">
            <a:extLst>
              <a:ext uri="{FF2B5EF4-FFF2-40B4-BE49-F238E27FC236}">
                <a16:creationId xmlns:a16="http://schemas.microsoft.com/office/drawing/2014/main" id="{3F24671E-F482-2D47-A4B9-5480EF374E24}"/>
              </a:ext>
            </a:extLst>
          </p:cNvPr>
          <p:cNvSpPr txBox="1">
            <a:spLocks/>
          </p:cNvSpPr>
          <p:nvPr userDrawn="1">
            <p:custDataLst>
              <p:tags r:id="rId12"/>
            </p:custDataLst>
          </p:nvPr>
        </p:nvSpPr>
        <p:spPr>
          <a:xfrm>
            <a:off x="11973920" y="6546950"/>
            <a:ext cx="65" cy="307777"/>
          </a:xfrm>
          <a:prstGeom prst="rect">
            <a:avLst/>
          </a:prstGeom>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endParaRPr lang="en-US" altLang="en-US" sz="1000" dirty="0">
              <a:solidFill>
                <a:srgbClr val="000000"/>
              </a:solidFill>
            </a:endParaRPr>
          </a:p>
          <a:p>
            <a:pPr algn="r">
              <a:defRPr/>
            </a:pPr>
            <a:endParaRPr lang="en-US" altLang="en-US" sz="1000" dirty="0">
              <a:solidFill>
                <a:srgbClr val="000000"/>
              </a:solidFill>
            </a:endParaRPr>
          </a:p>
        </p:txBody>
      </p:sp>
      <p:sp>
        <p:nvSpPr>
          <p:cNvPr id="2" name="McK 2. Slide Title"/>
          <p:cNvSpPr>
            <a:spLocks noGrp="1"/>
          </p:cNvSpPr>
          <p:nvPr>
            <p:ph type="title"/>
          </p:nvPr>
        </p:nvSpPr>
        <p:spPr/>
        <p:txBody>
          <a:bodyPr/>
          <a:lstStyle>
            <a:lvl1pPr>
              <a:defRPr lang="en-US" sz="2100" b="1" baseline="0" dirty="0">
                <a:solidFill>
                  <a:schemeClr val="tx2"/>
                </a:solidFill>
                <a:latin typeface="+mj-lt"/>
                <a:ea typeface="+mj-ea"/>
                <a:cs typeface="+mj-cs"/>
              </a:defRPr>
            </a:lvl1pPr>
          </a:lstStyle>
          <a:p>
            <a:pPr lvl="0"/>
            <a:r>
              <a:rPr lang="en-US" dirty="0"/>
              <a:t>Click to edit Master title style</a:t>
            </a:r>
          </a:p>
        </p:txBody>
      </p:sp>
    </p:spTree>
    <p:extLst>
      <p:ext uri="{BB962C8B-B14F-4D97-AF65-F5344CB8AC3E}">
        <p14:creationId xmlns:p14="http://schemas.microsoft.com/office/powerpoint/2010/main" val="3887684653"/>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323165"/>
          </a:xfrm>
        </p:spPr>
        <p:txBody>
          <a:bodyPr/>
          <a:lstStyle/>
          <a:p>
            <a:r>
              <a:rPr lang="en-US" dirty="0"/>
              <a:t>Click to edit Master title style</a:t>
            </a:r>
          </a:p>
        </p:txBody>
      </p:sp>
      <p:sp>
        <p:nvSpPr>
          <p:cNvPr id="4" name="Content Placeholder 2"/>
          <p:cNvSpPr>
            <a:spLocks noGrp="1"/>
          </p:cNvSpPr>
          <p:nvPr>
            <p:ph idx="1"/>
          </p:nvPr>
        </p:nvSpPr>
        <p:spPr>
          <a:xfrm>
            <a:off x="609600" y="1600201"/>
            <a:ext cx="10972800" cy="12311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589692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99891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323165"/>
          </a:xfrm>
        </p:spPr>
        <p:txBody>
          <a:bodyPr/>
          <a:lstStyle/>
          <a:p>
            <a:r>
              <a:rPr lang="en-US" dirty="0"/>
              <a:t>Click to edit Master title style</a:t>
            </a:r>
          </a:p>
        </p:txBody>
      </p:sp>
      <p:sp>
        <p:nvSpPr>
          <p:cNvPr id="4" name="Content Placeholder 2"/>
          <p:cNvSpPr>
            <a:spLocks noGrp="1"/>
          </p:cNvSpPr>
          <p:nvPr>
            <p:ph sz="half" idx="1"/>
          </p:nvPr>
        </p:nvSpPr>
        <p:spPr>
          <a:xfrm>
            <a:off x="609600" y="1600201"/>
            <a:ext cx="5384800" cy="16619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2"/>
          </p:nvPr>
        </p:nvSpPr>
        <p:spPr>
          <a:xfrm>
            <a:off x="6197600" y="1600201"/>
            <a:ext cx="5384800" cy="16619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401598"/>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563500"/>
            <a:ext cx="9144000" cy="2387600"/>
          </a:xfrm>
          <a:prstGeom prst="rect">
            <a:avLst/>
          </a:prstGeom>
        </p:spPr>
        <p:txBody>
          <a:bodyPr anchor="b"/>
          <a:lstStyle>
            <a:lvl1pPr algn="ctr">
              <a:defRPr sz="45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133053"/>
            <a:ext cx="9144000" cy="551528"/>
          </a:xfrm>
        </p:spPr>
        <p:txBody>
          <a:bodyPr>
            <a:normAutofit/>
          </a:bodyPr>
          <a:lstStyle>
            <a:lvl1pPr marL="0" indent="0" algn="ctr">
              <a:buNone/>
              <a:defRPr sz="1800" i="0">
                <a:solidFill>
                  <a:schemeClr val="bg1"/>
                </a:solidFill>
                <a:latin typeface="Arial" panose="020B0604020202020204" pitchFamily="34"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900" b="1" i="0" spc="100" baseline="0">
                <a:solidFill>
                  <a:schemeClr val="bg1"/>
                </a:solidFill>
                <a:latin typeface="Arial Black" panose="020B0604020202020204" pitchFamily="34" charset="0"/>
                <a:cs typeface="Arial Black" panose="020B0604020202020204" pitchFamily="34" charset="0"/>
              </a:defRPr>
            </a:lvl1pPr>
            <a:lvl2pPr marL="342883" indent="0">
              <a:buNone/>
              <a:defRPr/>
            </a:lvl2pPr>
          </a:lstStyle>
          <a:p>
            <a:pPr lvl="0"/>
            <a:r>
              <a:rPr lang="en-US" dirty="0"/>
              <a:t>DATE OF PRESENTATION  |  LOCATION OF PRESENTATION</a:t>
            </a:r>
          </a:p>
        </p:txBody>
      </p:sp>
      <p:pic>
        <p:nvPicPr>
          <p:cNvPr id="11" name="Picture 10" descr="A picture containing text&#10;&#10;Description automatically generated">
            <a:extLst>
              <a:ext uri="{FF2B5EF4-FFF2-40B4-BE49-F238E27FC236}">
                <a16:creationId xmlns:a16="http://schemas.microsoft.com/office/drawing/2014/main" id="{0A8F5DC6-616F-564F-A550-7F057FC8C27A}"/>
              </a:ext>
            </a:extLst>
          </p:cNvPr>
          <p:cNvPicPr>
            <a:picLocks noChangeAspect="1"/>
          </p:cNvPicPr>
          <p:nvPr userDrawn="1"/>
        </p:nvPicPr>
        <p:blipFill>
          <a:blip r:embed="rId3"/>
          <a:stretch>
            <a:fillRect/>
          </a:stretch>
        </p:blipFill>
        <p:spPr>
          <a:xfrm>
            <a:off x="3942080" y="3776021"/>
            <a:ext cx="3664672" cy="2280318"/>
          </a:xfrm>
          <a:prstGeom prst="rect">
            <a:avLst/>
          </a:prstGeom>
        </p:spPr>
      </p:pic>
    </p:spTree>
    <p:extLst>
      <p:ext uri="{BB962C8B-B14F-4D97-AF65-F5344CB8AC3E}">
        <p14:creationId xmlns:p14="http://schemas.microsoft.com/office/powerpoint/2010/main" val="1960278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White">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43FDE61-1A20-C741-B0A6-17188F980614}"/>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4" name="Picture 3" descr="A picture containing text, sign&#10;&#10;Description automatically generated">
            <a:extLst>
              <a:ext uri="{FF2B5EF4-FFF2-40B4-BE49-F238E27FC236}">
                <a16:creationId xmlns:a16="http://schemas.microsoft.com/office/drawing/2014/main" id="{FE76D119-5E46-B147-BCDC-73CCE034759A}"/>
              </a:ext>
            </a:extLst>
          </p:cNvPr>
          <p:cNvPicPr>
            <a:picLocks noChangeAspect="1"/>
          </p:cNvPicPr>
          <p:nvPr userDrawn="1"/>
        </p:nvPicPr>
        <p:blipFill>
          <a:blip r:embed="rId3"/>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2713380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3" y="1828799"/>
            <a:ext cx="3563471"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3" y="2719947"/>
            <a:ext cx="3563471"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7" y="1828799"/>
            <a:ext cx="3563469"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7"/>
            <a:ext cx="3563468"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5" y="1828799"/>
            <a:ext cx="3563469"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35475" y="2719947"/>
            <a:ext cx="3563469"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F31BE896-50CD-BE4D-92F1-F56C0F4F7224}"/>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0"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1"/>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2" name="Picture 11" descr="A picture containing text, sign&#10;&#10;Description automatically generated">
            <a:extLst>
              <a:ext uri="{FF2B5EF4-FFF2-40B4-BE49-F238E27FC236}">
                <a16:creationId xmlns:a16="http://schemas.microsoft.com/office/drawing/2014/main" id="{3F93AEDE-9FF6-0C48-AE20-563F89033679}"/>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4471363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86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Knockout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2D34DB5-983F-0A42-86BF-DA9909289335}"/>
              </a:ext>
            </a:extLst>
          </p:cNvPr>
          <p:cNvPicPr>
            <a:picLocks noChangeAspect="1"/>
          </p:cNvPicPr>
          <p:nvPr userDrawn="1"/>
        </p:nvPicPr>
        <p:blipFill rotWithShape="1">
          <a:blip r:embed="rId3"/>
          <a:srcRect l="-309" t="-91" r="2" b="80054"/>
          <a:stretch/>
        </p:blipFill>
        <p:spPr>
          <a:xfrm>
            <a:off x="-31400" y="0"/>
            <a:ext cx="12217051"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479458"/>
            <a:ext cx="5540375"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491630"/>
            <a:ext cx="5540375" cy="255101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3" y="1479458"/>
            <a:ext cx="5402980"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491630"/>
            <a:ext cx="5402981" cy="255101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500651"/>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14" name="Slide Number Placeholder 5">
            <a:extLst>
              <a:ext uri="{FF2B5EF4-FFF2-40B4-BE49-F238E27FC236}">
                <a16:creationId xmlns:a16="http://schemas.microsoft.com/office/drawing/2014/main" id="{F0321489-E406-3340-A322-304E2EC74AF9}"/>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1" name="Picture 10" descr="A picture containing text, sign&#10;&#10;Description automatically generated">
            <a:extLst>
              <a:ext uri="{FF2B5EF4-FFF2-40B4-BE49-F238E27FC236}">
                <a16:creationId xmlns:a16="http://schemas.microsoft.com/office/drawing/2014/main" id="{4F9C227B-E74A-0844-86AE-0249364EAEFA}"/>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27410258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6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457200" y="683632"/>
            <a:ext cx="117348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457202" y="683632"/>
            <a:ext cx="3432175" cy="4114800"/>
          </a:xfrm>
        </p:spPr>
        <p:txBody>
          <a:bodyPr/>
          <a:lstStyle/>
          <a:p>
            <a:r>
              <a:rPr lang="en-US" dirty="0"/>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4334005" y="1191415"/>
            <a:ext cx="7019795" cy="1136134"/>
          </a:xfrm>
        </p:spPr>
        <p:txBody>
          <a:bodyPr anchor="b">
            <a:normAutofit/>
          </a:bodyPr>
          <a:lstStyle>
            <a:lvl1pPr>
              <a:defRPr sz="3000">
                <a:solidFill>
                  <a:schemeClr val="bg1"/>
                </a:solidFill>
              </a:defRPr>
            </a:lvl1pPr>
          </a:lstStyle>
          <a:p>
            <a:r>
              <a:rPr lang="en-US" dirty="0"/>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4333876" y="2705101"/>
            <a:ext cx="7019925" cy="1692275"/>
          </a:xfrm>
        </p:spPr>
        <p:txBody>
          <a:bodyPr>
            <a:normAutofit/>
          </a:bodyPr>
          <a:lstStyle>
            <a:lvl1pPr marL="0" marR="0" indent="0" algn="l" defTabSz="685800" rtl="0" eaLnBrk="1" fontAlgn="auto" latinLnBrk="0" hangingPunct="1">
              <a:lnSpc>
                <a:spcPct val="100000"/>
              </a:lnSpc>
              <a:spcBef>
                <a:spcPts val="0"/>
              </a:spcBef>
              <a:spcAft>
                <a:spcPts val="0"/>
              </a:spcAft>
              <a:buClrTx/>
              <a:buSzTx/>
              <a:buFontTx/>
              <a:buNone/>
              <a:tabLst/>
              <a:defRPr sz="2100">
                <a:solidFill>
                  <a:schemeClr val="bg1"/>
                </a:solidFill>
              </a:defRPr>
            </a:lvl1pPr>
          </a:lstStyle>
          <a:p>
            <a:r>
              <a:rPr lang="en-US" sz="1800" b="0" i="0" dirty="0">
                <a:latin typeface="Arial" panose="020B0604020202020204" pitchFamily="34" charset="0"/>
                <a:cs typeface="Arial" panose="020B0604020202020204" pitchFamily="34" charset="0"/>
              </a:rPr>
              <a:t>Title or details about person lorem ipsum dolore set </a:t>
            </a:r>
            <a:r>
              <a:rPr lang="en-US" sz="1800" b="0" i="0" dirty="0" err="1">
                <a:latin typeface="Arial" panose="020B0604020202020204" pitchFamily="34" charset="0"/>
                <a:cs typeface="Arial" panose="020B0604020202020204" pitchFamily="34" charset="0"/>
              </a:rPr>
              <a:t>amon</a:t>
            </a:r>
            <a:r>
              <a:rPr lang="en-US" sz="1800" b="0" i="0" dirty="0">
                <a:latin typeface="Arial" panose="020B0604020202020204" pitchFamily="34" charset="0"/>
                <a:cs typeface="Arial" panose="020B0604020202020204" pitchFamily="34" charset="0"/>
              </a:rPr>
              <a:t> de </a:t>
            </a:r>
            <a:r>
              <a:rPr lang="en-US" sz="1800" b="0" i="0" dirty="0" err="1">
                <a:latin typeface="Arial" panose="020B0604020202020204" pitchFamily="34" charset="0"/>
                <a:cs typeface="Arial" panose="020B0604020202020204" pitchFamily="34" charset="0"/>
              </a:rPr>
              <a:t>tretus</a:t>
            </a:r>
            <a:r>
              <a:rPr lang="en-US" sz="1800" b="0" i="0" dirty="0">
                <a:latin typeface="Arial" panose="020B0604020202020204" pitchFamily="34" charset="0"/>
                <a:cs typeface="Arial" panose="020B0604020202020204" pitchFamily="34" charset="0"/>
              </a:rPr>
              <a:t> lorem ipsum</a:t>
            </a:r>
          </a:p>
        </p:txBody>
      </p:sp>
      <p:pic>
        <p:nvPicPr>
          <p:cNvPr id="9" name="Picture 8" descr="A picture containing text, clipart&#10;&#10;Description automatically generated">
            <a:extLst>
              <a:ext uri="{FF2B5EF4-FFF2-40B4-BE49-F238E27FC236}">
                <a16:creationId xmlns:a16="http://schemas.microsoft.com/office/drawing/2014/main" id="{42A6A704-A1AD-B44D-B056-DB4CD12349D7}"/>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345178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90"/>
            <a:ext cx="11277600" cy="1504017"/>
          </a:xfrm>
          <a:prstGeom prst="rect">
            <a:avLst/>
          </a:prstGeom>
        </p:spPr>
        <p:txBody>
          <a:bodyPr anchor="b">
            <a:noAutofit/>
          </a:bodyPr>
          <a:lstStyle>
            <a:lvl1pPr algn="l">
              <a:defRPr sz="3094"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 lorem ipsum</a:t>
            </a:r>
          </a:p>
        </p:txBody>
      </p:sp>
      <p:sp>
        <p:nvSpPr>
          <p:cNvPr id="7" name="Slide Number Placeholder 5">
            <a:extLst>
              <a:ext uri="{FF2B5EF4-FFF2-40B4-BE49-F238E27FC236}">
                <a16:creationId xmlns:a16="http://schemas.microsoft.com/office/drawing/2014/main" id="{9F716103-B16D-A04C-8864-10DE367B1113}"/>
              </a:ext>
            </a:extLst>
          </p:cNvPr>
          <p:cNvSpPr txBox="1">
            <a:spLocks/>
          </p:cNvSpPr>
          <p:nvPr userDrawn="1"/>
        </p:nvSpPr>
        <p:spPr>
          <a:xfrm>
            <a:off x="8991600" y="6137279"/>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013" smtClean="0">
                <a:solidFill>
                  <a:schemeClr val="bg1"/>
                </a:solidFill>
              </a:rPr>
              <a:pPr/>
              <a:t>‹#›</a:t>
            </a:fld>
            <a:endParaRPr lang="en-US" sz="1013" dirty="0">
              <a:solidFill>
                <a:schemeClr val="bg1"/>
              </a:solidFill>
            </a:endParaRPr>
          </a:p>
        </p:txBody>
      </p:sp>
      <p:pic>
        <p:nvPicPr>
          <p:cNvPr id="5" name="Picture 4" descr="A picture containing text, clipart&#10;&#10;Description automatically generated">
            <a:extLst>
              <a:ext uri="{FF2B5EF4-FFF2-40B4-BE49-F238E27FC236}">
                <a16:creationId xmlns:a16="http://schemas.microsoft.com/office/drawing/2014/main" id="{49C9A8B0-52AA-8E44-A154-7CD7A124DC8E}"/>
              </a:ext>
            </a:extLst>
          </p:cNvPr>
          <p:cNvPicPr>
            <a:picLocks noChangeAspect="1"/>
          </p:cNvPicPr>
          <p:nvPr userDrawn="1"/>
        </p:nvPicPr>
        <p:blipFill>
          <a:blip r:embed="rId2"/>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312723775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739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914572"/>
      </p:ext>
    </p:extLst>
  </p:cSld>
  <p:clrMapOvr>
    <a:masterClrMapping/>
  </p:clrMapOvr>
  <p:transition>
    <p:zoom dir="in"/>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272-B517-0BEB-4BD2-C25974A268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1F3110-EEFB-7F6D-1C52-D172CD2670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26109B-3FCC-77F3-5C0E-CF8B0469C2EB}"/>
              </a:ext>
            </a:extLst>
          </p:cNvPr>
          <p:cNvSpPr>
            <a:spLocks noGrp="1"/>
          </p:cNvSpPr>
          <p:nvPr>
            <p:ph type="dt" sz="half" idx="10"/>
          </p:nvPr>
        </p:nvSpPr>
        <p:spPr/>
        <p:txBody>
          <a:bodyPr/>
          <a:lstStyle/>
          <a:p>
            <a:fld id="{18AD0F5D-2626-594F-AD31-65DC1E51D65B}" type="datetimeFigureOut">
              <a:rPr lang="en-US" smtClean="0"/>
              <a:t>9/12/23</a:t>
            </a:fld>
            <a:endParaRPr lang="en-US"/>
          </a:p>
        </p:txBody>
      </p:sp>
      <p:sp>
        <p:nvSpPr>
          <p:cNvPr id="5" name="Footer Placeholder 4">
            <a:extLst>
              <a:ext uri="{FF2B5EF4-FFF2-40B4-BE49-F238E27FC236}">
                <a16:creationId xmlns:a16="http://schemas.microsoft.com/office/drawing/2014/main" id="{3AC2AD7F-DE9D-EB56-680D-FED62984F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D9DDC-06F2-A513-9723-5C9F3FD4BF5A}"/>
              </a:ext>
            </a:extLst>
          </p:cNvPr>
          <p:cNvSpPr>
            <a:spLocks noGrp="1"/>
          </p:cNvSpPr>
          <p:nvPr>
            <p:ph type="sldNum" sz="quarter" idx="12"/>
          </p:nvPr>
        </p:nvSpPr>
        <p:spPr/>
        <p:txBody>
          <a:bodyPr/>
          <a:lstStyle/>
          <a:p>
            <a:fld id="{1A395F44-B5B9-8C45-9FAD-D78764DB95F2}" type="slidenum">
              <a:rPr lang="en-US" smtClean="0"/>
              <a:t>‹#›</a:t>
            </a:fld>
            <a:endParaRPr lang="en-US"/>
          </a:p>
        </p:txBody>
      </p:sp>
    </p:spTree>
    <p:extLst>
      <p:ext uri="{BB962C8B-B14F-4D97-AF65-F5344CB8AC3E}">
        <p14:creationId xmlns:p14="http://schemas.microsoft.com/office/powerpoint/2010/main" val="1044730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pic>
        <p:nvPicPr>
          <p:cNvPr id="5" name="Picture 4" descr="A picture containing text, clipart&#10;&#10;Description automatically generated">
            <a:extLst>
              <a:ext uri="{FF2B5EF4-FFF2-40B4-BE49-F238E27FC236}">
                <a16:creationId xmlns:a16="http://schemas.microsoft.com/office/drawing/2014/main" id="{46282A5F-8D0D-FE43-A6E5-0A3B4BCA71CF}"/>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229933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029219"/>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950425"/>
            <a:ext cx="9144000" cy="2387600"/>
          </a:xfrm>
          <a:prstGeom prst="rect">
            <a:avLst/>
          </a:prstGeom>
        </p:spPr>
        <p:txBody>
          <a:bodyPr anchor="b"/>
          <a:lstStyle>
            <a:lvl1pPr algn="ctr">
              <a:defRPr sz="45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519979"/>
            <a:ext cx="9144000" cy="729331"/>
          </a:xfrm>
        </p:spPr>
        <p:txBody>
          <a:bodyPr>
            <a:normAutofit/>
          </a:bodyPr>
          <a:lstStyle>
            <a:lvl1pPr marL="0" indent="0" algn="ctr">
              <a:buNone/>
              <a:defRPr sz="1800" i="0">
                <a:solidFill>
                  <a:schemeClr val="bg1"/>
                </a:solidFill>
                <a:latin typeface="Arial" panose="020B0604020202020204" pitchFamily="34"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900" b="1" i="0" spc="100" baseline="0">
                <a:solidFill>
                  <a:schemeClr val="bg1"/>
                </a:solidFill>
                <a:latin typeface="Arial Black" panose="020B0604020202020204" pitchFamily="34" charset="0"/>
                <a:cs typeface="Arial Black" panose="020B0604020202020204" pitchFamily="34" charset="0"/>
              </a:defRPr>
            </a:lvl1pPr>
            <a:lvl2pPr marL="342883" indent="0">
              <a:buNone/>
              <a:defRPr/>
            </a:lvl2pPr>
          </a:lstStyle>
          <a:p>
            <a:pPr lvl="0"/>
            <a:r>
              <a:rPr lang="en-US" dirty="0"/>
              <a:t>DATE OF PRESENTATION  |  LOCATION OF PRESENTATION</a:t>
            </a:r>
          </a:p>
        </p:txBody>
      </p:sp>
      <p:pic>
        <p:nvPicPr>
          <p:cNvPr id="6" name="Picture 5" descr="A picture containing text, clipart&#10;&#10;Description automatically generated">
            <a:extLst>
              <a:ext uri="{FF2B5EF4-FFF2-40B4-BE49-F238E27FC236}">
                <a16:creationId xmlns:a16="http://schemas.microsoft.com/office/drawing/2014/main" id="{E20E2DEC-A81F-B34C-9637-7809EFDF3FA3}"/>
              </a:ext>
            </a:extLst>
          </p:cNvPr>
          <p:cNvPicPr>
            <a:picLocks noChangeAspect="1"/>
          </p:cNvPicPr>
          <p:nvPr userDrawn="1"/>
        </p:nvPicPr>
        <p:blipFill>
          <a:blip r:embed="rId3"/>
          <a:stretch>
            <a:fillRect/>
          </a:stretch>
        </p:blipFill>
        <p:spPr>
          <a:xfrm>
            <a:off x="3886200" y="4770233"/>
            <a:ext cx="4419600" cy="1015314"/>
          </a:xfrm>
          <a:prstGeom prst="rect">
            <a:avLst/>
          </a:prstGeom>
        </p:spPr>
      </p:pic>
    </p:spTree>
    <p:extLst>
      <p:ext uri="{BB962C8B-B14F-4D97-AF65-F5344CB8AC3E}">
        <p14:creationId xmlns:p14="http://schemas.microsoft.com/office/powerpoint/2010/main" val="1960278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ide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3"/>
            <a:ext cx="12192000" cy="5062539"/>
          </a:xfrm>
        </p:spPr>
        <p:txBody>
          <a:bodyPr/>
          <a:lstStyle/>
          <a:p>
            <a:r>
              <a:rPr lang="en-US" dirty="0"/>
              <a:t>Click icon to add picture</a:t>
            </a:r>
          </a:p>
        </p:txBody>
      </p:sp>
      <p:sp>
        <p:nvSpPr>
          <p:cNvPr id="4" name="Slide Number Placeholder 5">
            <a:extLst>
              <a:ext uri="{FF2B5EF4-FFF2-40B4-BE49-F238E27FC236}">
                <a16:creationId xmlns:a16="http://schemas.microsoft.com/office/drawing/2014/main" id="{F8B92ACA-CBD9-8A46-BFB5-F7E172ED680A}"/>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7" name="Picture 6" descr="A picture containing text, sign&#10;&#10;Description automatically generated">
            <a:extLst>
              <a:ext uri="{FF2B5EF4-FFF2-40B4-BE49-F238E27FC236}">
                <a16:creationId xmlns:a16="http://schemas.microsoft.com/office/drawing/2014/main" id="{03FDE58F-7F29-3C4B-A463-CF4F5CA7DB00}"/>
              </a:ext>
            </a:extLst>
          </p:cNvPr>
          <p:cNvPicPr>
            <a:picLocks noChangeAspect="1"/>
          </p:cNvPicPr>
          <p:nvPr userDrawn="1"/>
        </p:nvPicPr>
        <p:blipFill>
          <a:blip r:embed="rId2"/>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2544062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457200" y="683632"/>
            <a:ext cx="117348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457202" y="683632"/>
            <a:ext cx="3432175" cy="4114800"/>
          </a:xfrm>
        </p:spPr>
        <p:txBody>
          <a:bodyPr/>
          <a:lstStyle/>
          <a:p>
            <a:r>
              <a:rPr lang="en-US" dirty="0"/>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4334005" y="1191415"/>
            <a:ext cx="7019795" cy="1136134"/>
          </a:xfrm>
        </p:spPr>
        <p:txBody>
          <a:bodyPr anchor="b">
            <a:normAutofit/>
          </a:bodyPr>
          <a:lstStyle>
            <a:lvl1pPr>
              <a:defRPr sz="3000">
                <a:solidFill>
                  <a:schemeClr val="bg1"/>
                </a:solidFill>
              </a:defRPr>
            </a:lvl1pPr>
          </a:lstStyle>
          <a:p>
            <a:r>
              <a:rPr lang="en-US" dirty="0"/>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4333876" y="2705101"/>
            <a:ext cx="7019925" cy="1692275"/>
          </a:xfrm>
        </p:spPr>
        <p:txBody>
          <a:bodyPr>
            <a:normAutofit/>
          </a:bodyPr>
          <a:lstStyle>
            <a:lvl1pPr marL="0" marR="0" indent="0" algn="l" defTabSz="685800" rtl="0" eaLnBrk="1" fontAlgn="auto" latinLnBrk="0" hangingPunct="1">
              <a:lnSpc>
                <a:spcPct val="100000"/>
              </a:lnSpc>
              <a:spcBef>
                <a:spcPts val="0"/>
              </a:spcBef>
              <a:spcAft>
                <a:spcPts val="0"/>
              </a:spcAft>
              <a:buClrTx/>
              <a:buSzTx/>
              <a:buFontTx/>
              <a:buNone/>
              <a:tabLst/>
              <a:defRPr sz="2100">
                <a:solidFill>
                  <a:schemeClr val="bg1"/>
                </a:solidFill>
              </a:defRPr>
            </a:lvl1pPr>
          </a:lstStyle>
          <a:p>
            <a:r>
              <a:rPr lang="en-US" sz="1800" b="0" i="0" dirty="0">
                <a:latin typeface="Arial" panose="020B0604020202020204" pitchFamily="34" charset="0"/>
                <a:cs typeface="Arial" panose="020B0604020202020204" pitchFamily="34" charset="0"/>
              </a:rPr>
              <a:t>Title or details about person lorem ipsum dolore set </a:t>
            </a:r>
            <a:r>
              <a:rPr lang="en-US" sz="1800" b="0" i="0" dirty="0" err="1">
                <a:latin typeface="Arial" panose="020B0604020202020204" pitchFamily="34" charset="0"/>
                <a:cs typeface="Arial" panose="020B0604020202020204" pitchFamily="34" charset="0"/>
              </a:rPr>
              <a:t>amon</a:t>
            </a:r>
            <a:r>
              <a:rPr lang="en-US" sz="1800" b="0" i="0" dirty="0">
                <a:latin typeface="Arial" panose="020B0604020202020204" pitchFamily="34" charset="0"/>
                <a:cs typeface="Arial" panose="020B0604020202020204" pitchFamily="34" charset="0"/>
              </a:rPr>
              <a:t> de </a:t>
            </a:r>
            <a:r>
              <a:rPr lang="en-US" sz="1800" b="0" i="0" dirty="0" err="1">
                <a:latin typeface="Arial" panose="020B0604020202020204" pitchFamily="34" charset="0"/>
                <a:cs typeface="Arial" panose="020B0604020202020204" pitchFamily="34" charset="0"/>
              </a:rPr>
              <a:t>tretus</a:t>
            </a:r>
            <a:r>
              <a:rPr lang="en-US" sz="1800" b="0" i="0" dirty="0">
                <a:latin typeface="Arial" panose="020B0604020202020204" pitchFamily="34" charset="0"/>
                <a:cs typeface="Arial" panose="020B0604020202020204" pitchFamily="34" charset="0"/>
              </a:rPr>
              <a:t> lorem ipsum</a:t>
            </a:r>
          </a:p>
        </p:txBody>
      </p:sp>
      <p:pic>
        <p:nvPicPr>
          <p:cNvPr id="9" name="Picture 8" descr="A picture containing text, clipart&#10;&#10;Description automatically generated">
            <a:extLst>
              <a:ext uri="{FF2B5EF4-FFF2-40B4-BE49-F238E27FC236}">
                <a16:creationId xmlns:a16="http://schemas.microsoft.com/office/drawing/2014/main" id="{42A6A704-A1AD-B44D-B056-DB4CD12349D7}"/>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1399515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White">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43FDE61-1A20-C741-B0A6-17188F980614}"/>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4" name="Picture 3" descr="A picture containing text, sign&#10;&#10;Description automatically generated">
            <a:extLst>
              <a:ext uri="{FF2B5EF4-FFF2-40B4-BE49-F238E27FC236}">
                <a16:creationId xmlns:a16="http://schemas.microsoft.com/office/drawing/2014/main" id="{FE76D119-5E46-B147-BCDC-73CCE034759A}"/>
              </a:ext>
            </a:extLst>
          </p:cNvPr>
          <p:cNvPicPr>
            <a:picLocks noChangeAspect="1"/>
          </p:cNvPicPr>
          <p:nvPr userDrawn="1"/>
        </p:nvPicPr>
        <p:blipFill>
          <a:blip r:embed="rId3"/>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3165439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2D34DB5-983F-0A42-86BF-DA9909289335}"/>
              </a:ext>
            </a:extLst>
          </p:cNvPr>
          <p:cNvPicPr>
            <a:picLocks noChangeAspect="1"/>
          </p:cNvPicPr>
          <p:nvPr userDrawn="1"/>
        </p:nvPicPr>
        <p:blipFill rotWithShape="1">
          <a:blip r:embed="rId3"/>
          <a:srcRect l="-309" t="-91" r="2" b="80054"/>
          <a:stretch/>
        </p:blipFill>
        <p:spPr>
          <a:xfrm>
            <a:off x="-31400" y="0"/>
            <a:ext cx="12217051"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479458"/>
            <a:ext cx="5540375"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491630"/>
            <a:ext cx="5540375" cy="255101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3" y="1479458"/>
            <a:ext cx="5402980"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491630"/>
            <a:ext cx="5402981" cy="255101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500651"/>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14" name="Slide Number Placeholder 5">
            <a:extLst>
              <a:ext uri="{FF2B5EF4-FFF2-40B4-BE49-F238E27FC236}">
                <a16:creationId xmlns:a16="http://schemas.microsoft.com/office/drawing/2014/main" id="{F0321489-E406-3340-A322-304E2EC74AF9}"/>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1" name="Picture 10" descr="A picture containing text, sign&#10;&#10;Description automatically generated">
            <a:extLst>
              <a:ext uri="{FF2B5EF4-FFF2-40B4-BE49-F238E27FC236}">
                <a16:creationId xmlns:a16="http://schemas.microsoft.com/office/drawing/2014/main" id="{4F9C227B-E74A-0844-86AE-0249364EAEFA}"/>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1245570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6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88"/>
            <a:ext cx="11277600" cy="1504017"/>
          </a:xfrm>
          <a:prstGeom prst="rect">
            <a:avLst/>
          </a:prstGeom>
        </p:spPr>
        <p:txBody>
          <a:bodyPr anchor="b">
            <a:noAutofit/>
          </a:bodyPr>
          <a:lstStyle>
            <a:lvl1pPr algn="l">
              <a:defRPr sz="4125"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 lorem ipsum</a:t>
            </a:r>
          </a:p>
        </p:txBody>
      </p:sp>
      <p:sp>
        <p:nvSpPr>
          <p:cNvPr id="7" name="Slide Number Placeholder 5">
            <a:extLst>
              <a:ext uri="{FF2B5EF4-FFF2-40B4-BE49-F238E27FC236}">
                <a16:creationId xmlns:a16="http://schemas.microsoft.com/office/drawing/2014/main" id="{9F716103-B16D-A04C-8864-10DE367B1113}"/>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pic>
        <p:nvPicPr>
          <p:cNvPr id="5" name="Picture 4" descr="A picture containing text, clipart&#10;&#10;Description automatically generated">
            <a:extLst>
              <a:ext uri="{FF2B5EF4-FFF2-40B4-BE49-F238E27FC236}">
                <a16:creationId xmlns:a16="http://schemas.microsoft.com/office/drawing/2014/main" id="{49C9A8B0-52AA-8E44-A154-7CD7A124DC8E}"/>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177781374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739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3" y="1828799"/>
            <a:ext cx="3563471"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3" y="2719947"/>
            <a:ext cx="3563471"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7" y="1828799"/>
            <a:ext cx="3563469"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7"/>
            <a:ext cx="3563468"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5" y="1828799"/>
            <a:ext cx="3563469"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35475" y="2719947"/>
            <a:ext cx="3563469"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F31BE896-50CD-BE4D-92F1-F56C0F4F7224}"/>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0"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1"/>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2" name="Picture 11" descr="A picture containing text, sign&#10;&#10;Description automatically generated">
            <a:extLst>
              <a:ext uri="{FF2B5EF4-FFF2-40B4-BE49-F238E27FC236}">
                <a16:creationId xmlns:a16="http://schemas.microsoft.com/office/drawing/2014/main" id="{3F93AEDE-9FF6-0C48-AE20-563F89033679}"/>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3211751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86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5" name="Rectangle 4">
            <a:extLst>
              <a:ext uri="{FF2B5EF4-FFF2-40B4-BE49-F238E27FC236}">
                <a16:creationId xmlns:a16="http://schemas.microsoft.com/office/drawing/2014/main" id="{8CAAEDBD-1E90-784B-A9A2-61AF713B1B71}"/>
              </a:ext>
            </a:extLst>
          </p:cNvPr>
          <p:cNvSpPr/>
          <p:nvPr userDrawn="1"/>
        </p:nvSpPr>
        <p:spPr>
          <a:xfrm>
            <a:off x="0" y="914400"/>
            <a:ext cx="10210800" cy="365760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6" name="Title 3">
            <a:extLst>
              <a:ext uri="{FF2B5EF4-FFF2-40B4-BE49-F238E27FC236}">
                <a16:creationId xmlns:a16="http://schemas.microsoft.com/office/drawing/2014/main" id="{EAC8191C-45F1-874F-B495-DB8283A1AA95}"/>
              </a:ext>
            </a:extLst>
          </p:cNvPr>
          <p:cNvSpPr>
            <a:spLocks noGrp="1"/>
          </p:cNvSpPr>
          <p:nvPr>
            <p:ph type="ctrTitle" hasCustomPrompt="1"/>
          </p:nvPr>
        </p:nvSpPr>
        <p:spPr>
          <a:xfrm>
            <a:off x="457201" y="1808444"/>
            <a:ext cx="8943655" cy="2194596"/>
          </a:xfrm>
        </p:spPr>
        <p:txBody>
          <a:bodyPr/>
          <a:lstStyle>
            <a:lvl1pPr>
              <a:defRPr>
                <a:solidFill>
                  <a:schemeClr val="bg1"/>
                </a:solidFill>
              </a:defRPr>
            </a:lvl1pPr>
          </a:lstStyle>
          <a:p>
            <a:pPr>
              <a:lnSpc>
                <a:spcPct val="100000"/>
              </a:lnSpc>
            </a:pPr>
            <a:r>
              <a:rPr lang="en-US" sz="3000" dirty="0"/>
              <a:t>Answer goes here lorem ipsum dolore set un </a:t>
            </a:r>
            <a:r>
              <a:rPr lang="en-US" sz="3000" dirty="0" err="1"/>
              <a:t>dumond</a:t>
            </a:r>
            <a:r>
              <a:rPr lang="en-US" sz="3000" dirty="0"/>
              <a: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457200" y="1239839"/>
            <a:ext cx="5791200" cy="406082"/>
          </a:xfrm>
        </p:spPr>
        <p:txBody>
          <a:bodyPr>
            <a:normAutofit/>
          </a:bodyPr>
          <a:lstStyle>
            <a:lvl1pPr marL="0" indent="0">
              <a:buNone/>
              <a:defRPr sz="1500" b="1" spc="75" baseline="0">
                <a:solidFill>
                  <a:schemeClr val="accent3"/>
                </a:solidFill>
              </a:defRPr>
            </a:lvl1pPr>
          </a:lstStyle>
          <a:p>
            <a:pPr lvl="0"/>
            <a:r>
              <a:rPr lang="en-US" dirty="0"/>
              <a:t>QUESTION GOES HERE?</a:t>
            </a:r>
          </a:p>
        </p:txBody>
      </p:sp>
      <p:pic>
        <p:nvPicPr>
          <p:cNvPr id="7" name="Picture 6" descr="A picture containing text, clipart&#10;&#10;Description automatically generated">
            <a:extLst>
              <a:ext uri="{FF2B5EF4-FFF2-40B4-BE49-F238E27FC236}">
                <a16:creationId xmlns:a16="http://schemas.microsoft.com/office/drawing/2014/main" id="{48770428-A6A7-5B43-AE16-4DEDA5C0F6FB}"/>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3878503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2D34DB5-983F-0A42-86BF-DA9909289335}"/>
              </a:ext>
            </a:extLst>
          </p:cNvPr>
          <p:cNvPicPr>
            <a:picLocks noChangeAspect="1"/>
          </p:cNvPicPr>
          <p:nvPr userDrawn="1"/>
        </p:nvPicPr>
        <p:blipFill rotWithShape="1">
          <a:blip r:embed="rId3"/>
          <a:srcRect l="-309" t="-91" r="2" b="80054"/>
          <a:stretch/>
        </p:blipFill>
        <p:spPr>
          <a:xfrm>
            <a:off x="-31400" y="0"/>
            <a:ext cx="12217051"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479458"/>
            <a:ext cx="5540375"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491630"/>
            <a:ext cx="5540375" cy="255101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3" y="1479458"/>
            <a:ext cx="5402980"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491630"/>
            <a:ext cx="5402981" cy="2551019"/>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500651"/>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14" name="Slide Number Placeholder 5">
            <a:extLst>
              <a:ext uri="{FF2B5EF4-FFF2-40B4-BE49-F238E27FC236}">
                <a16:creationId xmlns:a16="http://schemas.microsoft.com/office/drawing/2014/main" id="{F0321489-E406-3340-A322-304E2EC74AF9}"/>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1" name="Picture 10" descr="A picture containing text, sign&#10;&#10;Description automatically generated">
            <a:extLst>
              <a:ext uri="{FF2B5EF4-FFF2-40B4-BE49-F238E27FC236}">
                <a16:creationId xmlns:a16="http://schemas.microsoft.com/office/drawing/2014/main" id="{4F9C227B-E74A-0844-86AE-0249364EAEFA}"/>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1245570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6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List+Medium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6AE2-C12B-2144-B784-06409477643E}"/>
              </a:ext>
            </a:extLst>
          </p:cNvPr>
          <p:cNvSpPr>
            <a:spLocks noGrp="1"/>
          </p:cNvSpPr>
          <p:nvPr>
            <p:ph type="title"/>
          </p:nvPr>
        </p:nvSpPr>
        <p:spPr>
          <a:xfrm>
            <a:off x="457203" y="151394"/>
            <a:ext cx="4504763" cy="1429352"/>
          </a:xfrm>
          <a:prstGeom prst="rect">
            <a:avLst/>
          </a:prstGeom>
        </p:spPr>
        <p:txBody>
          <a:bodyPr anchor="b">
            <a:norm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5634320" y="457203"/>
            <a:ext cx="5940865" cy="5403851"/>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1D87FA85-E10D-D648-993E-7F4AB3E5A0A4}"/>
              </a:ext>
            </a:extLst>
          </p:cNvPr>
          <p:cNvSpPr>
            <a:spLocks noGrp="1"/>
          </p:cNvSpPr>
          <p:nvPr>
            <p:ph type="body" sz="half" idx="2"/>
          </p:nvPr>
        </p:nvSpPr>
        <p:spPr>
          <a:xfrm>
            <a:off x="457203" y="1882588"/>
            <a:ext cx="4504763" cy="3112924"/>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7112EFE-3C76-4C48-8D3A-817121E082B6}"/>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7" name="Picture 6" descr="A picture containing text, sign&#10;&#10;Description automatically generated">
            <a:extLst>
              <a:ext uri="{FF2B5EF4-FFF2-40B4-BE49-F238E27FC236}">
                <a16:creationId xmlns:a16="http://schemas.microsoft.com/office/drawing/2014/main" id="{0DCE2076-EC8E-CB40-820F-0CD2CD03F2F6}"/>
              </a:ext>
            </a:extLst>
          </p:cNvPr>
          <p:cNvPicPr>
            <a:picLocks noChangeAspect="1"/>
          </p:cNvPicPr>
          <p:nvPr userDrawn="1"/>
        </p:nvPicPr>
        <p:blipFill>
          <a:blip r:embed="rId2"/>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108710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1" y="1371600"/>
            <a:ext cx="5334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1" y="1371600"/>
            <a:ext cx="5334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165639"/>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3" y="1828799"/>
            <a:ext cx="3563471"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3" y="2719947"/>
            <a:ext cx="3563471"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7" y="1828799"/>
            <a:ext cx="3563469"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7"/>
            <a:ext cx="3563468"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5" y="1828799"/>
            <a:ext cx="3563469"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35475" y="2719947"/>
            <a:ext cx="3563469" cy="2349314"/>
          </a:xfrm>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F31BE896-50CD-BE4D-92F1-F56C0F4F7224}"/>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0"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1"/>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2" name="Picture 11" descr="A picture containing text, sign&#10;&#10;Description automatically generated">
            <a:extLst>
              <a:ext uri="{FF2B5EF4-FFF2-40B4-BE49-F238E27FC236}">
                <a16:creationId xmlns:a16="http://schemas.microsoft.com/office/drawing/2014/main" id="{3F93AEDE-9FF6-0C48-AE20-563F89033679}"/>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3211751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864"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White">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43FDE61-1A20-C741-B0A6-17188F980614}"/>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4" name="Picture 3" descr="A picture containing text, sign&#10;&#10;Description automatically generated">
            <a:extLst>
              <a:ext uri="{FF2B5EF4-FFF2-40B4-BE49-F238E27FC236}">
                <a16:creationId xmlns:a16="http://schemas.microsoft.com/office/drawing/2014/main" id="{FE76D119-5E46-B147-BCDC-73CCE034759A}"/>
              </a:ext>
            </a:extLst>
          </p:cNvPr>
          <p:cNvPicPr>
            <a:picLocks noChangeAspect="1"/>
          </p:cNvPicPr>
          <p:nvPr userDrawn="1"/>
        </p:nvPicPr>
        <p:blipFill>
          <a:blip r:embed="rId3"/>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3165439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Image+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2"/>
            <a:ext cx="3657600" cy="685164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1" y="548643"/>
            <a:ext cx="2751328" cy="2987935"/>
          </a:xfrm>
          <a:prstGeom prst="rect">
            <a:avLst/>
          </a:prstGeom>
        </p:spPr>
        <p:txBody>
          <a:bodyPr anchor="b">
            <a:normAutofit/>
          </a:bodyPr>
          <a:lstStyle>
            <a:lvl1pPr>
              <a:defRPr sz="1500" b="0" i="0">
                <a:solidFill>
                  <a:schemeClr val="bg1"/>
                </a:solidFill>
                <a:latin typeface="Arial" panose="020B0604020202020204" pitchFamily="34" charset="0"/>
                <a:cs typeface="Arial" panose="020B0604020202020204" pitchFamily="34" charset="0"/>
              </a:defRPr>
            </a:lvl1pPr>
          </a:lstStyle>
          <a:p>
            <a:r>
              <a:rPr lang="en-US" dirty="0"/>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3117088" y="372051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accent3"/>
              </a:solidFill>
            </a:endParaRPr>
          </a:p>
        </p:txBody>
      </p:sp>
      <p:pic>
        <p:nvPicPr>
          <p:cNvPr id="9" name="Picture 8" descr="A picture containing text, clipart&#10;&#10;Description automatically generated">
            <a:extLst>
              <a:ext uri="{FF2B5EF4-FFF2-40B4-BE49-F238E27FC236}">
                <a16:creationId xmlns:a16="http://schemas.microsoft.com/office/drawing/2014/main" id="{BDAD8FCD-839D-484B-B6EC-2D0BA0251ADE}"/>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2311331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950425"/>
            <a:ext cx="9144000" cy="2387600"/>
          </a:xfrm>
          <a:prstGeom prst="rect">
            <a:avLst/>
          </a:prstGeom>
        </p:spPr>
        <p:txBody>
          <a:bodyPr anchor="b"/>
          <a:lstStyle>
            <a:lvl1pPr algn="ctr">
              <a:defRPr sz="45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519979"/>
            <a:ext cx="9144000" cy="729331"/>
          </a:xfrm>
        </p:spPr>
        <p:txBody>
          <a:bodyPr>
            <a:normAutofit/>
          </a:bodyPr>
          <a:lstStyle>
            <a:lvl1pPr marL="0" indent="0" algn="ctr">
              <a:buNone/>
              <a:defRPr sz="1800" i="0">
                <a:solidFill>
                  <a:schemeClr val="bg1"/>
                </a:solidFill>
                <a:latin typeface="Arial" panose="020B0604020202020204" pitchFamily="34"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900" b="1" i="0" spc="100" baseline="0">
                <a:solidFill>
                  <a:schemeClr val="bg1"/>
                </a:solidFill>
                <a:latin typeface="Arial Black" panose="020B0604020202020204" pitchFamily="34" charset="0"/>
                <a:cs typeface="Arial Black" panose="020B0604020202020204" pitchFamily="34" charset="0"/>
              </a:defRPr>
            </a:lvl1pPr>
            <a:lvl2pPr marL="342883" indent="0">
              <a:buNone/>
              <a:defRPr/>
            </a:lvl2pPr>
          </a:lstStyle>
          <a:p>
            <a:pPr lvl="0"/>
            <a:r>
              <a:rPr lang="en-US" dirty="0"/>
              <a:t>DATE OF PRESENTATION  |  LOCATION OF PRESENTATION</a:t>
            </a:r>
          </a:p>
        </p:txBody>
      </p:sp>
      <p:pic>
        <p:nvPicPr>
          <p:cNvPr id="6" name="Picture 5" descr="A picture containing text, clipart&#10;&#10;Description automatically generated">
            <a:extLst>
              <a:ext uri="{FF2B5EF4-FFF2-40B4-BE49-F238E27FC236}">
                <a16:creationId xmlns:a16="http://schemas.microsoft.com/office/drawing/2014/main" id="{E20E2DEC-A81F-B34C-9637-7809EFDF3FA3}"/>
              </a:ext>
            </a:extLst>
          </p:cNvPr>
          <p:cNvPicPr>
            <a:picLocks noChangeAspect="1"/>
          </p:cNvPicPr>
          <p:nvPr userDrawn="1"/>
        </p:nvPicPr>
        <p:blipFill>
          <a:blip r:embed="rId3"/>
          <a:stretch>
            <a:fillRect/>
          </a:stretch>
        </p:blipFill>
        <p:spPr>
          <a:xfrm>
            <a:off x="3886200" y="4770233"/>
            <a:ext cx="4419600" cy="1015314"/>
          </a:xfrm>
          <a:prstGeom prst="rect">
            <a:avLst/>
          </a:prstGeom>
        </p:spPr>
      </p:pic>
    </p:spTree>
    <p:extLst>
      <p:ext uri="{BB962C8B-B14F-4D97-AF65-F5344CB8AC3E}">
        <p14:creationId xmlns:p14="http://schemas.microsoft.com/office/powerpoint/2010/main" val="1960278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_Title and Content">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372D1FB-910D-FA49-AFCA-959E34636EE9}"/>
              </a:ext>
            </a:extLst>
          </p:cNvPr>
          <p:cNvSpPr>
            <a:spLocks noGrp="1"/>
          </p:cNvSpPr>
          <p:nvPr>
            <p:ph type="title"/>
          </p:nvPr>
        </p:nvSpPr>
        <p:spPr>
          <a:xfrm>
            <a:off x="463296" y="274637"/>
            <a:ext cx="111760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52729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F42FB-6605-43EE-A4B7-2CBC0EC1A249}"/>
              </a:ext>
            </a:extLst>
          </p:cNvPr>
          <p:cNvSpPr>
            <a:spLocks noGrp="1"/>
          </p:cNvSpPr>
          <p:nvPr>
            <p:ph type="dt" sz="half" idx="10"/>
          </p:nvPr>
        </p:nvSpPr>
        <p:spPr/>
        <p:txBody>
          <a:bodyPr/>
          <a:lstStyle/>
          <a:p>
            <a:fld id="{5FB533C2-DD81-4123-8E51-F5937E8DF771}" type="datetimeFigureOut">
              <a:rPr lang="en-US" smtClean="0"/>
              <a:t>9/12/23</a:t>
            </a:fld>
            <a:endParaRPr lang="en-US"/>
          </a:p>
        </p:txBody>
      </p:sp>
      <p:sp>
        <p:nvSpPr>
          <p:cNvPr id="3" name="Footer Placeholder 2">
            <a:extLst>
              <a:ext uri="{FF2B5EF4-FFF2-40B4-BE49-F238E27FC236}">
                <a16:creationId xmlns:a16="http://schemas.microsoft.com/office/drawing/2014/main" id="{53CF2962-FE85-4FD0-80D7-248234F7E2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737DA8-0802-489B-A500-684BBF23F3EA}"/>
              </a:ext>
            </a:extLst>
          </p:cNvPr>
          <p:cNvSpPr>
            <a:spLocks noGrp="1"/>
          </p:cNvSpPr>
          <p:nvPr>
            <p:ph type="sldNum" sz="quarter" idx="12"/>
          </p:nvPr>
        </p:nvSpPr>
        <p:spPr/>
        <p:txBody>
          <a:bodyPr/>
          <a:lstStyle/>
          <a:p>
            <a:fld id="{5567D2E2-6E46-4769-AAEB-4B7237FAFF23}" type="slidenum">
              <a:rPr lang="en-US" smtClean="0"/>
              <a:t>‹#›</a:t>
            </a:fld>
            <a:endParaRPr lang="en-US"/>
          </a:p>
        </p:txBody>
      </p:sp>
    </p:spTree>
    <p:extLst>
      <p:ext uri="{BB962C8B-B14F-4D97-AF65-F5344CB8AC3E}">
        <p14:creationId xmlns:p14="http://schemas.microsoft.com/office/powerpoint/2010/main" val="4048554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Cover Slide Option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 y="0"/>
            <a:ext cx="12191997" cy="6856212"/>
          </a:xfrm>
          <a:prstGeom prst="rect">
            <a:avLst/>
          </a:prstGeom>
        </p:spPr>
      </p:pic>
      <p:sp>
        <p:nvSpPr>
          <p:cNvPr id="13314" name="Rectangle 1026"/>
          <p:cNvSpPr>
            <a:spLocks noGrp="1" noChangeArrowheads="1"/>
          </p:cNvSpPr>
          <p:nvPr>
            <p:ph type="ctrTitle"/>
            <p:custDataLst>
              <p:tags r:id="rId1"/>
            </p:custDataLst>
          </p:nvPr>
        </p:nvSpPr>
        <p:spPr bwMode="auto">
          <a:xfrm>
            <a:off x="531951" y="1023124"/>
            <a:ext cx="7142807" cy="815951"/>
          </a:xfrm>
          <a:prstGeom prst="rect">
            <a:avLst/>
          </a:prstGeom>
        </p:spPr>
        <p:txBody>
          <a:bodyPr/>
          <a:lstStyle>
            <a:lvl1pPr algn="l">
              <a:lnSpc>
                <a:spcPts val="2251"/>
              </a:lnSpc>
              <a:defRPr sz="2101" b="1" baseline="0">
                <a:solidFill>
                  <a:srgbClr val="2A318D"/>
                </a:solidFill>
                <a:latin typeface="Corbel" panose="020B0503020204020204" pitchFamily="34" charset="0"/>
                <a:ea typeface="+mj-ea"/>
              </a:defRPr>
            </a:lvl1pPr>
          </a:lstStyle>
          <a:p>
            <a:pPr lvl="0"/>
            <a:r>
              <a:rPr lang="en-US" noProof="0"/>
              <a:t>Click to edit Master title style</a:t>
            </a:r>
            <a:endParaRPr lang="en-US" noProof="0" dirty="0"/>
          </a:p>
        </p:txBody>
      </p:sp>
      <p:sp>
        <p:nvSpPr>
          <p:cNvPr id="13315" name="Rectangle 1027"/>
          <p:cNvSpPr>
            <a:spLocks noGrp="1" noChangeArrowheads="1"/>
          </p:cNvSpPr>
          <p:nvPr>
            <p:ph type="subTitle" idx="1"/>
            <p:custDataLst>
              <p:tags r:id="rId2"/>
            </p:custDataLst>
          </p:nvPr>
        </p:nvSpPr>
        <p:spPr bwMode="auto">
          <a:xfrm>
            <a:off x="531951" y="1842822"/>
            <a:ext cx="7142807" cy="1433778"/>
          </a:xfrm>
        </p:spPr>
        <p:txBody>
          <a:bodyPr wrap="square">
            <a:noAutofit/>
          </a:bodyPr>
          <a:lstStyle>
            <a:lvl1pPr algn="l">
              <a:buFontTx/>
              <a:buNone/>
              <a:defRPr sz="1350" b="0" baseline="0">
                <a:latin typeface="Calisto MT" panose="02040603050505030304" pitchFamily="18" charset="0"/>
                <a:ea typeface="+mj-ea"/>
              </a:defRPr>
            </a:lvl1pPr>
          </a:lstStyle>
          <a:p>
            <a:pPr lvl="0"/>
            <a:r>
              <a:rPr lang="en-US" noProof="0"/>
              <a:t>Click to edit Master subtitle style</a:t>
            </a:r>
            <a:endParaRPr lang="en-US" noProof="0" dirty="0"/>
          </a:p>
        </p:txBody>
      </p:sp>
      <p:graphicFrame>
        <p:nvGraphicFramePr>
          <p:cNvPr id="2" name="Object 1" hidden="1"/>
          <p:cNvGraphicFramePr>
            <a:graphicFrameLocks/>
          </p:cNvGraphicFramePr>
          <p:nvPr userDrawn="1">
            <p:custDataLst>
              <p:tags r:id="rId3"/>
            </p:custDataLst>
          </p:nvPr>
        </p:nvGraphicFramePr>
        <p:xfrm>
          <a:off x="2121" y="1591"/>
          <a:ext cx="2116" cy="1587"/>
        </p:xfrm>
        <a:graphic>
          <a:graphicData uri="http://schemas.openxmlformats.org/presentationml/2006/ole">
            <mc:AlternateContent xmlns:mc="http://schemas.openxmlformats.org/markup-compatibility/2006">
              <mc:Choice xmlns:v="urn:schemas-microsoft-com:vml" Requires="v">
                <p:oleObj name="think-cell Slide" r:id="rId7" imgW="270" imgH="270" progId="">
                  <p:embed/>
                </p:oleObj>
              </mc:Choice>
              <mc:Fallback>
                <p:oleObj name="think-cell Slide" r:id="rId7" imgW="270" imgH="270" progId="">
                  <p:embed/>
                  <p:pic>
                    <p:nvPicPr>
                      <p:cNvPr id="2" name="Object 1" hidden="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1" y="1591"/>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8" name="McK Title Elements" hidden="1"/>
          <p:cNvGrpSpPr>
            <a:grpSpLocks/>
          </p:cNvGrpSpPr>
          <p:nvPr>
            <p:custDataLst>
              <p:tags r:id="rId4"/>
            </p:custDataLst>
          </p:nvPr>
        </p:nvGrpSpPr>
        <p:grpSpPr bwMode="auto">
          <a:xfrm>
            <a:off x="6391176" y="3568437"/>
            <a:ext cx="5596544" cy="377400"/>
            <a:chOff x="1663" y="3142"/>
            <a:chExt cx="3109" cy="233"/>
          </a:xfrm>
        </p:grpSpPr>
        <p:sp>
          <p:nvSpPr>
            <p:cNvPr id="9" name="McK Document type"/>
            <p:cNvSpPr txBox="1">
              <a:spLocks noChangeArrowheads="1"/>
            </p:cNvSpPr>
            <p:nvPr/>
          </p:nvSpPr>
          <p:spPr bwMode="auto">
            <a:xfrm>
              <a:off x="1663" y="3142"/>
              <a:ext cx="3109" cy="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r>
                <a:rPr lang="en-US" sz="1050" b="0" baseline="0" noProof="0" dirty="0">
                  <a:solidFill>
                    <a:schemeClr val="accent5">
                      <a:lumMod val="50000"/>
                    </a:schemeClr>
                  </a:solidFill>
                  <a:latin typeface="+mn-lt"/>
                </a:rPr>
                <a:t>Document type</a:t>
              </a:r>
            </a:p>
          </p:txBody>
        </p:sp>
        <p:sp>
          <p:nvSpPr>
            <p:cNvPr id="10" name="McK Date"/>
            <p:cNvSpPr txBox="1">
              <a:spLocks noChangeArrowheads="1"/>
            </p:cNvSpPr>
            <p:nvPr/>
          </p:nvSpPr>
          <p:spPr bwMode="auto">
            <a:xfrm>
              <a:off x="1663" y="3275"/>
              <a:ext cx="3109" cy="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r>
                <a:rPr lang="en-US" sz="1050" b="0" baseline="0" noProof="0" dirty="0">
                  <a:solidFill>
                    <a:schemeClr val="accent5">
                      <a:lumMod val="50000"/>
                    </a:schemeClr>
                  </a:solidFill>
                  <a:latin typeface="+mn-lt"/>
                </a:rPr>
                <a:t>Date</a:t>
              </a:r>
            </a:p>
          </p:txBody>
        </p:sp>
      </p:grpSp>
    </p:spTree>
    <p:extLst>
      <p:ext uri="{BB962C8B-B14F-4D97-AF65-F5344CB8AC3E}">
        <p14:creationId xmlns:p14="http://schemas.microsoft.com/office/powerpoint/2010/main" val="696466403"/>
      </p:ext>
    </p:extLst>
  </p:cSld>
  <p:clrMapOvr>
    <a:masterClrMapping/>
  </p:clrMapOvr>
  <p:extLst>
    <p:ext uri="{DCECCB84-F9BA-43D5-87BE-67443E8EF086}">
      <p15:sldGuideLst xmlns:p15="http://schemas.microsoft.com/office/powerpoint/2012/main">
        <p15:guide id="1" pos="127" userDrawn="1">
          <p15:clr>
            <a:srgbClr val="FBAE40"/>
          </p15:clr>
        </p15:guide>
        <p15:guide id="2" pos="10111" userDrawn="1">
          <p15:clr>
            <a:srgbClr val="FBAE40"/>
          </p15:clr>
        </p15:guide>
        <p15:guide id="3" orient="horz" pos="4128" userDrawn="1">
          <p15:clr>
            <a:srgbClr val="FBAE40"/>
          </p15:clr>
        </p15:guide>
        <p15:guide id="4" orient="horz" pos="96"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967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554185"/>
            <a:ext cx="9144000" cy="2387600"/>
          </a:xfrm>
          <a:prstGeom prst="rect">
            <a:avLst/>
          </a:prstGeom>
        </p:spPr>
        <p:txBody>
          <a:bodyPr anchor="b"/>
          <a:lstStyle>
            <a:lvl1pPr algn="ctr">
              <a:defRPr sz="45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123738"/>
            <a:ext cx="9144000" cy="729331"/>
          </a:xfrm>
        </p:spPr>
        <p:txBody>
          <a:bodyPr>
            <a:normAutofit/>
          </a:bodyPr>
          <a:lstStyle>
            <a:lvl1pPr marL="0" indent="0" algn="ctr">
              <a:buNone/>
              <a:defRPr sz="1800" i="0">
                <a:solidFill>
                  <a:schemeClr val="bg1"/>
                </a:solidFill>
                <a:latin typeface="Arial" panose="020B0604020202020204" pitchFamily="34"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900" b="1" i="0" spc="100" baseline="0">
                <a:solidFill>
                  <a:schemeClr val="bg1"/>
                </a:solidFill>
                <a:latin typeface="Arial Black" panose="020B0604020202020204" pitchFamily="34" charset="0"/>
                <a:cs typeface="Arial Black" panose="020B0604020202020204" pitchFamily="34" charset="0"/>
              </a:defRPr>
            </a:lvl1pPr>
            <a:lvl2pPr marL="342883" indent="0">
              <a:buNone/>
              <a:defRPr/>
            </a:lvl2pPr>
          </a:lstStyle>
          <a:p>
            <a:pPr lvl="0"/>
            <a:r>
              <a:rPr lang="en-US" dirty="0"/>
              <a:t>DATE OF PRESENTATION  |  LOCATION OF PRESENTATION</a:t>
            </a:r>
          </a:p>
        </p:txBody>
      </p:sp>
      <p:pic>
        <p:nvPicPr>
          <p:cNvPr id="5" name="Picture 4" descr="A picture containing graphical user interface&#10;&#10;Description automatically generated">
            <a:extLst>
              <a:ext uri="{FF2B5EF4-FFF2-40B4-BE49-F238E27FC236}">
                <a16:creationId xmlns:a16="http://schemas.microsoft.com/office/drawing/2014/main" id="{B81012CE-1A26-1844-B873-3E122C9744CF}"/>
              </a:ext>
            </a:extLst>
          </p:cNvPr>
          <p:cNvPicPr>
            <a:picLocks noChangeAspect="1"/>
          </p:cNvPicPr>
          <p:nvPr userDrawn="1"/>
        </p:nvPicPr>
        <p:blipFill>
          <a:blip r:embed="rId3"/>
          <a:stretch>
            <a:fillRect/>
          </a:stretch>
        </p:blipFill>
        <p:spPr>
          <a:xfrm>
            <a:off x="4338322" y="4069124"/>
            <a:ext cx="3515359" cy="1831947"/>
          </a:xfrm>
          <a:prstGeom prst="rect">
            <a:avLst/>
          </a:prstGeom>
        </p:spPr>
      </p:pic>
    </p:spTree>
    <p:extLst>
      <p:ext uri="{BB962C8B-B14F-4D97-AF65-F5344CB8AC3E}">
        <p14:creationId xmlns:p14="http://schemas.microsoft.com/office/powerpoint/2010/main" val="1960278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D080F8EA-A3BB-3041-B598-536275CDB434}"/>
              </a:ext>
            </a:extLst>
          </p:cNvPr>
          <p:cNvPicPr>
            <a:picLocks noChangeAspect="1"/>
          </p:cNvPicPr>
          <p:nvPr userDrawn="1"/>
        </p:nvPicPr>
        <p:blipFill>
          <a:blip r:embed="rId3"/>
          <a:stretch>
            <a:fillRect/>
          </a:stretch>
        </p:blipFill>
        <p:spPr>
          <a:xfrm>
            <a:off x="436881" y="5708073"/>
            <a:ext cx="5415281" cy="892290"/>
          </a:xfrm>
          <a:prstGeom prst="rect">
            <a:avLst/>
          </a:prstGeom>
        </p:spPr>
      </p:pic>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88"/>
            <a:ext cx="11277600" cy="1504017"/>
          </a:xfrm>
          <a:prstGeom prst="rect">
            <a:avLst/>
          </a:prstGeom>
        </p:spPr>
        <p:txBody>
          <a:bodyPr anchor="b">
            <a:noAutofit/>
          </a:bodyPr>
          <a:lstStyle>
            <a:lvl1pPr algn="l">
              <a:defRPr sz="4125"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 lorem ipsum</a:t>
            </a:r>
          </a:p>
        </p:txBody>
      </p:sp>
      <p:sp>
        <p:nvSpPr>
          <p:cNvPr id="7" name="Slide Number Placeholder 5">
            <a:extLst>
              <a:ext uri="{FF2B5EF4-FFF2-40B4-BE49-F238E27FC236}">
                <a16:creationId xmlns:a16="http://schemas.microsoft.com/office/drawing/2014/main" id="{9F716103-B16D-A04C-8864-10DE367B1113}"/>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Tree>
    <p:extLst>
      <p:ext uri="{BB962C8B-B14F-4D97-AF65-F5344CB8AC3E}">
        <p14:creationId xmlns:p14="http://schemas.microsoft.com/office/powerpoint/2010/main" val="177781374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73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024965"/>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375229"/>
            <a:ext cx="5540375"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279826"/>
            <a:ext cx="5540375" cy="27791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3" y="1375229"/>
            <a:ext cx="5402980"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279826"/>
            <a:ext cx="5402981" cy="27791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74070"/>
            <a:ext cx="11123843" cy="827499"/>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98FB25F9-8E93-6D43-B0F6-9892F2537D30}"/>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0" name="Picture 9" descr="A picture containing text&#10;&#10;Description automatically generated">
            <a:extLst>
              <a:ext uri="{FF2B5EF4-FFF2-40B4-BE49-F238E27FC236}">
                <a16:creationId xmlns:a16="http://schemas.microsoft.com/office/drawing/2014/main" id="{8DFD1B5C-AC33-8345-B5BC-C8BC84D68176}"/>
              </a:ext>
            </a:extLst>
          </p:cNvPr>
          <p:cNvPicPr>
            <a:picLocks noChangeAspect="1"/>
          </p:cNvPicPr>
          <p:nvPr userDrawn="1"/>
        </p:nvPicPr>
        <p:blipFill>
          <a:blip r:embed="rId3"/>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2175118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List+Medium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6AE2-C12B-2144-B784-06409477643E}"/>
              </a:ext>
            </a:extLst>
          </p:cNvPr>
          <p:cNvSpPr>
            <a:spLocks noGrp="1"/>
          </p:cNvSpPr>
          <p:nvPr>
            <p:ph type="title"/>
          </p:nvPr>
        </p:nvSpPr>
        <p:spPr>
          <a:xfrm>
            <a:off x="457203" y="151394"/>
            <a:ext cx="4504763" cy="1429352"/>
          </a:xfrm>
          <a:prstGeom prst="rect">
            <a:avLst/>
          </a:prstGeom>
        </p:spPr>
        <p:txBody>
          <a:bodyPr anchor="b">
            <a:norm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5634320" y="457203"/>
            <a:ext cx="5940865" cy="478535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1D87FA85-E10D-D648-993E-7F4AB3E5A0A4}"/>
              </a:ext>
            </a:extLst>
          </p:cNvPr>
          <p:cNvSpPr>
            <a:spLocks noGrp="1"/>
          </p:cNvSpPr>
          <p:nvPr>
            <p:ph type="body" sz="half" idx="2"/>
          </p:nvPr>
        </p:nvSpPr>
        <p:spPr>
          <a:xfrm>
            <a:off x="457203" y="1882588"/>
            <a:ext cx="4504763" cy="3112924"/>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8" name="Slide Number Placeholder 5">
            <a:extLst>
              <a:ext uri="{FF2B5EF4-FFF2-40B4-BE49-F238E27FC236}">
                <a16:creationId xmlns:a16="http://schemas.microsoft.com/office/drawing/2014/main" id="{67112EFE-3C76-4C48-8D3A-817121E082B6}"/>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9" name="Picture 8" descr="A picture containing text&#10;&#10;Description automatically generated">
            <a:extLst>
              <a:ext uri="{FF2B5EF4-FFF2-40B4-BE49-F238E27FC236}">
                <a16:creationId xmlns:a16="http://schemas.microsoft.com/office/drawing/2014/main" id="{DBFC8A4A-9740-E040-BA15-E3197027B9DF}"/>
              </a:ext>
            </a:extLst>
          </p:cNvPr>
          <p:cNvPicPr>
            <a:picLocks noChangeAspect="1"/>
          </p:cNvPicPr>
          <p:nvPr userDrawn="1"/>
        </p:nvPicPr>
        <p:blipFill>
          <a:blip r:embed="rId2"/>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1087103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Lists+Narrow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277737-A8CC-9D41-AF92-CEF6E2652DA8}"/>
              </a:ext>
            </a:extLst>
          </p:cNvPr>
          <p:cNvSpPr/>
          <p:nvPr userDrawn="1"/>
        </p:nvSpPr>
        <p:spPr>
          <a:xfrm>
            <a:off x="9455149" y="-1"/>
            <a:ext cx="2736851" cy="47974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descr="A close up of a logo&#10;&#10;Description automatically generated">
            <a:extLst>
              <a:ext uri="{FF2B5EF4-FFF2-40B4-BE49-F238E27FC236}">
                <a16:creationId xmlns:a16="http://schemas.microsoft.com/office/drawing/2014/main" id="{0B5D44FD-EC2B-BA47-A5B7-8FBCA2CC7236}"/>
              </a:ext>
            </a:extLst>
          </p:cNvPr>
          <p:cNvPicPr>
            <a:picLocks noChangeAspect="1"/>
          </p:cNvPicPr>
          <p:nvPr userDrawn="1"/>
        </p:nvPicPr>
        <p:blipFill rotWithShape="1">
          <a:blip r:embed="rId3"/>
          <a:srcRect l="77529" t="69899"/>
          <a:stretch/>
        </p:blipFill>
        <p:spPr>
          <a:xfrm>
            <a:off x="9455149" y="4797469"/>
            <a:ext cx="2736851" cy="2060533"/>
          </a:xfrm>
          <a:prstGeom prst="rect">
            <a:avLst/>
          </a:prstGeom>
        </p:spPr>
      </p:pic>
      <p:sp>
        <p:nvSpPr>
          <p:cNvPr id="2" name="Title 1">
            <a:extLst>
              <a:ext uri="{FF2B5EF4-FFF2-40B4-BE49-F238E27FC236}">
                <a16:creationId xmlns:a16="http://schemas.microsoft.com/office/drawing/2014/main" id="{A6291B04-0D63-0946-8543-1091C7E500BD}"/>
              </a:ext>
            </a:extLst>
          </p:cNvPr>
          <p:cNvSpPr>
            <a:spLocks noGrp="1"/>
          </p:cNvSpPr>
          <p:nvPr>
            <p:ph type="title"/>
          </p:nvPr>
        </p:nvSpPr>
        <p:spPr>
          <a:xfrm>
            <a:off x="470589" y="500651"/>
            <a:ext cx="8380803"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30"/>
            <a:ext cx="3936819" cy="3189717"/>
          </a:xfrm>
        </p:spPr>
        <p:txBody>
          <a:bodyPr>
            <a:normAutofit/>
          </a:bodyPr>
          <a:lstStyle>
            <a:lvl1pPr>
              <a:defRPr sz="1500"/>
            </a:lvl1pPr>
            <a:lvl2pPr>
              <a:defRPr sz="15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9448800" y="1"/>
            <a:ext cx="2743200" cy="4797468"/>
          </a:xfrm>
        </p:spPr>
        <p:txBody>
          <a:bodyPr/>
          <a:lstStyle/>
          <a:p>
            <a:r>
              <a:rPr lang="en-US" dirty="0"/>
              <a:t>Click icon to add picture</a:t>
            </a:r>
          </a:p>
        </p:txBody>
      </p:sp>
      <p:sp>
        <p:nvSpPr>
          <p:cNvPr id="12" name="Content Placeholder 2">
            <a:extLst>
              <a:ext uri="{FF2B5EF4-FFF2-40B4-BE49-F238E27FC236}">
                <a16:creationId xmlns:a16="http://schemas.microsoft.com/office/drawing/2014/main" id="{F331C0C7-7F08-FD45-A343-7AAFCD696634}"/>
              </a:ext>
            </a:extLst>
          </p:cNvPr>
          <p:cNvSpPr>
            <a:spLocks noGrp="1"/>
          </p:cNvSpPr>
          <p:nvPr>
            <p:ph idx="14"/>
          </p:nvPr>
        </p:nvSpPr>
        <p:spPr>
          <a:xfrm>
            <a:off x="4914573" y="1825630"/>
            <a:ext cx="3936819" cy="3189717"/>
          </a:xfrm>
        </p:spPr>
        <p:txBody>
          <a:bodyPr>
            <a:normAutofit/>
          </a:bodyPr>
          <a:lstStyle>
            <a:lvl1pPr>
              <a:defRPr sz="1500"/>
            </a:lvl1pPr>
            <a:lvl2pPr>
              <a:defRPr sz="15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CD5A9663-203F-3248-A289-4ECD0CB132AA}"/>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pic>
        <p:nvPicPr>
          <p:cNvPr id="11" name="Picture 10" descr="A picture containing text&#10;&#10;Description automatically generated">
            <a:extLst>
              <a:ext uri="{FF2B5EF4-FFF2-40B4-BE49-F238E27FC236}">
                <a16:creationId xmlns:a16="http://schemas.microsoft.com/office/drawing/2014/main" id="{9F070DEE-B40D-BB43-BABD-C6EAAF338F24}"/>
              </a:ext>
            </a:extLst>
          </p:cNvPr>
          <p:cNvPicPr>
            <a:picLocks noChangeAspect="1"/>
          </p:cNvPicPr>
          <p:nvPr userDrawn="1"/>
        </p:nvPicPr>
        <p:blipFill>
          <a:blip r:embed="rId4"/>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35533664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st+Portrait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455CDD-6175-A74F-ABB3-D7D0F2634141}"/>
              </a:ext>
            </a:extLst>
          </p:cNvPr>
          <p:cNvSpPr/>
          <p:nvPr userDrawn="1"/>
        </p:nvSpPr>
        <p:spPr>
          <a:xfrm>
            <a:off x="7620002" y="-1"/>
            <a:ext cx="4571999" cy="47974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logo&#10;&#10;Description automatically generated">
            <a:extLst>
              <a:ext uri="{FF2B5EF4-FFF2-40B4-BE49-F238E27FC236}">
                <a16:creationId xmlns:a16="http://schemas.microsoft.com/office/drawing/2014/main" id="{A96284BF-B9BE-EE49-B8EC-A60012C19CA6}"/>
              </a:ext>
            </a:extLst>
          </p:cNvPr>
          <p:cNvPicPr>
            <a:picLocks noChangeAspect="1"/>
          </p:cNvPicPr>
          <p:nvPr userDrawn="1"/>
        </p:nvPicPr>
        <p:blipFill rotWithShape="1">
          <a:blip r:embed="rId3"/>
          <a:srcRect l="62513" t="69899"/>
          <a:stretch/>
        </p:blipFill>
        <p:spPr>
          <a:xfrm>
            <a:off x="7620002" y="4791118"/>
            <a:ext cx="4565649" cy="2060533"/>
          </a:xfrm>
          <a:prstGeom prst="rect">
            <a:avLst/>
          </a:prstGeom>
        </p:spPr>
      </p:pic>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9"/>
            <a:ext cx="6489011" cy="3162009"/>
          </a:xfrm>
        </p:spPr>
        <p:txBody>
          <a:bodyPr>
            <a:normAutofit/>
          </a:bodyPr>
          <a:lstStyle>
            <a:lvl1pPr>
              <a:defRPr sz="1500"/>
            </a:lvl1pPr>
            <a:lvl2pPr>
              <a:defRPr sz="15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70802" y="-1"/>
            <a:ext cx="4572001" cy="4797469"/>
          </a:xfrm>
        </p:spPr>
        <p:txBody>
          <a:bodyPr/>
          <a:lstStyle/>
          <a:p>
            <a:r>
              <a:rPr lang="en-US" dirty="0"/>
              <a:t>Click icon to add picture</a:t>
            </a:r>
          </a:p>
        </p:txBody>
      </p:sp>
      <p:sp>
        <p:nvSpPr>
          <p:cNvPr id="10" name="Slide Number Placeholder 5">
            <a:extLst>
              <a:ext uri="{FF2B5EF4-FFF2-40B4-BE49-F238E27FC236}">
                <a16:creationId xmlns:a16="http://schemas.microsoft.com/office/drawing/2014/main" id="{C1EB1B56-AD79-DB48-89BC-F72399EECC80}"/>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13" name="Title 1">
            <a:extLst>
              <a:ext uri="{FF2B5EF4-FFF2-40B4-BE49-F238E27FC236}">
                <a16:creationId xmlns:a16="http://schemas.microsoft.com/office/drawing/2014/main" id="{DB7BEFFE-C644-3344-905E-91D79A56E926}"/>
              </a:ext>
            </a:extLst>
          </p:cNvPr>
          <p:cNvSpPr>
            <a:spLocks noGrp="1"/>
          </p:cNvSpPr>
          <p:nvPr>
            <p:ph type="title"/>
          </p:nvPr>
        </p:nvSpPr>
        <p:spPr>
          <a:xfrm>
            <a:off x="470589" y="500651"/>
            <a:ext cx="5944067"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1" name="Picture 10" descr="A picture containing text&#10;&#10;Description automatically generated">
            <a:extLst>
              <a:ext uri="{FF2B5EF4-FFF2-40B4-BE49-F238E27FC236}">
                <a16:creationId xmlns:a16="http://schemas.microsoft.com/office/drawing/2014/main" id="{277568DF-B13D-CF4F-BD75-C66964F44225}"/>
              </a:ext>
            </a:extLst>
          </p:cNvPr>
          <p:cNvPicPr>
            <a:picLocks noChangeAspect="1"/>
          </p:cNvPicPr>
          <p:nvPr userDrawn="1"/>
        </p:nvPicPr>
        <p:blipFill>
          <a:blip r:embed="rId4"/>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304769712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ist+PortraitPhoto+Capti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6FBB3-3338-4B4E-AD34-2D7EF780D996}"/>
              </a:ext>
            </a:extLst>
          </p:cNvPr>
          <p:cNvSpPr/>
          <p:nvPr userDrawn="1"/>
        </p:nvSpPr>
        <p:spPr>
          <a:xfrm>
            <a:off x="7620002" y="-1"/>
            <a:ext cx="4571999" cy="41148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descr="A close up of a logo&#10;&#10;Description automatically generated">
            <a:extLst>
              <a:ext uri="{FF2B5EF4-FFF2-40B4-BE49-F238E27FC236}">
                <a16:creationId xmlns:a16="http://schemas.microsoft.com/office/drawing/2014/main" id="{69F8541C-9DA0-6245-B1DC-44B54882C94B}"/>
              </a:ext>
            </a:extLst>
          </p:cNvPr>
          <p:cNvPicPr>
            <a:picLocks noChangeAspect="1"/>
          </p:cNvPicPr>
          <p:nvPr userDrawn="1"/>
        </p:nvPicPr>
        <p:blipFill rotWithShape="1">
          <a:blip r:embed="rId3"/>
          <a:srcRect l="62513" t="60019"/>
          <a:stretch/>
        </p:blipFill>
        <p:spPr>
          <a:xfrm>
            <a:off x="7620002" y="4114802"/>
            <a:ext cx="4565649" cy="2736849"/>
          </a:xfrm>
          <a:prstGeom prst="rect">
            <a:avLst/>
          </a:prstGeom>
        </p:spPr>
      </p:pic>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20001" y="0"/>
            <a:ext cx="4572001" cy="4114801"/>
          </a:xfrm>
        </p:spPr>
        <p:txBody>
          <a:bodyPr/>
          <a:lstStyle/>
          <a:p>
            <a:r>
              <a:rPr lang="en-US" dirty="0"/>
              <a:t>Click icon to add picture</a:t>
            </a:r>
          </a:p>
        </p:txBody>
      </p:sp>
      <p:sp>
        <p:nvSpPr>
          <p:cNvPr id="7" name="Content Placeholder 2">
            <a:extLst>
              <a:ext uri="{FF2B5EF4-FFF2-40B4-BE49-F238E27FC236}">
                <a16:creationId xmlns:a16="http://schemas.microsoft.com/office/drawing/2014/main" id="{72D4ADCB-18AE-4745-ACA2-7C3091EB1884}"/>
              </a:ext>
            </a:extLst>
          </p:cNvPr>
          <p:cNvSpPr>
            <a:spLocks noGrp="1"/>
          </p:cNvSpPr>
          <p:nvPr>
            <p:ph idx="14" hasCustomPrompt="1"/>
          </p:nvPr>
        </p:nvSpPr>
        <p:spPr>
          <a:xfrm>
            <a:off x="8485095" y="4347276"/>
            <a:ext cx="3254471" cy="910527"/>
          </a:xfrm>
        </p:spPr>
        <p:txBody>
          <a:bodyPr>
            <a:normAutofit/>
          </a:bodyPr>
          <a:lstStyle>
            <a:lvl1pPr marL="0" indent="0">
              <a:buNone/>
              <a:defRPr sz="1350">
                <a:solidFill>
                  <a:schemeClr val="bg1"/>
                </a:solidFill>
              </a:defRPr>
            </a:lvl1pPr>
          </a:lstStyle>
          <a:p>
            <a:pPr lvl="0"/>
            <a:r>
              <a:rPr lang="en-US" dirty="0"/>
              <a:t>Short caption for photo above goes here</a:t>
            </a:r>
          </a:p>
        </p:txBody>
      </p:sp>
      <p:sp>
        <p:nvSpPr>
          <p:cNvPr id="8" name="Triangle 7">
            <a:extLst>
              <a:ext uri="{FF2B5EF4-FFF2-40B4-BE49-F238E27FC236}">
                <a16:creationId xmlns:a16="http://schemas.microsoft.com/office/drawing/2014/main" id="{D3BB6B23-ED3A-8B4A-9ADD-9B20BF2AC871}"/>
              </a:ext>
            </a:extLst>
          </p:cNvPr>
          <p:cNvSpPr/>
          <p:nvPr userDrawn="1"/>
        </p:nvSpPr>
        <p:spPr>
          <a:xfrm>
            <a:off x="8019440" y="4414509"/>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2" name="Slide Number Placeholder 5">
            <a:extLst>
              <a:ext uri="{FF2B5EF4-FFF2-40B4-BE49-F238E27FC236}">
                <a16:creationId xmlns:a16="http://schemas.microsoft.com/office/drawing/2014/main" id="{FB52D8BA-E5C8-3D4C-B4C6-138D332FC838}"/>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14" name="Content Placeholder 2">
            <a:extLst>
              <a:ext uri="{FF2B5EF4-FFF2-40B4-BE49-F238E27FC236}">
                <a16:creationId xmlns:a16="http://schemas.microsoft.com/office/drawing/2014/main" id="{F6E185D2-C841-1C4F-B519-C46BDD8796C1}"/>
              </a:ext>
            </a:extLst>
          </p:cNvPr>
          <p:cNvSpPr>
            <a:spLocks noGrp="1"/>
          </p:cNvSpPr>
          <p:nvPr>
            <p:ph idx="1"/>
          </p:nvPr>
        </p:nvSpPr>
        <p:spPr>
          <a:xfrm>
            <a:off x="470589" y="1825629"/>
            <a:ext cx="6489011" cy="3162009"/>
          </a:xfrm>
        </p:spPr>
        <p:txBody>
          <a:bodyPr>
            <a:normAutofit/>
          </a:bodyPr>
          <a:lstStyle>
            <a:lvl1pPr>
              <a:defRPr sz="1500"/>
            </a:lvl1pPr>
            <a:lvl2pPr>
              <a:defRPr sz="15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EEC38625-EA89-794E-9E02-46C9910AC8BA}"/>
              </a:ext>
            </a:extLst>
          </p:cNvPr>
          <p:cNvSpPr>
            <a:spLocks noGrp="1"/>
          </p:cNvSpPr>
          <p:nvPr>
            <p:ph type="title"/>
          </p:nvPr>
        </p:nvSpPr>
        <p:spPr>
          <a:xfrm>
            <a:off x="470589" y="500651"/>
            <a:ext cx="5944067"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3" name="Picture 12" descr="A picture containing text&#10;&#10;Description automatically generated">
            <a:extLst>
              <a:ext uri="{FF2B5EF4-FFF2-40B4-BE49-F238E27FC236}">
                <a16:creationId xmlns:a16="http://schemas.microsoft.com/office/drawing/2014/main" id="{FA7F347F-F37E-1946-A2AB-64445F158DB9}"/>
              </a:ext>
            </a:extLst>
          </p:cNvPr>
          <p:cNvPicPr>
            <a:picLocks noChangeAspect="1"/>
          </p:cNvPicPr>
          <p:nvPr userDrawn="1"/>
        </p:nvPicPr>
        <p:blipFill>
          <a:blip r:embed="rId4"/>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97229995"/>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st+Ic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4E1485D-3230-F44A-AD4D-B2585F309214}"/>
              </a:ext>
            </a:extLst>
          </p:cNvPr>
          <p:cNvPicPr>
            <a:picLocks noChangeAspect="1"/>
          </p:cNvPicPr>
          <p:nvPr userDrawn="1"/>
        </p:nvPicPr>
        <p:blipFill rotWithShape="1">
          <a:blip r:embed="rId3"/>
          <a:srcRect l="62478" t="-91" r="2" b="-1"/>
          <a:stretch/>
        </p:blipFill>
        <p:spPr>
          <a:xfrm>
            <a:off x="7615826" y="2"/>
            <a:ext cx="4569825" cy="6851649"/>
          </a:xfrm>
          <a:prstGeom prst="rect">
            <a:avLst/>
          </a:prstGeom>
        </p:spPr>
      </p:pic>
      <p:sp>
        <p:nvSpPr>
          <p:cNvPr id="6" name="Picture Placeholder 5">
            <a:extLst>
              <a:ext uri="{FF2B5EF4-FFF2-40B4-BE49-F238E27FC236}">
                <a16:creationId xmlns:a16="http://schemas.microsoft.com/office/drawing/2014/main" id="{7C4CF328-9FC5-DF42-A930-2C0CE17F7B65}"/>
              </a:ext>
            </a:extLst>
          </p:cNvPr>
          <p:cNvSpPr>
            <a:spLocks noGrp="1"/>
          </p:cNvSpPr>
          <p:nvPr>
            <p:ph type="pic" sz="quarter" idx="10"/>
          </p:nvPr>
        </p:nvSpPr>
        <p:spPr>
          <a:xfrm>
            <a:off x="9004127" y="700439"/>
            <a:ext cx="1828800" cy="1828800"/>
          </a:xfrm>
        </p:spPr>
        <p:txBody>
          <a:bodyPr/>
          <a:lstStyle/>
          <a:p>
            <a:r>
              <a:rPr lang="en-US" dirty="0"/>
              <a:t>Click icon to add picture</a:t>
            </a:r>
          </a:p>
        </p:txBody>
      </p:sp>
      <p:sp>
        <p:nvSpPr>
          <p:cNvPr id="10" name="Slide Number Placeholder 5">
            <a:extLst>
              <a:ext uri="{FF2B5EF4-FFF2-40B4-BE49-F238E27FC236}">
                <a16:creationId xmlns:a16="http://schemas.microsoft.com/office/drawing/2014/main" id="{1C94DDBB-6B7F-7E49-85EF-84F027B91D4E}"/>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12" name="Content Placeholder 2">
            <a:extLst>
              <a:ext uri="{FF2B5EF4-FFF2-40B4-BE49-F238E27FC236}">
                <a16:creationId xmlns:a16="http://schemas.microsoft.com/office/drawing/2014/main" id="{ADA607BF-01B2-BE44-B3D5-70558646B936}"/>
              </a:ext>
            </a:extLst>
          </p:cNvPr>
          <p:cNvSpPr>
            <a:spLocks noGrp="1"/>
          </p:cNvSpPr>
          <p:nvPr>
            <p:ph idx="1"/>
          </p:nvPr>
        </p:nvSpPr>
        <p:spPr>
          <a:xfrm>
            <a:off x="470590" y="1825629"/>
            <a:ext cx="6706065" cy="3162009"/>
          </a:xfrm>
        </p:spPr>
        <p:txBody>
          <a:bodyPr>
            <a:normAutofit/>
          </a:bodyPr>
          <a:lstStyle>
            <a:lvl1pPr>
              <a:defRPr sz="1500"/>
            </a:lvl1pPr>
            <a:lvl2pPr>
              <a:defRPr sz="15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B1A555E-16BA-E647-8D0B-7E303DA304B8}"/>
              </a:ext>
            </a:extLst>
          </p:cNvPr>
          <p:cNvSpPr>
            <a:spLocks noGrp="1"/>
          </p:cNvSpPr>
          <p:nvPr>
            <p:ph type="title"/>
          </p:nvPr>
        </p:nvSpPr>
        <p:spPr>
          <a:xfrm>
            <a:off x="470590" y="500651"/>
            <a:ext cx="6706065"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9" name="Picture 8" descr="A picture containing text&#10;&#10;Description automatically generated">
            <a:extLst>
              <a:ext uri="{FF2B5EF4-FFF2-40B4-BE49-F238E27FC236}">
                <a16:creationId xmlns:a16="http://schemas.microsoft.com/office/drawing/2014/main" id="{5F793C1F-6A21-B445-B8D8-71443209B645}"/>
              </a:ext>
            </a:extLst>
          </p:cNvPr>
          <p:cNvPicPr>
            <a:picLocks noChangeAspect="1"/>
          </p:cNvPicPr>
          <p:nvPr userDrawn="1"/>
        </p:nvPicPr>
        <p:blipFill>
          <a:blip r:embed="rId4"/>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42442120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Images">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73285" r="50001" b="-1"/>
          <a:stretch/>
        </p:blipFill>
        <p:spPr>
          <a:xfrm>
            <a:off x="2" y="5022850"/>
            <a:ext cx="6095997" cy="1828801"/>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6001" y="1"/>
            <a:ext cx="6096001" cy="68580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5029200"/>
          </a:xfrm>
        </p:spPr>
        <p:txBody>
          <a:bodyPr/>
          <a:lstStyle/>
          <a:p>
            <a:r>
              <a:rPr lang="en-US" dirty="0"/>
              <a:t>Click icon to add picture</a:t>
            </a:r>
          </a:p>
        </p:txBody>
      </p:sp>
      <p:pic>
        <p:nvPicPr>
          <p:cNvPr id="7" name="Picture 6" descr="Graphical user interface, text&#10;&#10;Description automatically generated">
            <a:extLst>
              <a:ext uri="{FF2B5EF4-FFF2-40B4-BE49-F238E27FC236}">
                <a16:creationId xmlns:a16="http://schemas.microsoft.com/office/drawing/2014/main" id="{095BED40-9226-9545-B30F-8C2762F28A97}"/>
              </a:ext>
            </a:extLst>
          </p:cNvPr>
          <p:cNvPicPr>
            <a:picLocks noChangeAspect="1"/>
          </p:cNvPicPr>
          <p:nvPr userDrawn="1"/>
        </p:nvPicPr>
        <p:blipFill>
          <a:blip r:embed="rId3"/>
          <a:stretch>
            <a:fillRect/>
          </a:stretch>
        </p:blipFill>
        <p:spPr>
          <a:xfrm>
            <a:off x="436881" y="5708073"/>
            <a:ext cx="5415281" cy="892290"/>
          </a:xfrm>
          <a:prstGeom prst="rect">
            <a:avLst/>
          </a:prstGeom>
        </p:spPr>
      </p:pic>
    </p:spTree>
    <p:extLst>
      <p:ext uri="{BB962C8B-B14F-4D97-AF65-F5344CB8AC3E}">
        <p14:creationId xmlns:p14="http://schemas.microsoft.com/office/powerpoint/2010/main" val="4055206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Images+Caption">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66550" r="50001" b="-1"/>
          <a:stretch/>
        </p:blipFill>
        <p:spPr>
          <a:xfrm>
            <a:off x="2" y="4561842"/>
            <a:ext cx="6095997" cy="228980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1" y="4868894"/>
            <a:ext cx="4693921" cy="655892"/>
          </a:xfrm>
          <a:prstGeom prst="rect">
            <a:avLst/>
          </a:prstGeom>
        </p:spPr>
        <p:txBody>
          <a:bodyPr anchor="t">
            <a:noAutofit/>
          </a:bodyPr>
          <a:lstStyle>
            <a:lvl1pPr>
              <a:defRPr sz="1500" b="0" i="0">
                <a:solidFill>
                  <a:schemeClr val="bg1"/>
                </a:solidFill>
                <a:latin typeface="Arial" panose="020B0604020202020204" pitchFamily="34" charset="0"/>
                <a:cs typeface="Arial" panose="020B0604020202020204" pitchFamily="34" charset="0"/>
              </a:defRPr>
            </a:lvl1pPr>
          </a:lstStyle>
          <a:p>
            <a:r>
              <a:rPr lang="en-US" dirty="0"/>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6001" y="1"/>
            <a:ext cx="6096001" cy="68580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5532120" y="524455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Triangle 7">
            <a:extLst>
              <a:ext uri="{FF2B5EF4-FFF2-40B4-BE49-F238E27FC236}">
                <a16:creationId xmlns:a16="http://schemas.microsoft.com/office/drawing/2014/main" id="{069C2751-724B-084C-8FD0-F226A51728EB}"/>
              </a:ext>
            </a:extLst>
          </p:cNvPr>
          <p:cNvSpPr/>
          <p:nvPr userDrawn="1"/>
        </p:nvSpPr>
        <p:spPr>
          <a:xfrm>
            <a:off x="5532120" y="4868813"/>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4561840"/>
          </a:xfrm>
        </p:spPr>
        <p:txBody>
          <a:bodyPr/>
          <a:lstStyle/>
          <a:p>
            <a:r>
              <a:rPr lang="en-US" dirty="0"/>
              <a:t>Click icon to add picture</a:t>
            </a:r>
          </a:p>
        </p:txBody>
      </p:sp>
      <p:pic>
        <p:nvPicPr>
          <p:cNvPr id="12" name="Picture 11" descr="Graphical user interface, text&#10;&#10;Description automatically generated">
            <a:extLst>
              <a:ext uri="{FF2B5EF4-FFF2-40B4-BE49-F238E27FC236}">
                <a16:creationId xmlns:a16="http://schemas.microsoft.com/office/drawing/2014/main" id="{29102422-287C-DC4C-82BB-9570E9DBA0F9}"/>
              </a:ext>
            </a:extLst>
          </p:cNvPr>
          <p:cNvPicPr>
            <a:picLocks noChangeAspect="1"/>
          </p:cNvPicPr>
          <p:nvPr userDrawn="1"/>
        </p:nvPicPr>
        <p:blipFill>
          <a:blip r:embed="rId3"/>
          <a:stretch>
            <a:fillRect/>
          </a:stretch>
        </p:blipFill>
        <p:spPr>
          <a:xfrm>
            <a:off x="436881" y="5708073"/>
            <a:ext cx="5415281" cy="892290"/>
          </a:xfrm>
          <a:prstGeom prst="rect">
            <a:avLst/>
          </a:prstGeom>
        </p:spPr>
      </p:pic>
    </p:spTree>
    <p:extLst>
      <p:ext uri="{BB962C8B-B14F-4D97-AF65-F5344CB8AC3E}">
        <p14:creationId xmlns:p14="http://schemas.microsoft.com/office/powerpoint/2010/main" val="47983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ide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3"/>
            <a:ext cx="12192000" cy="5062539"/>
          </a:xfrm>
        </p:spPr>
        <p:txBody>
          <a:bodyPr/>
          <a:lstStyle/>
          <a:p>
            <a:r>
              <a:rPr lang="en-US" dirty="0"/>
              <a:t>Click icon to add picture</a:t>
            </a:r>
          </a:p>
        </p:txBody>
      </p:sp>
      <p:sp>
        <p:nvSpPr>
          <p:cNvPr id="4" name="Slide Number Placeholder 5">
            <a:extLst>
              <a:ext uri="{FF2B5EF4-FFF2-40B4-BE49-F238E27FC236}">
                <a16:creationId xmlns:a16="http://schemas.microsoft.com/office/drawing/2014/main" id="{F8B92ACA-CBD9-8A46-BFB5-F7E172ED680A}"/>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5" name="Picture 4" descr="A picture containing text&#10;&#10;Description automatically generated">
            <a:extLst>
              <a:ext uri="{FF2B5EF4-FFF2-40B4-BE49-F238E27FC236}">
                <a16:creationId xmlns:a16="http://schemas.microsoft.com/office/drawing/2014/main" id="{4B192B4C-C0AA-A545-BE13-A213831E318F}"/>
              </a:ext>
            </a:extLst>
          </p:cNvPr>
          <p:cNvPicPr>
            <a:picLocks noChangeAspect="1"/>
          </p:cNvPicPr>
          <p:nvPr userDrawn="1"/>
        </p:nvPicPr>
        <p:blipFill>
          <a:blip r:embed="rId2"/>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25440625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Screen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94531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0421395"/>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E24DA-1CB1-1247-9A4B-C5936F5034A4}"/>
              </a:ext>
            </a:extLst>
          </p:cNvPr>
          <p:cNvSpPr txBox="1"/>
          <p:nvPr userDrawn="1"/>
        </p:nvSpPr>
        <p:spPr>
          <a:xfrm>
            <a:off x="358816" y="319212"/>
            <a:ext cx="1088021" cy="1361911"/>
          </a:xfrm>
          <a:prstGeom prst="rect">
            <a:avLst/>
          </a:prstGeom>
          <a:noFill/>
        </p:spPr>
        <p:txBody>
          <a:bodyPr wrap="square" rtlCol="0">
            <a:spAutoFit/>
          </a:bodyPr>
          <a:lstStyle/>
          <a:p>
            <a:r>
              <a:rPr lang="en-US" sz="8250" b="1" i="0" dirty="0">
                <a:solidFill>
                  <a:schemeClr val="bg1"/>
                </a:solidFill>
                <a:latin typeface="Georgia" panose="02040502050405020303" pitchFamily="18" charset="0"/>
                <a:cs typeface="Arial Black" panose="020B0604020202020204" pitchFamily="34" charset="0"/>
              </a:rPr>
              <a:t>“</a:t>
            </a:r>
          </a:p>
        </p:txBody>
      </p:sp>
      <p:sp>
        <p:nvSpPr>
          <p:cNvPr id="7" name="Text Placeholder 6">
            <a:extLst>
              <a:ext uri="{FF2B5EF4-FFF2-40B4-BE49-F238E27FC236}">
                <a16:creationId xmlns:a16="http://schemas.microsoft.com/office/drawing/2014/main" id="{2460E450-63ED-FA4B-8CD9-7EF452BE7924}"/>
              </a:ext>
            </a:extLst>
          </p:cNvPr>
          <p:cNvSpPr>
            <a:spLocks noGrp="1"/>
          </p:cNvSpPr>
          <p:nvPr>
            <p:ph type="body" sz="quarter" idx="13" hasCustomPrompt="1"/>
          </p:nvPr>
        </p:nvSpPr>
        <p:spPr>
          <a:xfrm>
            <a:off x="1171577" y="4247718"/>
            <a:ext cx="8897939" cy="846137"/>
          </a:xfrm>
        </p:spPr>
        <p:txBody>
          <a:bodyPr>
            <a:normAutofit/>
          </a:bodyPr>
          <a:lstStyle>
            <a:lvl1pPr marL="0" indent="-342884">
              <a:buNone/>
              <a:tabLst>
                <a:tab pos="205730" algn="l"/>
              </a:tabLst>
              <a:defRPr sz="1350" b="1" i="0" spc="15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8" name="Title 1">
            <a:extLst>
              <a:ext uri="{FF2B5EF4-FFF2-40B4-BE49-F238E27FC236}">
                <a16:creationId xmlns:a16="http://schemas.microsoft.com/office/drawing/2014/main" id="{E8CE4664-7C88-1A41-B534-F53D664DEB86}"/>
              </a:ext>
            </a:extLst>
          </p:cNvPr>
          <p:cNvSpPr>
            <a:spLocks noGrp="1"/>
          </p:cNvSpPr>
          <p:nvPr>
            <p:ph type="ctrTitle" hasCustomPrompt="1"/>
          </p:nvPr>
        </p:nvSpPr>
        <p:spPr>
          <a:xfrm>
            <a:off x="1172225" y="1134820"/>
            <a:ext cx="10402961" cy="2789499"/>
          </a:xfrm>
          <a:prstGeom prst="rect">
            <a:avLst/>
          </a:prstGeom>
        </p:spPr>
        <p:txBody>
          <a:bodyPr anchor="t">
            <a:noAutofit/>
          </a:bodyPr>
          <a:lstStyle>
            <a:lvl1pPr algn="l">
              <a:lnSpc>
                <a:spcPct val="100000"/>
              </a:lnSpc>
              <a:defRPr sz="3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sp>
        <p:nvSpPr>
          <p:cNvPr id="11" name="Slide Number Placeholder 5">
            <a:extLst>
              <a:ext uri="{FF2B5EF4-FFF2-40B4-BE49-F238E27FC236}">
                <a16:creationId xmlns:a16="http://schemas.microsoft.com/office/drawing/2014/main" id="{D8D10FF2-BEEC-F843-A76B-CBB3A31FFE6A}"/>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pic>
        <p:nvPicPr>
          <p:cNvPr id="10" name="Picture 9" descr="Graphical user interface, text&#10;&#10;Description automatically generated">
            <a:extLst>
              <a:ext uri="{FF2B5EF4-FFF2-40B4-BE49-F238E27FC236}">
                <a16:creationId xmlns:a16="http://schemas.microsoft.com/office/drawing/2014/main" id="{B241ABB5-0A1D-884B-A0F1-3B669B9A5D8C}"/>
              </a:ext>
            </a:extLst>
          </p:cNvPr>
          <p:cNvPicPr>
            <a:picLocks noChangeAspect="1"/>
          </p:cNvPicPr>
          <p:nvPr userDrawn="1"/>
        </p:nvPicPr>
        <p:blipFill>
          <a:blip r:embed="rId3"/>
          <a:stretch>
            <a:fillRect/>
          </a:stretch>
        </p:blipFill>
        <p:spPr>
          <a:xfrm>
            <a:off x="436881" y="5708073"/>
            <a:ext cx="5415281" cy="892290"/>
          </a:xfrm>
          <a:prstGeom prst="rect">
            <a:avLst/>
          </a:prstGeom>
        </p:spPr>
      </p:pic>
    </p:spTree>
    <p:extLst>
      <p:ext uri="{BB962C8B-B14F-4D97-AF65-F5344CB8AC3E}">
        <p14:creationId xmlns:p14="http://schemas.microsoft.com/office/powerpoint/2010/main" val="1309067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9F5C91A-3B82-4246-9CA3-6102B9D654E3}"/>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12" name="TextBox 11">
            <a:extLst>
              <a:ext uri="{FF2B5EF4-FFF2-40B4-BE49-F238E27FC236}">
                <a16:creationId xmlns:a16="http://schemas.microsoft.com/office/drawing/2014/main" id="{50E054EE-EE92-F548-AA33-3FF426E4145F}"/>
              </a:ext>
            </a:extLst>
          </p:cNvPr>
          <p:cNvSpPr txBox="1"/>
          <p:nvPr userDrawn="1"/>
        </p:nvSpPr>
        <p:spPr>
          <a:xfrm>
            <a:off x="358816" y="319212"/>
            <a:ext cx="1088021" cy="1361911"/>
          </a:xfrm>
          <a:prstGeom prst="rect">
            <a:avLst/>
          </a:prstGeom>
          <a:noFill/>
        </p:spPr>
        <p:txBody>
          <a:bodyPr wrap="square" rtlCol="0">
            <a:spAutoFit/>
          </a:bodyPr>
          <a:lstStyle/>
          <a:p>
            <a:r>
              <a:rPr lang="en-US" sz="8250" b="1" i="0" dirty="0">
                <a:solidFill>
                  <a:schemeClr val="bg1"/>
                </a:solidFill>
                <a:latin typeface="Georgia" panose="02040502050405020303" pitchFamily="18" charset="0"/>
                <a:cs typeface="Arial Black" panose="020B0604020202020204" pitchFamily="34" charset="0"/>
              </a:rPr>
              <a:t>“</a:t>
            </a:r>
          </a:p>
        </p:txBody>
      </p:sp>
      <p:sp>
        <p:nvSpPr>
          <p:cNvPr id="13" name="Text Placeholder 6">
            <a:extLst>
              <a:ext uri="{FF2B5EF4-FFF2-40B4-BE49-F238E27FC236}">
                <a16:creationId xmlns:a16="http://schemas.microsoft.com/office/drawing/2014/main" id="{41D48379-991A-3540-839C-ED0338E371A4}"/>
              </a:ext>
            </a:extLst>
          </p:cNvPr>
          <p:cNvSpPr>
            <a:spLocks noGrp="1"/>
          </p:cNvSpPr>
          <p:nvPr>
            <p:ph type="body" sz="quarter" idx="13" hasCustomPrompt="1"/>
          </p:nvPr>
        </p:nvSpPr>
        <p:spPr>
          <a:xfrm>
            <a:off x="1171577" y="4247718"/>
            <a:ext cx="8897939" cy="846137"/>
          </a:xfrm>
        </p:spPr>
        <p:txBody>
          <a:bodyPr>
            <a:normAutofit/>
          </a:bodyPr>
          <a:lstStyle>
            <a:lvl1pPr marL="0" indent="-342884">
              <a:buNone/>
              <a:tabLst>
                <a:tab pos="205730" algn="l"/>
              </a:tabLst>
              <a:defRPr sz="1350" b="1" i="0" spc="15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14" name="Title 1">
            <a:extLst>
              <a:ext uri="{FF2B5EF4-FFF2-40B4-BE49-F238E27FC236}">
                <a16:creationId xmlns:a16="http://schemas.microsoft.com/office/drawing/2014/main" id="{C61970D8-BB90-6A48-A4D3-D75E94E71539}"/>
              </a:ext>
            </a:extLst>
          </p:cNvPr>
          <p:cNvSpPr>
            <a:spLocks noGrp="1"/>
          </p:cNvSpPr>
          <p:nvPr>
            <p:ph type="ctrTitle" hasCustomPrompt="1"/>
          </p:nvPr>
        </p:nvSpPr>
        <p:spPr>
          <a:xfrm>
            <a:off x="1172225" y="1134820"/>
            <a:ext cx="10402961" cy="2789499"/>
          </a:xfrm>
          <a:prstGeom prst="rect">
            <a:avLst/>
          </a:prstGeom>
        </p:spPr>
        <p:txBody>
          <a:bodyPr anchor="t">
            <a:noAutofit/>
          </a:bodyPr>
          <a:lstStyle>
            <a:lvl1pPr algn="l">
              <a:lnSpc>
                <a:spcPct val="100000"/>
              </a:lnSpc>
              <a:defRPr sz="3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pic>
        <p:nvPicPr>
          <p:cNvPr id="8" name="Picture 7" descr="Graphical user interface, text&#10;&#10;Description automatically generated">
            <a:extLst>
              <a:ext uri="{FF2B5EF4-FFF2-40B4-BE49-F238E27FC236}">
                <a16:creationId xmlns:a16="http://schemas.microsoft.com/office/drawing/2014/main" id="{A93CC19A-AE1C-7E40-B007-7A059DDD4673}"/>
              </a:ext>
            </a:extLst>
          </p:cNvPr>
          <p:cNvPicPr>
            <a:picLocks noChangeAspect="1"/>
          </p:cNvPicPr>
          <p:nvPr userDrawn="1"/>
        </p:nvPicPr>
        <p:blipFill>
          <a:blip r:embed="rId3"/>
          <a:stretch>
            <a:fillRect/>
          </a:stretch>
        </p:blipFill>
        <p:spPr>
          <a:xfrm>
            <a:off x="436881" y="5708073"/>
            <a:ext cx="5415281" cy="892290"/>
          </a:xfrm>
          <a:prstGeom prst="rect">
            <a:avLst/>
          </a:prstGeom>
        </p:spPr>
      </p:pic>
    </p:spTree>
    <p:extLst>
      <p:ext uri="{BB962C8B-B14F-4D97-AF65-F5344CB8AC3E}">
        <p14:creationId xmlns:p14="http://schemas.microsoft.com/office/powerpoint/2010/main" val="4165734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st+Callout">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F39A1D6-DBBB-A847-838A-96CE92F5E8FB}"/>
              </a:ext>
            </a:extLst>
          </p:cNvPr>
          <p:cNvPicPr>
            <a:picLocks noChangeAspect="1"/>
          </p:cNvPicPr>
          <p:nvPr userDrawn="1"/>
        </p:nvPicPr>
        <p:blipFill rotWithShape="1">
          <a:blip r:embed="rId2"/>
          <a:srcRect l="50000" t="69899" r="1"/>
          <a:stretch/>
        </p:blipFill>
        <p:spPr>
          <a:xfrm>
            <a:off x="6096000" y="4791118"/>
            <a:ext cx="6089651" cy="2060533"/>
          </a:xfrm>
          <a:prstGeom prst="rect">
            <a:avLst/>
          </a:prstGeom>
        </p:spPr>
      </p:pic>
      <p:pic>
        <p:nvPicPr>
          <p:cNvPr id="14" name="Picture 13" descr="A close up of a logo&#10;&#10;Description automatically generated">
            <a:extLst>
              <a:ext uri="{FF2B5EF4-FFF2-40B4-BE49-F238E27FC236}">
                <a16:creationId xmlns:a16="http://schemas.microsoft.com/office/drawing/2014/main" id="{C9B96961-9CB9-EE40-B746-84089B11EE2F}"/>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Lst>
          </a:blip>
          <a:srcRect l="50000" t="-241" r="1" b="30344"/>
          <a:stretch/>
        </p:blipFill>
        <p:spPr>
          <a:xfrm>
            <a:off x="6095999"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3" y="457201"/>
            <a:ext cx="5173663" cy="3883068"/>
          </a:xfrm>
        </p:spPr>
        <p:txBody>
          <a:bodyPr anchor="ctr">
            <a:normAutofit/>
          </a:bodyPr>
          <a:lstStyle>
            <a:lvl1pPr marL="0" indent="0">
              <a:lnSpc>
                <a:spcPct val="100000"/>
              </a:lnSpc>
              <a:buNone/>
              <a:defRPr sz="3000" b="1" i="1">
                <a:solidFill>
                  <a:schemeClr val="bg1"/>
                </a:solidFill>
                <a:latin typeface="Georgia" panose="02040502050405020303" pitchFamily="18" charset="0"/>
                <a:cs typeface="Arial Black" panose="020B0604020202020204" pitchFamily="34" charset="0"/>
              </a:defRPr>
            </a:lvl1pPr>
            <a:lvl2pPr marL="342884" indent="0">
              <a:buNone/>
              <a:defRPr b="1" i="0">
                <a:solidFill>
                  <a:schemeClr val="bg1"/>
                </a:solidFill>
                <a:latin typeface="Arial Black" panose="020B0604020202020204" pitchFamily="34" charset="0"/>
                <a:cs typeface="Arial Black" panose="020B0604020202020204" pitchFamily="34" charset="0"/>
              </a:defRPr>
            </a:lvl2pPr>
            <a:lvl3pPr marL="685766" indent="0">
              <a:buNone/>
              <a:defRPr b="1" i="0">
                <a:solidFill>
                  <a:schemeClr val="bg1"/>
                </a:solidFill>
                <a:latin typeface="Arial Black" panose="020B0604020202020204" pitchFamily="34" charset="0"/>
                <a:cs typeface="Arial Black" panose="020B0604020202020204" pitchFamily="34" charset="0"/>
              </a:defRPr>
            </a:lvl3pPr>
            <a:lvl4pPr marL="1028649" indent="0">
              <a:buNone/>
              <a:defRPr b="1" i="0">
                <a:solidFill>
                  <a:schemeClr val="bg1"/>
                </a:solidFill>
                <a:latin typeface="Arial Black" panose="020B0604020202020204" pitchFamily="34" charset="0"/>
                <a:cs typeface="Arial Black" panose="020B0604020202020204" pitchFamily="34" charset="0"/>
              </a:defRPr>
            </a:lvl4pPr>
            <a:lvl5pPr marL="1371532"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Callout goes here click to edit text lorem ipsum</a:t>
            </a:r>
          </a:p>
        </p:txBody>
      </p:sp>
      <p:sp>
        <p:nvSpPr>
          <p:cNvPr id="12" name="Slide Number Placeholder 5">
            <a:extLst>
              <a:ext uri="{FF2B5EF4-FFF2-40B4-BE49-F238E27FC236}">
                <a16:creationId xmlns:a16="http://schemas.microsoft.com/office/drawing/2014/main" id="{E2904F77-80AD-C147-A581-E23A283819D1}"/>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15" name="Content Placeholder 2">
            <a:extLst>
              <a:ext uri="{FF2B5EF4-FFF2-40B4-BE49-F238E27FC236}">
                <a16:creationId xmlns:a16="http://schemas.microsoft.com/office/drawing/2014/main" id="{BD640299-D8EE-494F-B123-AE344ED82E2A}"/>
              </a:ext>
            </a:extLst>
          </p:cNvPr>
          <p:cNvSpPr>
            <a:spLocks noGrp="1"/>
          </p:cNvSpPr>
          <p:nvPr>
            <p:ph idx="1"/>
          </p:nvPr>
        </p:nvSpPr>
        <p:spPr>
          <a:xfrm>
            <a:off x="470591" y="1825629"/>
            <a:ext cx="5179324" cy="3162009"/>
          </a:xfrm>
        </p:spPr>
        <p:txBody>
          <a:bodyPr>
            <a:normAutofit/>
          </a:bodyPr>
          <a:lstStyle>
            <a:lvl1pPr>
              <a:defRPr sz="1500"/>
            </a:lvl1pPr>
            <a:lvl2pPr>
              <a:defRPr sz="15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4730D69E-FFBA-5A4C-9173-0E8F1DC1DBB4}"/>
              </a:ext>
            </a:extLst>
          </p:cNvPr>
          <p:cNvSpPr>
            <a:spLocks noGrp="1"/>
          </p:cNvSpPr>
          <p:nvPr>
            <p:ph type="title"/>
          </p:nvPr>
        </p:nvSpPr>
        <p:spPr>
          <a:xfrm>
            <a:off x="470591" y="500651"/>
            <a:ext cx="5179324"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1" name="Picture 10" descr="A picture containing text&#10;&#10;Description automatically generated">
            <a:extLst>
              <a:ext uri="{FF2B5EF4-FFF2-40B4-BE49-F238E27FC236}">
                <a16:creationId xmlns:a16="http://schemas.microsoft.com/office/drawing/2014/main" id="{08BB87E3-3EEF-194D-8C3E-E37FC013A166}"/>
              </a:ext>
            </a:extLst>
          </p:cNvPr>
          <p:cNvPicPr>
            <a:picLocks noChangeAspect="1"/>
          </p:cNvPicPr>
          <p:nvPr userDrawn="1"/>
        </p:nvPicPr>
        <p:blipFill>
          <a:blip r:embed="rId5"/>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4106898049"/>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st+ThreeDataPoints">
    <p:bg>
      <p:bgRef idx="1001">
        <a:schemeClr val="bg1"/>
      </p:bgRef>
    </p:bg>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46EEBAEB-A8E1-4F43-9BB1-043C488B1D41}"/>
              </a:ext>
            </a:extLst>
          </p:cNvPr>
          <p:cNvPicPr>
            <a:picLocks noChangeAspect="1"/>
          </p:cNvPicPr>
          <p:nvPr userDrawn="1"/>
        </p:nvPicPr>
        <p:blipFill rotWithShape="1">
          <a:blip r:embed="rId2"/>
          <a:srcRect l="50000" t="69899" r="1"/>
          <a:stretch/>
        </p:blipFill>
        <p:spPr>
          <a:xfrm>
            <a:off x="6096000" y="4791118"/>
            <a:ext cx="6089651" cy="2060533"/>
          </a:xfrm>
          <a:prstGeom prst="rect">
            <a:avLst/>
          </a:prstGeom>
        </p:spPr>
      </p:pic>
      <p:pic>
        <p:nvPicPr>
          <p:cNvPr id="15" name="Picture 14" descr="A close up of a logo&#10;&#10;Description automatically generated">
            <a:extLst>
              <a:ext uri="{FF2B5EF4-FFF2-40B4-BE49-F238E27FC236}">
                <a16:creationId xmlns:a16="http://schemas.microsoft.com/office/drawing/2014/main" id="{1CDB78E4-D553-6F41-8C2B-2A39EF4498A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Lst>
          </a:blip>
          <a:srcRect l="50000" t="-241" r="1" b="30344"/>
          <a:stretch/>
        </p:blipFill>
        <p:spPr>
          <a:xfrm>
            <a:off x="6095999"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2" y="457200"/>
            <a:ext cx="1515783" cy="1070739"/>
          </a:xfrm>
        </p:spPr>
        <p:txBody>
          <a:bodyPr anchor="ctr">
            <a:noAutofit/>
          </a:bodyPr>
          <a:lstStyle>
            <a:lvl1pPr marL="0" indent="0" algn="ctr">
              <a:buNone/>
              <a:defRPr sz="5400" b="1" i="1">
                <a:solidFill>
                  <a:schemeClr val="accent3"/>
                </a:solidFill>
                <a:latin typeface="Georgia" panose="02040502050405020303" pitchFamily="18" charset="0"/>
                <a:cs typeface="Arial Black" panose="020B0604020202020204" pitchFamily="34" charset="0"/>
              </a:defRPr>
            </a:lvl1pPr>
            <a:lvl2pPr marL="342884" indent="0">
              <a:buNone/>
              <a:defRPr b="1" i="0">
                <a:solidFill>
                  <a:schemeClr val="bg1"/>
                </a:solidFill>
                <a:latin typeface="Arial Black" panose="020B0604020202020204" pitchFamily="34" charset="0"/>
                <a:cs typeface="Arial Black" panose="020B0604020202020204" pitchFamily="34" charset="0"/>
              </a:defRPr>
            </a:lvl2pPr>
            <a:lvl3pPr marL="685766" indent="0">
              <a:buNone/>
              <a:defRPr b="1" i="0">
                <a:solidFill>
                  <a:schemeClr val="bg1"/>
                </a:solidFill>
                <a:latin typeface="Arial Black" panose="020B0604020202020204" pitchFamily="34" charset="0"/>
                <a:cs typeface="Arial Black" panose="020B0604020202020204" pitchFamily="34" charset="0"/>
              </a:defRPr>
            </a:lvl3pPr>
            <a:lvl4pPr marL="1028649" indent="0">
              <a:buNone/>
              <a:defRPr b="1" i="0">
                <a:solidFill>
                  <a:schemeClr val="bg1"/>
                </a:solidFill>
                <a:latin typeface="Arial Black" panose="020B0604020202020204" pitchFamily="34" charset="0"/>
                <a:cs typeface="Arial Black" panose="020B0604020202020204" pitchFamily="34" charset="0"/>
              </a:defRPr>
            </a:lvl4pPr>
            <a:lvl5pPr marL="1371532"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12</a:t>
            </a:r>
          </a:p>
        </p:txBody>
      </p:sp>
      <p:sp>
        <p:nvSpPr>
          <p:cNvPr id="8" name="Text Placeholder 9">
            <a:extLst>
              <a:ext uri="{FF2B5EF4-FFF2-40B4-BE49-F238E27FC236}">
                <a16:creationId xmlns:a16="http://schemas.microsoft.com/office/drawing/2014/main" id="{C0376360-71FF-A144-930F-A825AC39BDDB}"/>
              </a:ext>
            </a:extLst>
          </p:cNvPr>
          <p:cNvSpPr>
            <a:spLocks noGrp="1"/>
          </p:cNvSpPr>
          <p:nvPr>
            <p:ph type="body" sz="quarter" idx="11" hasCustomPrompt="1"/>
          </p:nvPr>
        </p:nvSpPr>
        <p:spPr>
          <a:xfrm>
            <a:off x="6565902" y="1889599"/>
            <a:ext cx="1515783" cy="1070739"/>
          </a:xfrm>
        </p:spPr>
        <p:txBody>
          <a:bodyPr anchor="ctr">
            <a:noAutofit/>
          </a:bodyPr>
          <a:lstStyle>
            <a:lvl1pPr marL="0" indent="0" algn="ctr">
              <a:buNone/>
              <a:defRPr sz="5400" b="1" i="1">
                <a:solidFill>
                  <a:schemeClr val="accent3"/>
                </a:solidFill>
                <a:latin typeface="Georgia" panose="02040502050405020303" pitchFamily="18" charset="0"/>
                <a:cs typeface="Arial Black" panose="020B0604020202020204" pitchFamily="34" charset="0"/>
              </a:defRPr>
            </a:lvl1pPr>
            <a:lvl2pPr marL="342884" indent="0">
              <a:buNone/>
              <a:defRPr b="1" i="0">
                <a:solidFill>
                  <a:schemeClr val="bg1"/>
                </a:solidFill>
                <a:latin typeface="Arial Black" panose="020B0604020202020204" pitchFamily="34" charset="0"/>
                <a:cs typeface="Arial Black" panose="020B0604020202020204" pitchFamily="34" charset="0"/>
              </a:defRPr>
            </a:lvl2pPr>
            <a:lvl3pPr marL="685766" indent="0">
              <a:buNone/>
              <a:defRPr b="1" i="0">
                <a:solidFill>
                  <a:schemeClr val="bg1"/>
                </a:solidFill>
                <a:latin typeface="Arial Black" panose="020B0604020202020204" pitchFamily="34" charset="0"/>
                <a:cs typeface="Arial Black" panose="020B0604020202020204" pitchFamily="34" charset="0"/>
              </a:defRPr>
            </a:lvl3pPr>
            <a:lvl4pPr marL="1028649" indent="0">
              <a:buNone/>
              <a:defRPr b="1" i="0">
                <a:solidFill>
                  <a:schemeClr val="bg1"/>
                </a:solidFill>
                <a:latin typeface="Arial Black" panose="020B0604020202020204" pitchFamily="34" charset="0"/>
                <a:cs typeface="Arial Black" panose="020B0604020202020204" pitchFamily="34" charset="0"/>
              </a:defRPr>
            </a:lvl4pPr>
            <a:lvl5pPr marL="1371532"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34</a:t>
            </a:r>
          </a:p>
        </p:txBody>
      </p:sp>
      <p:sp>
        <p:nvSpPr>
          <p:cNvPr id="12" name="Text Placeholder 9">
            <a:extLst>
              <a:ext uri="{FF2B5EF4-FFF2-40B4-BE49-F238E27FC236}">
                <a16:creationId xmlns:a16="http://schemas.microsoft.com/office/drawing/2014/main" id="{8235CA03-F352-BA42-90A3-D4E973E43102}"/>
              </a:ext>
            </a:extLst>
          </p:cNvPr>
          <p:cNvSpPr>
            <a:spLocks noGrp="1"/>
          </p:cNvSpPr>
          <p:nvPr>
            <p:ph type="body" sz="quarter" idx="12" hasCustomPrompt="1"/>
          </p:nvPr>
        </p:nvSpPr>
        <p:spPr>
          <a:xfrm>
            <a:off x="6565902" y="3328347"/>
            <a:ext cx="1515783" cy="1070739"/>
          </a:xfrm>
        </p:spPr>
        <p:txBody>
          <a:bodyPr anchor="ctr">
            <a:noAutofit/>
          </a:bodyPr>
          <a:lstStyle>
            <a:lvl1pPr marL="0" indent="0" algn="ctr">
              <a:buNone/>
              <a:defRPr sz="5400" b="1" i="1">
                <a:solidFill>
                  <a:schemeClr val="accent3"/>
                </a:solidFill>
                <a:latin typeface="Georgia" panose="02040502050405020303" pitchFamily="18" charset="0"/>
                <a:cs typeface="Arial Black" panose="020B0604020202020204" pitchFamily="34" charset="0"/>
              </a:defRPr>
            </a:lvl1pPr>
            <a:lvl2pPr marL="342884" indent="0">
              <a:buNone/>
              <a:defRPr b="1" i="0">
                <a:solidFill>
                  <a:schemeClr val="bg1"/>
                </a:solidFill>
                <a:latin typeface="Arial Black" panose="020B0604020202020204" pitchFamily="34" charset="0"/>
                <a:cs typeface="Arial Black" panose="020B0604020202020204" pitchFamily="34" charset="0"/>
              </a:defRPr>
            </a:lvl2pPr>
            <a:lvl3pPr marL="685766" indent="0">
              <a:buNone/>
              <a:defRPr b="1" i="0">
                <a:solidFill>
                  <a:schemeClr val="bg1"/>
                </a:solidFill>
                <a:latin typeface="Arial Black" panose="020B0604020202020204" pitchFamily="34" charset="0"/>
                <a:cs typeface="Arial Black" panose="020B0604020202020204" pitchFamily="34" charset="0"/>
              </a:defRPr>
            </a:lvl3pPr>
            <a:lvl4pPr marL="1028649" indent="0">
              <a:buNone/>
              <a:defRPr b="1" i="0">
                <a:solidFill>
                  <a:schemeClr val="bg1"/>
                </a:solidFill>
                <a:latin typeface="Arial Black" panose="020B0604020202020204" pitchFamily="34" charset="0"/>
                <a:cs typeface="Arial Black" panose="020B0604020202020204" pitchFamily="34" charset="0"/>
              </a:defRPr>
            </a:lvl4pPr>
            <a:lvl5pPr marL="1371532"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56</a:t>
            </a:r>
          </a:p>
        </p:txBody>
      </p:sp>
      <p:sp>
        <p:nvSpPr>
          <p:cNvPr id="5" name="Text Placeholder 4">
            <a:extLst>
              <a:ext uri="{FF2B5EF4-FFF2-40B4-BE49-F238E27FC236}">
                <a16:creationId xmlns:a16="http://schemas.microsoft.com/office/drawing/2014/main" id="{D60ACB5C-C86C-644D-BA6A-BE0D86E9F1E1}"/>
              </a:ext>
            </a:extLst>
          </p:cNvPr>
          <p:cNvSpPr>
            <a:spLocks noGrp="1"/>
          </p:cNvSpPr>
          <p:nvPr>
            <p:ph type="body" sz="quarter" idx="13" hasCustomPrompt="1"/>
          </p:nvPr>
        </p:nvSpPr>
        <p:spPr>
          <a:xfrm>
            <a:off x="8242303" y="457204"/>
            <a:ext cx="3254375" cy="1069975"/>
          </a:xfrm>
        </p:spPr>
        <p:txBody>
          <a:bodyPr anchor="ctr">
            <a:normAutofit/>
          </a:bodyPr>
          <a:lstStyle>
            <a:lvl1pPr marL="0" indent="0">
              <a:buNone/>
              <a:defRPr sz="1500">
                <a:solidFill>
                  <a:schemeClr val="bg1"/>
                </a:solidFill>
              </a:defRPr>
            </a:lvl1pPr>
            <a:lvl2pPr marL="342884" indent="0">
              <a:buNone/>
              <a:defRPr>
                <a:solidFill>
                  <a:schemeClr val="bg1"/>
                </a:solidFill>
              </a:defRPr>
            </a:lvl2pPr>
            <a:lvl3pPr marL="685766" indent="0">
              <a:buNone/>
              <a:defRPr>
                <a:solidFill>
                  <a:schemeClr val="bg1"/>
                </a:solidFill>
              </a:defRPr>
            </a:lvl3pPr>
            <a:lvl4pPr marL="1028649" indent="0">
              <a:buNone/>
              <a:defRPr>
                <a:solidFill>
                  <a:schemeClr val="bg1"/>
                </a:solidFill>
              </a:defRPr>
            </a:lvl4pPr>
            <a:lvl5pPr marL="1371532" indent="0">
              <a:buNone/>
              <a:defRPr>
                <a:solidFill>
                  <a:schemeClr val="bg1"/>
                </a:solidFill>
              </a:defRPr>
            </a:lvl5pPr>
          </a:lstStyle>
          <a:p>
            <a:pPr lvl="0"/>
            <a:r>
              <a:rPr lang="en-US" dirty="0"/>
              <a:t>Unit, detail, or explanation of number</a:t>
            </a:r>
          </a:p>
        </p:txBody>
      </p:sp>
      <p:sp>
        <p:nvSpPr>
          <p:cNvPr id="17" name="Text Placeholder 4">
            <a:extLst>
              <a:ext uri="{FF2B5EF4-FFF2-40B4-BE49-F238E27FC236}">
                <a16:creationId xmlns:a16="http://schemas.microsoft.com/office/drawing/2014/main" id="{4242E3C7-488E-2044-BA91-10A81BED4D02}"/>
              </a:ext>
            </a:extLst>
          </p:cNvPr>
          <p:cNvSpPr>
            <a:spLocks noGrp="1"/>
          </p:cNvSpPr>
          <p:nvPr>
            <p:ph type="body" sz="quarter" idx="14" hasCustomPrompt="1"/>
          </p:nvPr>
        </p:nvSpPr>
        <p:spPr>
          <a:xfrm>
            <a:off x="8242303" y="1882592"/>
            <a:ext cx="3254375" cy="1069975"/>
          </a:xfrm>
        </p:spPr>
        <p:txBody>
          <a:bodyPr anchor="ctr">
            <a:normAutofit/>
          </a:bodyPr>
          <a:lstStyle>
            <a:lvl1pPr marL="0" indent="0">
              <a:buNone/>
              <a:defRPr sz="1500">
                <a:solidFill>
                  <a:schemeClr val="bg1"/>
                </a:solidFill>
              </a:defRPr>
            </a:lvl1pPr>
            <a:lvl2pPr marL="342884" indent="0">
              <a:buNone/>
              <a:defRPr>
                <a:solidFill>
                  <a:schemeClr val="bg1"/>
                </a:solidFill>
              </a:defRPr>
            </a:lvl2pPr>
            <a:lvl3pPr marL="685766" indent="0">
              <a:buNone/>
              <a:defRPr>
                <a:solidFill>
                  <a:schemeClr val="bg1"/>
                </a:solidFill>
              </a:defRPr>
            </a:lvl3pPr>
            <a:lvl4pPr marL="1028649" indent="0">
              <a:buNone/>
              <a:defRPr>
                <a:solidFill>
                  <a:schemeClr val="bg1"/>
                </a:solidFill>
              </a:defRPr>
            </a:lvl4pPr>
            <a:lvl5pPr marL="1371532" indent="0">
              <a:buNone/>
              <a:defRPr>
                <a:solidFill>
                  <a:schemeClr val="bg1"/>
                </a:solidFill>
              </a:defRPr>
            </a:lvl5pPr>
          </a:lstStyle>
          <a:p>
            <a:pPr lvl="0"/>
            <a:r>
              <a:rPr lang="en-US" dirty="0"/>
              <a:t>Unit, detail, or explanation of number</a:t>
            </a:r>
          </a:p>
        </p:txBody>
      </p:sp>
      <p:sp>
        <p:nvSpPr>
          <p:cNvPr id="18" name="Text Placeholder 4">
            <a:extLst>
              <a:ext uri="{FF2B5EF4-FFF2-40B4-BE49-F238E27FC236}">
                <a16:creationId xmlns:a16="http://schemas.microsoft.com/office/drawing/2014/main" id="{9F2608FF-D3A0-6741-8008-9C7E70BE07AF}"/>
              </a:ext>
            </a:extLst>
          </p:cNvPr>
          <p:cNvSpPr>
            <a:spLocks noGrp="1"/>
          </p:cNvSpPr>
          <p:nvPr>
            <p:ph type="body" sz="quarter" idx="15" hasCustomPrompt="1"/>
          </p:nvPr>
        </p:nvSpPr>
        <p:spPr>
          <a:xfrm>
            <a:off x="8242303" y="3334871"/>
            <a:ext cx="3254375" cy="1069975"/>
          </a:xfrm>
        </p:spPr>
        <p:txBody>
          <a:bodyPr anchor="ctr">
            <a:normAutofit/>
          </a:bodyPr>
          <a:lstStyle>
            <a:lvl1pPr marL="0" indent="0">
              <a:buNone/>
              <a:defRPr sz="1500">
                <a:solidFill>
                  <a:schemeClr val="bg1"/>
                </a:solidFill>
              </a:defRPr>
            </a:lvl1pPr>
            <a:lvl2pPr marL="342884" indent="0">
              <a:buNone/>
              <a:defRPr>
                <a:solidFill>
                  <a:schemeClr val="bg1"/>
                </a:solidFill>
              </a:defRPr>
            </a:lvl2pPr>
            <a:lvl3pPr marL="685766" indent="0">
              <a:buNone/>
              <a:defRPr>
                <a:solidFill>
                  <a:schemeClr val="bg1"/>
                </a:solidFill>
              </a:defRPr>
            </a:lvl3pPr>
            <a:lvl4pPr marL="1028649" indent="0">
              <a:buNone/>
              <a:defRPr>
                <a:solidFill>
                  <a:schemeClr val="bg1"/>
                </a:solidFill>
              </a:defRPr>
            </a:lvl4pPr>
            <a:lvl5pPr marL="1371532" indent="0">
              <a:buNone/>
              <a:defRPr>
                <a:solidFill>
                  <a:schemeClr val="bg1"/>
                </a:solidFill>
              </a:defRPr>
            </a:lvl5pPr>
          </a:lstStyle>
          <a:p>
            <a:pPr lvl="0"/>
            <a:r>
              <a:rPr lang="en-US" dirty="0"/>
              <a:t>Unit, detail, or explanation of number</a:t>
            </a:r>
          </a:p>
        </p:txBody>
      </p:sp>
      <p:sp>
        <p:nvSpPr>
          <p:cNvPr id="16" name="Slide Number Placeholder 5">
            <a:extLst>
              <a:ext uri="{FF2B5EF4-FFF2-40B4-BE49-F238E27FC236}">
                <a16:creationId xmlns:a16="http://schemas.microsoft.com/office/drawing/2014/main" id="{9BECD23F-D113-CD4A-A9DD-36EEBFA4F99B}"/>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20" name="Content Placeholder 2">
            <a:extLst>
              <a:ext uri="{FF2B5EF4-FFF2-40B4-BE49-F238E27FC236}">
                <a16:creationId xmlns:a16="http://schemas.microsoft.com/office/drawing/2014/main" id="{68AD3FE4-478F-6548-BAFD-0D7D22564475}"/>
              </a:ext>
            </a:extLst>
          </p:cNvPr>
          <p:cNvSpPr>
            <a:spLocks noGrp="1"/>
          </p:cNvSpPr>
          <p:nvPr>
            <p:ph idx="1"/>
          </p:nvPr>
        </p:nvSpPr>
        <p:spPr>
          <a:xfrm>
            <a:off x="470591" y="1825629"/>
            <a:ext cx="5179324" cy="3162009"/>
          </a:xfrm>
        </p:spPr>
        <p:txBody>
          <a:bodyPr>
            <a:normAutofit/>
          </a:bodyPr>
          <a:lstStyle>
            <a:lvl1pPr>
              <a:defRPr sz="1500"/>
            </a:lvl1pPr>
            <a:lvl2pPr>
              <a:defRPr sz="15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4579B878-6035-964A-BB51-CFF0A9651BE0}"/>
              </a:ext>
            </a:extLst>
          </p:cNvPr>
          <p:cNvSpPr>
            <a:spLocks noGrp="1"/>
          </p:cNvSpPr>
          <p:nvPr>
            <p:ph type="title"/>
          </p:nvPr>
        </p:nvSpPr>
        <p:spPr>
          <a:xfrm>
            <a:off x="470591" y="500651"/>
            <a:ext cx="5179324" cy="827499"/>
          </a:xfrm>
          <a:prstGeom prst="rect">
            <a:avLst/>
          </a:prstGeom>
        </p:spPr>
        <p:txBody>
          <a:bodyPr>
            <a:noAutofit/>
          </a:bodyPr>
          <a:lstStyle>
            <a:lvl1pPr>
              <a:defRPr sz="27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9" name="Picture 18" descr="A picture containing text&#10;&#10;Description automatically generated">
            <a:extLst>
              <a:ext uri="{FF2B5EF4-FFF2-40B4-BE49-F238E27FC236}">
                <a16:creationId xmlns:a16="http://schemas.microsoft.com/office/drawing/2014/main" id="{C70FDFD7-01AB-164A-8676-765E46A19951}"/>
              </a:ext>
            </a:extLst>
          </p:cNvPr>
          <p:cNvPicPr>
            <a:picLocks noChangeAspect="1"/>
          </p:cNvPicPr>
          <p:nvPr userDrawn="1"/>
        </p:nvPicPr>
        <p:blipFill>
          <a:blip r:embed="rId5"/>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567159307"/>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Data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23647AC-6B58-154F-A35F-899B9B14388F}"/>
              </a:ext>
            </a:extLst>
          </p:cNvPr>
          <p:cNvCxnSpPr>
            <a:cxnSpLocks/>
          </p:cNvCxnSpPr>
          <p:nvPr userDrawn="1"/>
        </p:nvCxnSpPr>
        <p:spPr>
          <a:xfrm>
            <a:off x="4065495"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414887-EDEC-EA46-AE17-11A700D93405}"/>
              </a:ext>
            </a:extLst>
          </p:cNvPr>
          <p:cNvCxnSpPr>
            <a:cxnSpLocks/>
          </p:cNvCxnSpPr>
          <p:nvPr userDrawn="1"/>
        </p:nvCxnSpPr>
        <p:spPr>
          <a:xfrm>
            <a:off x="8130988"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95FDBDC-85D9-0A44-8530-78819EEC4315}"/>
              </a:ext>
            </a:extLst>
          </p:cNvPr>
          <p:cNvSpPr>
            <a:spLocks noGrp="1"/>
          </p:cNvSpPr>
          <p:nvPr>
            <p:ph type="body" sz="quarter" idx="10" hasCustomPrompt="1"/>
          </p:nvPr>
        </p:nvSpPr>
        <p:spPr>
          <a:xfrm>
            <a:off x="685800" y="1465267"/>
            <a:ext cx="2676525" cy="1398961"/>
          </a:xfrm>
        </p:spPr>
        <p:txBody>
          <a:bodyPr>
            <a:normAutofit/>
          </a:bodyPr>
          <a:lstStyle>
            <a:lvl1pPr marL="0" indent="0" algn="ctr">
              <a:buNone/>
              <a:defRPr sz="8625" b="1" i="1">
                <a:solidFill>
                  <a:schemeClr val="accent3"/>
                </a:solidFill>
                <a:latin typeface="Georgia" panose="02040502050405020303" pitchFamily="18" charset="0"/>
              </a:defRPr>
            </a:lvl1pPr>
          </a:lstStyle>
          <a:p>
            <a:pPr lvl="0"/>
            <a:r>
              <a:rPr lang="en-US" dirty="0"/>
              <a:t>12</a:t>
            </a:r>
          </a:p>
        </p:txBody>
      </p:sp>
      <p:sp>
        <p:nvSpPr>
          <p:cNvPr id="16" name="Text Placeholder 14">
            <a:extLst>
              <a:ext uri="{FF2B5EF4-FFF2-40B4-BE49-F238E27FC236}">
                <a16:creationId xmlns:a16="http://schemas.microsoft.com/office/drawing/2014/main" id="{96BB51E8-22C5-3A48-97D1-3EEDCADFD7CA}"/>
              </a:ext>
            </a:extLst>
          </p:cNvPr>
          <p:cNvSpPr>
            <a:spLocks noGrp="1"/>
          </p:cNvSpPr>
          <p:nvPr>
            <p:ph type="body" sz="quarter" idx="11" hasCustomPrompt="1"/>
          </p:nvPr>
        </p:nvSpPr>
        <p:spPr>
          <a:xfrm>
            <a:off x="4814048" y="1465267"/>
            <a:ext cx="2676525" cy="1398961"/>
          </a:xfrm>
        </p:spPr>
        <p:txBody>
          <a:bodyPr>
            <a:normAutofit/>
          </a:bodyPr>
          <a:lstStyle>
            <a:lvl1pPr marL="0" indent="0" algn="ctr">
              <a:buNone/>
              <a:defRPr sz="8625" b="1" i="1">
                <a:solidFill>
                  <a:schemeClr val="accent3"/>
                </a:solidFill>
                <a:latin typeface="Georgia" panose="02040502050405020303" pitchFamily="18" charset="0"/>
              </a:defRPr>
            </a:lvl1pPr>
          </a:lstStyle>
          <a:p>
            <a:pPr lvl="0"/>
            <a:r>
              <a:rPr lang="en-US" dirty="0"/>
              <a:t>34</a:t>
            </a:r>
          </a:p>
        </p:txBody>
      </p:sp>
      <p:sp>
        <p:nvSpPr>
          <p:cNvPr id="17" name="Text Placeholder 14">
            <a:extLst>
              <a:ext uri="{FF2B5EF4-FFF2-40B4-BE49-F238E27FC236}">
                <a16:creationId xmlns:a16="http://schemas.microsoft.com/office/drawing/2014/main" id="{1A3C4111-5524-C344-BEB6-9E79791D365B}"/>
              </a:ext>
            </a:extLst>
          </p:cNvPr>
          <p:cNvSpPr>
            <a:spLocks noGrp="1"/>
          </p:cNvSpPr>
          <p:nvPr>
            <p:ph type="body" sz="quarter" idx="12" hasCustomPrompt="1"/>
          </p:nvPr>
        </p:nvSpPr>
        <p:spPr>
          <a:xfrm>
            <a:off x="8713696" y="1465267"/>
            <a:ext cx="2676525" cy="1398961"/>
          </a:xfrm>
        </p:spPr>
        <p:txBody>
          <a:bodyPr>
            <a:normAutofit/>
          </a:bodyPr>
          <a:lstStyle>
            <a:lvl1pPr marL="0" indent="0" algn="ctr">
              <a:buNone/>
              <a:defRPr sz="8625" b="1" i="1">
                <a:solidFill>
                  <a:schemeClr val="accent3"/>
                </a:solidFill>
                <a:latin typeface="Georgia" panose="02040502050405020303" pitchFamily="18" charset="0"/>
              </a:defRPr>
            </a:lvl1pPr>
          </a:lstStyle>
          <a:p>
            <a:pPr lvl="0"/>
            <a:r>
              <a:rPr lang="en-US" dirty="0"/>
              <a:t>56</a:t>
            </a:r>
          </a:p>
        </p:txBody>
      </p:sp>
      <p:sp>
        <p:nvSpPr>
          <p:cNvPr id="20" name="Text Placeholder 19">
            <a:extLst>
              <a:ext uri="{FF2B5EF4-FFF2-40B4-BE49-F238E27FC236}">
                <a16:creationId xmlns:a16="http://schemas.microsoft.com/office/drawing/2014/main" id="{55BD5BF8-B107-E24C-A763-A1D63FD4BAD9}"/>
              </a:ext>
            </a:extLst>
          </p:cNvPr>
          <p:cNvSpPr>
            <a:spLocks noGrp="1"/>
          </p:cNvSpPr>
          <p:nvPr>
            <p:ph type="body" sz="quarter" idx="13"/>
          </p:nvPr>
        </p:nvSpPr>
        <p:spPr>
          <a:xfrm>
            <a:off x="685800" y="3294297"/>
            <a:ext cx="2676525" cy="1398961"/>
          </a:xfrm>
        </p:spPr>
        <p:txBody>
          <a:bodyPr>
            <a:normAutofit/>
          </a:bodyPr>
          <a:lstStyle>
            <a:lvl1pPr marL="0" indent="0" algn="ctr">
              <a:buNone/>
              <a:defRPr sz="1500" b="1">
                <a:solidFill>
                  <a:schemeClr val="bg1"/>
                </a:solidFill>
              </a:defRPr>
            </a:lvl1pPr>
            <a:lvl2pPr marL="342884" indent="0" algn="ctr">
              <a:buNone/>
              <a:defRPr>
                <a:solidFill>
                  <a:schemeClr val="bg1"/>
                </a:solidFill>
              </a:defRPr>
            </a:lvl2pPr>
            <a:lvl3pPr marL="685766" indent="0" algn="ctr">
              <a:buNone/>
              <a:defRPr>
                <a:solidFill>
                  <a:schemeClr val="bg1"/>
                </a:solidFill>
              </a:defRPr>
            </a:lvl3pPr>
            <a:lvl4pPr marL="1028649" indent="0" algn="ctr">
              <a:buNone/>
              <a:defRPr>
                <a:solidFill>
                  <a:schemeClr val="bg1"/>
                </a:solidFill>
              </a:defRPr>
            </a:lvl4pPr>
            <a:lvl5pPr marL="1371532" indent="0" algn="ctr">
              <a:buNone/>
              <a:defRPr>
                <a:solidFill>
                  <a:schemeClr val="bg1"/>
                </a:solidFill>
              </a:defRPr>
            </a:lvl5pPr>
          </a:lstStyle>
          <a:p>
            <a:pPr lvl="0"/>
            <a:r>
              <a:rPr lang="en-US"/>
              <a:t>Edit Master text styles</a:t>
            </a:r>
          </a:p>
        </p:txBody>
      </p:sp>
      <p:sp>
        <p:nvSpPr>
          <p:cNvPr id="21" name="Text Placeholder 19">
            <a:extLst>
              <a:ext uri="{FF2B5EF4-FFF2-40B4-BE49-F238E27FC236}">
                <a16:creationId xmlns:a16="http://schemas.microsoft.com/office/drawing/2014/main" id="{573D3580-B1DA-754B-BFC0-BBCCBF597C02}"/>
              </a:ext>
            </a:extLst>
          </p:cNvPr>
          <p:cNvSpPr>
            <a:spLocks noGrp="1"/>
          </p:cNvSpPr>
          <p:nvPr>
            <p:ph type="body" sz="quarter" idx="14"/>
          </p:nvPr>
        </p:nvSpPr>
        <p:spPr>
          <a:xfrm>
            <a:off x="4827496" y="3294297"/>
            <a:ext cx="2676525" cy="1398961"/>
          </a:xfrm>
        </p:spPr>
        <p:txBody>
          <a:bodyPr>
            <a:normAutofit/>
          </a:bodyPr>
          <a:lstStyle>
            <a:lvl1pPr marL="0" indent="0" algn="ctr">
              <a:buNone/>
              <a:defRPr sz="1500" b="1">
                <a:solidFill>
                  <a:schemeClr val="bg1"/>
                </a:solidFill>
              </a:defRPr>
            </a:lvl1pPr>
            <a:lvl2pPr marL="342884" indent="0" algn="ctr">
              <a:buNone/>
              <a:defRPr>
                <a:solidFill>
                  <a:schemeClr val="bg1"/>
                </a:solidFill>
              </a:defRPr>
            </a:lvl2pPr>
            <a:lvl3pPr marL="685766" indent="0" algn="ctr">
              <a:buNone/>
              <a:defRPr>
                <a:solidFill>
                  <a:schemeClr val="bg1"/>
                </a:solidFill>
              </a:defRPr>
            </a:lvl3pPr>
            <a:lvl4pPr marL="1028649" indent="0" algn="ctr">
              <a:buNone/>
              <a:defRPr>
                <a:solidFill>
                  <a:schemeClr val="bg1"/>
                </a:solidFill>
              </a:defRPr>
            </a:lvl4pPr>
            <a:lvl5pPr marL="1371532" indent="0" algn="ctr">
              <a:buNone/>
              <a:defRPr>
                <a:solidFill>
                  <a:schemeClr val="bg1"/>
                </a:solidFill>
              </a:defRPr>
            </a:lvl5pPr>
          </a:lstStyle>
          <a:p>
            <a:pPr lvl="0"/>
            <a:r>
              <a:rPr lang="en-US"/>
              <a:t>Edit Master text styles</a:t>
            </a:r>
          </a:p>
        </p:txBody>
      </p:sp>
      <p:sp>
        <p:nvSpPr>
          <p:cNvPr id="22" name="Text Placeholder 19">
            <a:extLst>
              <a:ext uri="{FF2B5EF4-FFF2-40B4-BE49-F238E27FC236}">
                <a16:creationId xmlns:a16="http://schemas.microsoft.com/office/drawing/2014/main" id="{688C5D99-3E9D-D047-84E2-FF313C37C4E6}"/>
              </a:ext>
            </a:extLst>
          </p:cNvPr>
          <p:cNvSpPr>
            <a:spLocks noGrp="1"/>
          </p:cNvSpPr>
          <p:nvPr>
            <p:ph type="body" sz="quarter" idx="15"/>
          </p:nvPr>
        </p:nvSpPr>
        <p:spPr>
          <a:xfrm>
            <a:off x="8713696" y="3294297"/>
            <a:ext cx="2676525" cy="1398961"/>
          </a:xfrm>
        </p:spPr>
        <p:txBody>
          <a:bodyPr>
            <a:normAutofit/>
          </a:bodyPr>
          <a:lstStyle>
            <a:lvl1pPr marL="0" indent="0" algn="ctr">
              <a:buNone/>
              <a:defRPr sz="1500" b="1">
                <a:solidFill>
                  <a:schemeClr val="bg1"/>
                </a:solidFill>
              </a:defRPr>
            </a:lvl1pPr>
            <a:lvl2pPr marL="342884" indent="0" algn="ctr">
              <a:buNone/>
              <a:defRPr>
                <a:solidFill>
                  <a:schemeClr val="bg1"/>
                </a:solidFill>
              </a:defRPr>
            </a:lvl2pPr>
            <a:lvl3pPr marL="685766" indent="0" algn="ctr">
              <a:buNone/>
              <a:defRPr>
                <a:solidFill>
                  <a:schemeClr val="bg1"/>
                </a:solidFill>
              </a:defRPr>
            </a:lvl3pPr>
            <a:lvl4pPr marL="1028649" indent="0" algn="ctr">
              <a:buNone/>
              <a:defRPr>
                <a:solidFill>
                  <a:schemeClr val="bg1"/>
                </a:solidFill>
              </a:defRPr>
            </a:lvl4pPr>
            <a:lvl5pPr marL="1371532" indent="0" algn="ctr">
              <a:buNone/>
              <a:defRPr>
                <a:solidFill>
                  <a:schemeClr val="bg1"/>
                </a:solidFill>
              </a:defRPr>
            </a:lvl5pPr>
          </a:lstStyle>
          <a:p>
            <a:pPr lvl="0"/>
            <a:r>
              <a:rPr lang="en-US"/>
              <a:t>Edit Master text styles</a:t>
            </a:r>
          </a:p>
        </p:txBody>
      </p:sp>
      <p:sp>
        <p:nvSpPr>
          <p:cNvPr id="12" name="Slide Number Placeholder 5">
            <a:extLst>
              <a:ext uri="{FF2B5EF4-FFF2-40B4-BE49-F238E27FC236}">
                <a16:creationId xmlns:a16="http://schemas.microsoft.com/office/drawing/2014/main" id="{8AF365FE-8B13-B64B-AA3F-E912C6D1109B}"/>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pic>
        <p:nvPicPr>
          <p:cNvPr id="13" name="Picture 12" descr="Graphical user interface, text&#10;&#10;Description automatically generated">
            <a:extLst>
              <a:ext uri="{FF2B5EF4-FFF2-40B4-BE49-F238E27FC236}">
                <a16:creationId xmlns:a16="http://schemas.microsoft.com/office/drawing/2014/main" id="{A3F40149-74AE-D14E-BC38-643DA8052E2D}"/>
              </a:ext>
            </a:extLst>
          </p:cNvPr>
          <p:cNvPicPr>
            <a:picLocks noChangeAspect="1"/>
          </p:cNvPicPr>
          <p:nvPr userDrawn="1"/>
        </p:nvPicPr>
        <p:blipFill>
          <a:blip r:embed="rId3"/>
          <a:stretch>
            <a:fillRect/>
          </a:stretch>
        </p:blipFill>
        <p:spPr>
          <a:xfrm>
            <a:off x="436881" y="5708073"/>
            <a:ext cx="5415281" cy="892290"/>
          </a:xfrm>
          <a:prstGeom prst="rect">
            <a:avLst/>
          </a:prstGeom>
        </p:spPr>
      </p:pic>
    </p:spTree>
    <p:extLst>
      <p:ext uri="{BB962C8B-B14F-4D97-AF65-F5344CB8AC3E}">
        <p14:creationId xmlns:p14="http://schemas.microsoft.com/office/powerpoint/2010/main" val="32767622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2D34DB5-983F-0A42-86BF-DA9909289335}"/>
              </a:ext>
            </a:extLst>
          </p:cNvPr>
          <p:cNvPicPr>
            <a:picLocks noChangeAspect="1"/>
          </p:cNvPicPr>
          <p:nvPr userDrawn="1"/>
        </p:nvPicPr>
        <p:blipFill rotWithShape="1">
          <a:blip r:embed="rId3"/>
          <a:srcRect l="-309" t="-91" r="2" b="80054"/>
          <a:stretch/>
        </p:blipFill>
        <p:spPr>
          <a:xfrm>
            <a:off x="-31400" y="0"/>
            <a:ext cx="12217051"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479458"/>
            <a:ext cx="5540375"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491630"/>
            <a:ext cx="5540375" cy="2551019"/>
          </a:xfrm>
        </p:spPr>
        <p:txBody>
          <a:bodyPr>
            <a:normAutofit/>
          </a:bodyPr>
          <a:lstStyle>
            <a:lvl1pPr>
              <a:defRPr sz="1500"/>
            </a:lvl1pPr>
            <a:lvl2pPr>
              <a:defRPr sz="15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3" y="1479458"/>
            <a:ext cx="5402980"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491630"/>
            <a:ext cx="5402981" cy="2551019"/>
          </a:xfrm>
        </p:spPr>
        <p:txBody>
          <a:bodyPr>
            <a:normAutofit/>
          </a:bodyPr>
          <a:lstStyle>
            <a:lvl1pPr>
              <a:defRPr sz="1500"/>
            </a:lvl1pPr>
            <a:lvl2pPr>
              <a:defRPr sz="15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500651"/>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14" name="Slide Number Placeholder 5">
            <a:extLst>
              <a:ext uri="{FF2B5EF4-FFF2-40B4-BE49-F238E27FC236}">
                <a16:creationId xmlns:a16="http://schemas.microsoft.com/office/drawing/2014/main" id="{F0321489-E406-3340-A322-304E2EC74AF9}"/>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3" name="Picture 12" descr="A picture containing text&#10;&#10;Description automatically generated">
            <a:extLst>
              <a:ext uri="{FF2B5EF4-FFF2-40B4-BE49-F238E27FC236}">
                <a16:creationId xmlns:a16="http://schemas.microsoft.com/office/drawing/2014/main" id="{63A10ECA-4757-3A45-A268-6C9C25F0EE4F}"/>
              </a:ext>
            </a:extLst>
          </p:cNvPr>
          <p:cNvPicPr>
            <a:picLocks noChangeAspect="1"/>
          </p:cNvPicPr>
          <p:nvPr userDrawn="1"/>
        </p:nvPicPr>
        <p:blipFill>
          <a:blip r:embed="rId4"/>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1245570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68"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3" y="1828799"/>
            <a:ext cx="3563471"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3" y="2719947"/>
            <a:ext cx="3563471" cy="2349314"/>
          </a:xfrm>
        </p:spPr>
        <p:txBody>
          <a:bodyPr>
            <a:normAutofit/>
          </a:bodyPr>
          <a:lstStyle>
            <a:lvl1pPr>
              <a:defRPr sz="1350"/>
            </a:lvl1pPr>
            <a:lvl2pPr>
              <a:defRPr sz="1350"/>
            </a:lvl2pPr>
            <a:lvl3pPr>
              <a:defRPr sz="135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7" y="1828799"/>
            <a:ext cx="3563469"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7"/>
            <a:ext cx="3563468" cy="2349314"/>
          </a:xfrm>
        </p:spPr>
        <p:txBody>
          <a:bodyPr>
            <a:normAutofit/>
          </a:bodyPr>
          <a:lstStyle>
            <a:lvl1pPr>
              <a:defRPr sz="1350"/>
            </a:lvl1pPr>
            <a:lvl2pPr>
              <a:defRPr sz="1350"/>
            </a:lvl2pPr>
            <a:lvl3pPr>
              <a:defRPr sz="135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5" y="1828799"/>
            <a:ext cx="3563469" cy="823912"/>
          </a:xfrm>
        </p:spPr>
        <p:txBody>
          <a:bodyPr anchor="b">
            <a:normAutofit/>
          </a:bodyPr>
          <a:lstStyle>
            <a:lvl1pPr marL="0" indent="0">
              <a:buNone/>
              <a:defRPr sz="15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35475" y="2719947"/>
            <a:ext cx="3563469" cy="2349314"/>
          </a:xfrm>
        </p:spPr>
        <p:txBody>
          <a:bodyPr>
            <a:normAutofit/>
          </a:bodyPr>
          <a:lstStyle>
            <a:lvl1pPr>
              <a:defRPr sz="1350"/>
            </a:lvl1pPr>
            <a:lvl2pPr>
              <a:defRPr sz="1350"/>
            </a:lvl2pPr>
            <a:lvl3pPr>
              <a:defRPr sz="135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F31BE896-50CD-BE4D-92F1-F56C0F4F7224}"/>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0"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1"/>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6" name="Picture 15" descr="A picture containing text&#10;&#10;Description automatically generated">
            <a:extLst>
              <a:ext uri="{FF2B5EF4-FFF2-40B4-BE49-F238E27FC236}">
                <a16:creationId xmlns:a16="http://schemas.microsoft.com/office/drawing/2014/main" id="{0643F17C-3AB2-8743-B065-6F8880CF3C88}"/>
              </a:ext>
            </a:extLst>
          </p:cNvPr>
          <p:cNvPicPr>
            <a:picLocks noChangeAspect="1"/>
          </p:cNvPicPr>
          <p:nvPr userDrawn="1"/>
        </p:nvPicPr>
        <p:blipFill>
          <a:blip r:embed="rId4"/>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3211751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864"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5" name="Rectangle 4">
            <a:extLst>
              <a:ext uri="{FF2B5EF4-FFF2-40B4-BE49-F238E27FC236}">
                <a16:creationId xmlns:a16="http://schemas.microsoft.com/office/drawing/2014/main" id="{8CAAEDBD-1E90-784B-A9A2-61AF713B1B71}"/>
              </a:ext>
            </a:extLst>
          </p:cNvPr>
          <p:cNvSpPr/>
          <p:nvPr userDrawn="1"/>
        </p:nvSpPr>
        <p:spPr>
          <a:xfrm>
            <a:off x="0" y="914400"/>
            <a:ext cx="10210800" cy="365760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6" name="Title 3">
            <a:extLst>
              <a:ext uri="{FF2B5EF4-FFF2-40B4-BE49-F238E27FC236}">
                <a16:creationId xmlns:a16="http://schemas.microsoft.com/office/drawing/2014/main" id="{EAC8191C-45F1-874F-B495-DB8283A1AA95}"/>
              </a:ext>
            </a:extLst>
          </p:cNvPr>
          <p:cNvSpPr>
            <a:spLocks noGrp="1"/>
          </p:cNvSpPr>
          <p:nvPr>
            <p:ph type="ctrTitle" hasCustomPrompt="1"/>
          </p:nvPr>
        </p:nvSpPr>
        <p:spPr>
          <a:xfrm>
            <a:off x="457201" y="1808444"/>
            <a:ext cx="8943655" cy="2194596"/>
          </a:xfrm>
        </p:spPr>
        <p:txBody>
          <a:bodyPr/>
          <a:lstStyle>
            <a:lvl1pPr>
              <a:defRPr>
                <a:solidFill>
                  <a:schemeClr val="bg1"/>
                </a:solidFill>
              </a:defRPr>
            </a:lvl1pPr>
          </a:lstStyle>
          <a:p>
            <a:pPr>
              <a:lnSpc>
                <a:spcPct val="100000"/>
              </a:lnSpc>
            </a:pPr>
            <a:r>
              <a:rPr lang="en-US" sz="3000" dirty="0"/>
              <a:t>Answer goes here lorem ipsum dolore set un </a:t>
            </a:r>
            <a:r>
              <a:rPr lang="en-US" sz="3000" dirty="0" err="1"/>
              <a:t>dumond</a:t>
            </a:r>
            <a:r>
              <a:rPr lang="en-US" sz="3000" dirty="0"/>
              <a: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457200" y="1239839"/>
            <a:ext cx="5791200" cy="406082"/>
          </a:xfrm>
        </p:spPr>
        <p:txBody>
          <a:bodyPr>
            <a:normAutofit/>
          </a:bodyPr>
          <a:lstStyle>
            <a:lvl1pPr marL="0" indent="0">
              <a:buNone/>
              <a:defRPr sz="1500" b="1" spc="75" baseline="0">
                <a:solidFill>
                  <a:schemeClr val="accent3"/>
                </a:solidFill>
              </a:defRPr>
            </a:lvl1pPr>
          </a:lstStyle>
          <a:p>
            <a:pPr lvl="0"/>
            <a:r>
              <a:rPr lang="en-US" dirty="0"/>
              <a:t>QUESTION GOES HERE?</a:t>
            </a:r>
          </a:p>
        </p:txBody>
      </p:sp>
      <p:pic>
        <p:nvPicPr>
          <p:cNvPr id="9" name="Picture 8" descr="Graphical user interface, text&#10;&#10;Description automatically generated">
            <a:extLst>
              <a:ext uri="{FF2B5EF4-FFF2-40B4-BE49-F238E27FC236}">
                <a16:creationId xmlns:a16="http://schemas.microsoft.com/office/drawing/2014/main" id="{F25E9B22-7F4A-3F45-94D4-F69012A6BDB0}"/>
              </a:ext>
            </a:extLst>
          </p:cNvPr>
          <p:cNvPicPr>
            <a:picLocks noChangeAspect="1"/>
          </p:cNvPicPr>
          <p:nvPr userDrawn="1"/>
        </p:nvPicPr>
        <p:blipFill>
          <a:blip r:embed="rId3"/>
          <a:stretch>
            <a:fillRect/>
          </a:stretch>
        </p:blipFill>
        <p:spPr>
          <a:xfrm>
            <a:off x="436881" y="5708073"/>
            <a:ext cx="5415281" cy="892290"/>
          </a:xfrm>
          <a:prstGeom prst="rect">
            <a:avLst/>
          </a:prstGeom>
        </p:spPr>
      </p:pic>
    </p:spTree>
    <p:extLst>
      <p:ext uri="{BB962C8B-B14F-4D97-AF65-F5344CB8AC3E}">
        <p14:creationId xmlns:p14="http://schemas.microsoft.com/office/powerpoint/2010/main" val="38785032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457200" y="683632"/>
            <a:ext cx="117348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457202" y="683632"/>
            <a:ext cx="3432175" cy="4114800"/>
          </a:xfrm>
        </p:spPr>
        <p:txBody>
          <a:bodyPr/>
          <a:lstStyle/>
          <a:p>
            <a:r>
              <a:rPr lang="en-US" dirty="0"/>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4334005" y="1191415"/>
            <a:ext cx="7019795" cy="1136134"/>
          </a:xfrm>
        </p:spPr>
        <p:txBody>
          <a:bodyPr anchor="b">
            <a:normAutofit/>
          </a:bodyPr>
          <a:lstStyle>
            <a:lvl1pPr>
              <a:defRPr sz="3000">
                <a:solidFill>
                  <a:schemeClr val="bg1"/>
                </a:solidFill>
              </a:defRPr>
            </a:lvl1pPr>
          </a:lstStyle>
          <a:p>
            <a:r>
              <a:rPr lang="en-US" dirty="0"/>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4333876" y="2705101"/>
            <a:ext cx="7019925" cy="1692275"/>
          </a:xfrm>
        </p:spPr>
        <p:txBody>
          <a:bodyPr>
            <a:normAutofit/>
          </a:bodyPr>
          <a:lstStyle>
            <a:lvl1pPr marL="0" marR="0" indent="0" algn="l" defTabSz="685800" rtl="0" eaLnBrk="1" fontAlgn="auto" latinLnBrk="0" hangingPunct="1">
              <a:lnSpc>
                <a:spcPct val="100000"/>
              </a:lnSpc>
              <a:spcBef>
                <a:spcPts val="0"/>
              </a:spcBef>
              <a:spcAft>
                <a:spcPts val="0"/>
              </a:spcAft>
              <a:buClrTx/>
              <a:buSzTx/>
              <a:buFontTx/>
              <a:buNone/>
              <a:tabLst/>
              <a:defRPr sz="2100">
                <a:solidFill>
                  <a:schemeClr val="bg1"/>
                </a:solidFill>
              </a:defRPr>
            </a:lvl1pPr>
          </a:lstStyle>
          <a:p>
            <a:r>
              <a:rPr lang="en-US" sz="1800" b="0" i="0" dirty="0">
                <a:latin typeface="Arial" panose="020B0604020202020204" pitchFamily="34" charset="0"/>
                <a:cs typeface="Arial" panose="020B0604020202020204" pitchFamily="34" charset="0"/>
              </a:rPr>
              <a:t>Title or details about person lorem ipsum dolore set </a:t>
            </a:r>
            <a:r>
              <a:rPr lang="en-US" sz="1800" b="0" i="0" dirty="0" err="1">
                <a:latin typeface="Arial" panose="020B0604020202020204" pitchFamily="34" charset="0"/>
                <a:cs typeface="Arial" panose="020B0604020202020204" pitchFamily="34" charset="0"/>
              </a:rPr>
              <a:t>amon</a:t>
            </a:r>
            <a:r>
              <a:rPr lang="en-US" sz="1800" b="0" i="0" dirty="0">
                <a:latin typeface="Arial" panose="020B0604020202020204" pitchFamily="34" charset="0"/>
                <a:cs typeface="Arial" panose="020B0604020202020204" pitchFamily="34" charset="0"/>
              </a:rPr>
              <a:t> de </a:t>
            </a:r>
            <a:r>
              <a:rPr lang="en-US" sz="1800" b="0" i="0" dirty="0" err="1">
                <a:latin typeface="Arial" panose="020B0604020202020204" pitchFamily="34" charset="0"/>
                <a:cs typeface="Arial" panose="020B0604020202020204" pitchFamily="34" charset="0"/>
              </a:rPr>
              <a:t>tretus</a:t>
            </a:r>
            <a:r>
              <a:rPr lang="en-US" sz="1800" b="0" i="0" dirty="0">
                <a:latin typeface="Arial" panose="020B0604020202020204" pitchFamily="34" charset="0"/>
                <a:cs typeface="Arial" panose="020B0604020202020204" pitchFamily="34" charset="0"/>
              </a:rPr>
              <a:t> lorem ipsum</a:t>
            </a:r>
          </a:p>
        </p:txBody>
      </p:sp>
      <p:pic>
        <p:nvPicPr>
          <p:cNvPr id="10" name="Picture 9" descr="Graphical user interface, text&#10;&#10;Description automatically generated">
            <a:extLst>
              <a:ext uri="{FF2B5EF4-FFF2-40B4-BE49-F238E27FC236}">
                <a16:creationId xmlns:a16="http://schemas.microsoft.com/office/drawing/2014/main" id="{3E20C0C6-5B1D-5C49-B046-225729EE36BC}"/>
              </a:ext>
            </a:extLst>
          </p:cNvPr>
          <p:cNvPicPr>
            <a:picLocks noChangeAspect="1"/>
          </p:cNvPicPr>
          <p:nvPr userDrawn="1"/>
        </p:nvPicPr>
        <p:blipFill>
          <a:blip r:embed="rId3"/>
          <a:stretch>
            <a:fillRect/>
          </a:stretch>
        </p:blipFill>
        <p:spPr>
          <a:xfrm>
            <a:off x="436881" y="5708073"/>
            <a:ext cx="5415281" cy="892290"/>
          </a:xfrm>
          <a:prstGeom prst="rect">
            <a:avLst/>
          </a:prstGeom>
        </p:spPr>
      </p:pic>
    </p:spTree>
    <p:extLst>
      <p:ext uri="{BB962C8B-B14F-4D97-AF65-F5344CB8AC3E}">
        <p14:creationId xmlns:p14="http://schemas.microsoft.com/office/powerpoint/2010/main" val="1399515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White">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43FDE61-1A20-C741-B0A6-17188F980614}"/>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tx1"/>
                </a:solidFill>
              </a:rPr>
              <a:pPr/>
              <a:t>‹#›</a:t>
            </a:fld>
            <a:endParaRPr lang="en-US" sz="1350" dirty="0">
              <a:solidFill>
                <a:schemeClr val="tx1"/>
              </a:solidFill>
            </a:endParaRPr>
          </a:p>
        </p:txBody>
      </p:sp>
      <p:pic>
        <p:nvPicPr>
          <p:cNvPr id="6" name="Picture 5" descr="A picture containing text&#10;&#10;Description automatically generated">
            <a:extLst>
              <a:ext uri="{FF2B5EF4-FFF2-40B4-BE49-F238E27FC236}">
                <a16:creationId xmlns:a16="http://schemas.microsoft.com/office/drawing/2014/main" id="{838BC2A2-8678-D44F-811B-AA3EF43AA91A}"/>
              </a:ext>
            </a:extLst>
          </p:cNvPr>
          <p:cNvPicPr>
            <a:picLocks noChangeAspect="1"/>
          </p:cNvPicPr>
          <p:nvPr userDrawn="1"/>
        </p:nvPicPr>
        <p:blipFill>
          <a:blip r:embed="rId3"/>
          <a:stretch>
            <a:fillRect/>
          </a:stretch>
        </p:blipFill>
        <p:spPr>
          <a:xfrm>
            <a:off x="436880" y="5708075"/>
            <a:ext cx="5415281" cy="892291"/>
          </a:xfrm>
          <a:prstGeom prst="rect">
            <a:avLst/>
          </a:prstGeom>
        </p:spPr>
      </p:pic>
    </p:spTree>
    <p:extLst>
      <p:ext uri="{BB962C8B-B14F-4D97-AF65-F5344CB8AC3E}">
        <p14:creationId xmlns:p14="http://schemas.microsoft.com/office/powerpoint/2010/main" val="316543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887525"/>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7"/>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1"/>
                </a:solidFill>
              </a:rPr>
              <a:pPr/>
              <a:t>‹#›</a:t>
            </a:fld>
            <a:endParaRPr lang="en-US" sz="1350" dirty="0">
              <a:solidFill>
                <a:schemeClr val="bg1"/>
              </a:solidFill>
            </a:endParaRPr>
          </a:p>
        </p:txBody>
      </p:sp>
      <p:pic>
        <p:nvPicPr>
          <p:cNvPr id="6" name="Picture 5" descr="Graphical user interface, text&#10;&#10;Description automatically generated">
            <a:extLst>
              <a:ext uri="{FF2B5EF4-FFF2-40B4-BE49-F238E27FC236}">
                <a16:creationId xmlns:a16="http://schemas.microsoft.com/office/drawing/2014/main" id="{6B51B2C5-C7B2-4F4E-85B9-0B0DA2305DE0}"/>
              </a:ext>
            </a:extLst>
          </p:cNvPr>
          <p:cNvPicPr>
            <a:picLocks noChangeAspect="1"/>
          </p:cNvPicPr>
          <p:nvPr userDrawn="1"/>
        </p:nvPicPr>
        <p:blipFill>
          <a:blip r:embed="rId3"/>
          <a:stretch>
            <a:fillRect/>
          </a:stretch>
        </p:blipFill>
        <p:spPr>
          <a:xfrm>
            <a:off x="436881" y="5708073"/>
            <a:ext cx="5415281" cy="892290"/>
          </a:xfrm>
          <a:prstGeom prst="rect">
            <a:avLst/>
          </a:prstGeom>
        </p:spPr>
      </p:pic>
    </p:spTree>
    <p:extLst>
      <p:ext uri="{BB962C8B-B14F-4D97-AF65-F5344CB8AC3E}">
        <p14:creationId xmlns:p14="http://schemas.microsoft.com/office/powerpoint/2010/main" val="22993387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D08C-11A6-024A-814D-24E9C523942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AF48E23-19D4-AA4E-94E2-75C2F37603E2}"/>
              </a:ext>
            </a:extLst>
          </p:cNvPr>
          <p:cNvSpPr>
            <a:spLocks noGrp="1"/>
          </p:cNvSpPr>
          <p:nvPr>
            <p:ph idx="1"/>
          </p:nvPr>
        </p:nvSpPr>
        <p:spPr>
          <a:xfrm>
            <a:off x="457200" y="1825629"/>
            <a:ext cx="10896600" cy="31463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text&#10;&#10;Description automatically generated">
            <a:extLst>
              <a:ext uri="{FF2B5EF4-FFF2-40B4-BE49-F238E27FC236}">
                <a16:creationId xmlns:a16="http://schemas.microsoft.com/office/drawing/2014/main" id="{D7933245-B0F5-854E-9EBA-91F5B12E2E56}"/>
              </a:ext>
            </a:extLst>
          </p:cNvPr>
          <p:cNvPicPr>
            <a:picLocks noChangeAspect="1"/>
          </p:cNvPicPr>
          <p:nvPr userDrawn="1"/>
        </p:nvPicPr>
        <p:blipFill>
          <a:blip r:embed="rId2"/>
          <a:stretch>
            <a:fillRect/>
          </a:stretch>
        </p:blipFill>
        <p:spPr>
          <a:xfrm>
            <a:off x="164019" y="5247704"/>
            <a:ext cx="4122600" cy="1505736"/>
          </a:xfrm>
          <a:prstGeom prst="rect">
            <a:avLst/>
          </a:prstGeom>
        </p:spPr>
      </p:pic>
      <p:sp>
        <p:nvSpPr>
          <p:cNvPr id="11" name="Slide Number Placeholder 5">
            <a:extLst>
              <a:ext uri="{FF2B5EF4-FFF2-40B4-BE49-F238E27FC236}">
                <a16:creationId xmlns:a16="http://schemas.microsoft.com/office/drawing/2014/main" id="{7A5659D5-4EBE-CD4F-B578-56C070DAD977}"/>
              </a:ext>
            </a:extLst>
          </p:cNvPr>
          <p:cNvSpPr txBox="1">
            <a:spLocks/>
          </p:cNvSpPr>
          <p:nvPr userDrawn="1"/>
        </p:nvSpPr>
        <p:spPr>
          <a:xfrm>
            <a:off x="9096104" y="609201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350" smtClean="0">
                <a:solidFill>
                  <a:schemeClr val="bg2">
                    <a:lumMod val="25000"/>
                  </a:schemeClr>
                </a:solidFill>
              </a:rPr>
              <a:pPr/>
              <a:t>‹#›</a:t>
            </a:fld>
            <a:endParaRPr lang="en-US" sz="1350" dirty="0">
              <a:solidFill>
                <a:schemeClr val="bg2">
                  <a:lumMod val="25000"/>
                </a:schemeClr>
              </a:solidFill>
            </a:endParaRPr>
          </a:p>
        </p:txBody>
      </p:sp>
    </p:spTree>
    <p:extLst>
      <p:ext uri="{BB962C8B-B14F-4D97-AF65-F5344CB8AC3E}">
        <p14:creationId xmlns:p14="http://schemas.microsoft.com/office/powerpoint/2010/main" val="78287161"/>
      </p:ext>
    </p:extLst>
  </p:cSld>
  <p:clrMapOvr>
    <a:masterClrMapping/>
  </p:clrMapOvr>
  <p:extLst>
    <p:ext uri="{DCECCB84-F9BA-43D5-87BE-67443E8EF086}">
      <p15:sldGuideLst xmlns:p15="http://schemas.microsoft.com/office/powerpoint/2012/main">
        <p15:guide id="1" orient="horz" pos="4008" userDrawn="1">
          <p15:clr>
            <a:srgbClr val="FBAE40"/>
          </p15:clr>
        </p15:guide>
        <p15:guide id="2" pos="7392"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EC856A-01A7-48E9-8815-7D7C87622F5B}" type="slidenum">
              <a:rPr lang="en-US" smtClean="0"/>
              <a:t>‹#›</a:t>
            </a:fld>
            <a:endParaRPr lang="en-US" dirty="0"/>
          </a:p>
        </p:txBody>
      </p:sp>
    </p:spTree>
    <p:extLst>
      <p:ext uri="{BB962C8B-B14F-4D97-AF65-F5344CB8AC3E}">
        <p14:creationId xmlns:p14="http://schemas.microsoft.com/office/powerpoint/2010/main" val="14655803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EC856A-01A7-48E9-8815-7D7C87622F5B}" type="slidenum">
              <a:rPr lang="en-US" smtClean="0"/>
              <a:t>‹#›</a:t>
            </a:fld>
            <a:endParaRPr lang="en-US" dirty="0"/>
          </a:p>
        </p:txBody>
      </p:sp>
    </p:spTree>
    <p:extLst>
      <p:ext uri="{BB962C8B-B14F-4D97-AF65-F5344CB8AC3E}">
        <p14:creationId xmlns:p14="http://schemas.microsoft.com/office/powerpoint/2010/main" val="31252285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5AD2CC95-6976-A945-8D4F-DD4FD072CCF2}"/>
              </a:ext>
            </a:extLst>
          </p:cNvPr>
          <p:cNvSpPr txBox="1">
            <a:spLocks/>
          </p:cNvSpPr>
          <p:nvPr userDrawn="1"/>
        </p:nvSpPr>
        <p:spPr>
          <a:xfrm>
            <a:off x="1117600" y="6324600"/>
            <a:ext cx="203200" cy="457200"/>
          </a:xfrm>
          <a:prstGeom prst="rect">
            <a:avLst/>
          </a:prstGeom>
        </p:spPr>
        <p:txBody>
          <a:bodyPr anchor="ctr"/>
          <a:lstStyle>
            <a:defPPr>
              <a:defRPr lang="en-US"/>
            </a:defPPr>
            <a:lvl1pPr marL="0" algn="ctr" defTabSz="914400" rtl="0" eaLnBrk="1" latinLnBrk="0" hangingPunct="1">
              <a:defRPr sz="1000" kern="1200">
                <a:solidFill>
                  <a:schemeClr val="bg1"/>
                </a:solidFill>
                <a:latin typeface="Frutiger LT Std 55 Roman"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750" baseline="30000" dirty="0">
                <a:solidFill>
                  <a:prstClr val="white"/>
                </a:solidFill>
              </a:rPr>
              <a:t> | </a:t>
            </a:r>
          </a:p>
        </p:txBody>
      </p:sp>
      <p:sp>
        <p:nvSpPr>
          <p:cNvPr id="5" name="Footer Placeholder 4">
            <a:extLst>
              <a:ext uri="{FF2B5EF4-FFF2-40B4-BE49-F238E27FC236}">
                <a16:creationId xmlns:a16="http://schemas.microsoft.com/office/drawing/2014/main" id="{B7070A6D-FF03-CC48-88C4-F77A5D60D001}"/>
              </a:ext>
            </a:extLst>
          </p:cNvPr>
          <p:cNvSpPr txBox="1">
            <a:spLocks/>
          </p:cNvSpPr>
          <p:nvPr userDrawn="1"/>
        </p:nvSpPr>
        <p:spPr>
          <a:xfrm>
            <a:off x="3759200" y="6324600"/>
            <a:ext cx="203200" cy="457200"/>
          </a:xfrm>
          <a:prstGeom prst="rect">
            <a:avLst/>
          </a:prstGeom>
        </p:spPr>
        <p:txBody>
          <a:bodyPr anchor="ctr"/>
          <a:lstStyle>
            <a:defPPr>
              <a:defRPr lang="en-US"/>
            </a:defPPr>
            <a:lvl1pPr marL="0" algn="ctr" defTabSz="914400" rtl="0" eaLnBrk="1" latinLnBrk="0" hangingPunct="1">
              <a:defRPr sz="1000" kern="1200">
                <a:solidFill>
                  <a:schemeClr val="bg1"/>
                </a:solidFill>
                <a:latin typeface="Frutiger LT Std 55 Roman"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750" baseline="30000" dirty="0">
                <a:solidFill>
                  <a:prstClr val="white"/>
                </a:solidFill>
              </a:rPr>
              <a:t> |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586011"/>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90"/>
            <a:ext cx="11277600" cy="1504017"/>
          </a:xfrm>
          <a:prstGeom prst="rect">
            <a:avLst/>
          </a:prstGeom>
        </p:spPr>
        <p:txBody>
          <a:bodyPr anchor="b">
            <a:noAutofit/>
          </a:bodyPr>
          <a:lstStyle>
            <a:lvl1pPr algn="l">
              <a:defRPr sz="3094"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 lorem ipsum</a:t>
            </a:r>
          </a:p>
        </p:txBody>
      </p:sp>
      <p:sp>
        <p:nvSpPr>
          <p:cNvPr id="7" name="Slide Number Placeholder 5">
            <a:extLst>
              <a:ext uri="{FF2B5EF4-FFF2-40B4-BE49-F238E27FC236}">
                <a16:creationId xmlns:a16="http://schemas.microsoft.com/office/drawing/2014/main" id="{9F716103-B16D-A04C-8864-10DE367B1113}"/>
              </a:ext>
            </a:extLst>
          </p:cNvPr>
          <p:cNvSpPr txBox="1">
            <a:spLocks/>
          </p:cNvSpPr>
          <p:nvPr userDrawn="1"/>
        </p:nvSpPr>
        <p:spPr>
          <a:xfrm>
            <a:off x="8991600" y="6137279"/>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z="1013" smtClean="0">
                <a:solidFill>
                  <a:schemeClr val="bg1"/>
                </a:solidFill>
              </a:rPr>
              <a:pPr/>
              <a:t>‹#›</a:t>
            </a:fld>
            <a:endParaRPr lang="en-US" sz="1013" dirty="0">
              <a:solidFill>
                <a:schemeClr val="bg1"/>
              </a:solidFill>
            </a:endParaRPr>
          </a:p>
        </p:txBody>
      </p:sp>
      <p:pic>
        <p:nvPicPr>
          <p:cNvPr id="5" name="Picture 4" descr="A picture containing text, clipart&#10;&#10;Description automatically generated">
            <a:extLst>
              <a:ext uri="{FF2B5EF4-FFF2-40B4-BE49-F238E27FC236}">
                <a16:creationId xmlns:a16="http://schemas.microsoft.com/office/drawing/2014/main" id="{49C9A8B0-52AA-8E44-A154-7CD7A124DC8E}"/>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177781374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739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72571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8628208"/>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tags" Target="../tags/tag8.xml"/><Relationship Id="rId18" Type="http://schemas.openxmlformats.org/officeDocument/2006/relationships/tags" Target="../tags/tag13.xml"/><Relationship Id="rId26" Type="http://schemas.openxmlformats.org/officeDocument/2006/relationships/tags" Target="../tags/tag21.xml"/><Relationship Id="rId3" Type="http://schemas.openxmlformats.org/officeDocument/2006/relationships/slideLayout" Target="../slideLayouts/slideLayout19.xml"/><Relationship Id="rId21" Type="http://schemas.openxmlformats.org/officeDocument/2006/relationships/tags" Target="../tags/tag16.xml"/><Relationship Id="rId34" Type="http://schemas.openxmlformats.org/officeDocument/2006/relationships/oleObject" Target="../embeddings/oleObject1.bin"/><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tags" Target="../tags/tag12.xml"/><Relationship Id="rId25" Type="http://schemas.openxmlformats.org/officeDocument/2006/relationships/tags" Target="../tags/tag20.xml"/><Relationship Id="rId33" Type="http://schemas.openxmlformats.org/officeDocument/2006/relationships/image" Target="../media/image10.jpeg"/><Relationship Id="rId2" Type="http://schemas.openxmlformats.org/officeDocument/2006/relationships/slideLayout" Target="../slideLayouts/slideLayout18.xml"/><Relationship Id="rId16" Type="http://schemas.openxmlformats.org/officeDocument/2006/relationships/tags" Target="../tags/tag11.xml"/><Relationship Id="rId20" Type="http://schemas.openxmlformats.org/officeDocument/2006/relationships/tags" Target="../tags/tag15.xml"/><Relationship Id="rId29" Type="http://schemas.openxmlformats.org/officeDocument/2006/relationships/tags" Target="../tags/tag24.xml"/><Relationship Id="rId1" Type="http://schemas.openxmlformats.org/officeDocument/2006/relationships/slideLayout" Target="../slideLayouts/slideLayout17.xml"/><Relationship Id="rId6" Type="http://schemas.openxmlformats.org/officeDocument/2006/relationships/tags" Target="../tags/tag1.xml"/><Relationship Id="rId11" Type="http://schemas.openxmlformats.org/officeDocument/2006/relationships/tags" Target="../tags/tag6.xml"/><Relationship Id="rId24" Type="http://schemas.openxmlformats.org/officeDocument/2006/relationships/tags" Target="../tags/tag19.xml"/><Relationship Id="rId32" Type="http://schemas.openxmlformats.org/officeDocument/2006/relationships/tags" Target="../tags/tag27.xml"/><Relationship Id="rId5" Type="http://schemas.openxmlformats.org/officeDocument/2006/relationships/theme" Target="../theme/theme2.xml"/><Relationship Id="rId15" Type="http://schemas.openxmlformats.org/officeDocument/2006/relationships/tags" Target="../tags/tag10.xml"/><Relationship Id="rId23" Type="http://schemas.openxmlformats.org/officeDocument/2006/relationships/tags" Target="../tags/tag18.xml"/><Relationship Id="rId28" Type="http://schemas.openxmlformats.org/officeDocument/2006/relationships/tags" Target="../tags/tag23.xml"/><Relationship Id="rId10" Type="http://schemas.openxmlformats.org/officeDocument/2006/relationships/tags" Target="../tags/tag5.xml"/><Relationship Id="rId19" Type="http://schemas.openxmlformats.org/officeDocument/2006/relationships/tags" Target="../tags/tag14.xml"/><Relationship Id="rId31" Type="http://schemas.openxmlformats.org/officeDocument/2006/relationships/tags" Target="../tags/tag26.xml"/><Relationship Id="rId4" Type="http://schemas.openxmlformats.org/officeDocument/2006/relationships/slideLayout" Target="../slideLayouts/slideLayout20.xml"/><Relationship Id="rId9" Type="http://schemas.openxmlformats.org/officeDocument/2006/relationships/tags" Target="../tags/tag4.xml"/><Relationship Id="rId14" Type="http://schemas.openxmlformats.org/officeDocument/2006/relationships/tags" Target="../tags/tag9.xml"/><Relationship Id="rId22" Type="http://schemas.openxmlformats.org/officeDocument/2006/relationships/tags" Target="../tags/tag17.xml"/><Relationship Id="rId27" Type="http://schemas.openxmlformats.org/officeDocument/2006/relationships/tags" Target="../tags/tag22.xml"/><Relationship Id="rId30" Type="http://schemas.openxmlformats.org/officeDocument/2006/relationships/tags" Target="../tags/tag25.xml"/><Relationship Id="rId35" Type="http://schemas.openxmlformats.org/officeDocument/2006/relationships/image" Target="../media/image11.emf"/><Relationship Id="rId8"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19.png"/><Relationship Id="rId4" Type="http://schemas.openxmlformats.org/officeDocument/2006/relationships/image" Target="../media/image1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image" Target="../media/image1.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theme" Target="../theme/theme7.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67FDAC-41B9-6543-BBFE-68D62FE8135D}"/>
              </a:ext>
            </a:extLst>
          </p:cNvPr>
          <p:cNvSpPr>
            <a:spLocks noGrp="1" noChangeArrowheads="1"/>
          </p:cNvSpPr>
          <p:nvPr>
            <p:ph type="title"/>
          </p:nvPr>
        </p:nvSpPr>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CB303DA-D29B-4946-98F8-8CB710695F98}"/>
              </a:ext>
            </a:extLst>
          </p:cNvPr>
          <p:cNvSpPr>
            <a:spLocks noGrp="1" noChangeArrowheads="1"/>
          </p:cNvSpPr>
          <p:nvPr>
            <p:ph type="body" idx="1"/>
          </p:nvPr>
        </p:nvSpPr>
        <p:spPr bwMode="auto">
          <a:xfrm>
            <a:off x="1219200" y="1600200"/>
            <a:ext cx="10871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50" r:id="rId12"/>
    <p:sldLayoutId id="2147484051" r:id="rId13"/>
    <p:sldLayoutId id="2147484054" r:id="rId14"/>
    <p:sldLayoutId id="2147484068" r:id="rId15"/>
    <p:sldLayoutId id="2147484070" r:id="rId16"/>
  </p:sldLayoutIdLst>
  <p:transition spd="slow"/>
  <p:hf hdr="0" ftr="0" dt="0"/>
  <p:txStyles>
    <p:titleStyle>
      <a:lvl1pPr algn="l" rtl="0" eaLnBrk="0" fontAlgn="base" hangingPunct="0">
        <a:lnSpc>
          <a:spcPct val="90000"/>
        </a:lnSpc>
        <a:spcBef>
          <a:spcPct val="0"/>
        </a:spcBef>
        <a:spcAft>
          <a:spcPct val="0"/>
        </a:spcAft>
        <a:defRPr sz="3200" b="1">
          <a:solidFill>
            <a:srgbClr val="3641A2"/>
          </a:solidFill>
          <a:latin typeface="Calibri"/>
          <a:ea typeface="Geneva" charset="-128"/>
          <a:cs typeface="Calibri"/>
        </a:defRPr>
      </a:lvl1pPr>
      <a:lvl2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2pPr>
      <a:lvl3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3pPr>
      <a:lvl4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4pPr>
      <a:lvl5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5pPr>
      <a:lvl6pPr marL="457200" algn="ctr" rtl="0" fontAlgn="base">
        <a:lnSpc>
          <a:spcPct val="90000"/>
        </a:lnSpc>
        <a:spcBef>
          <a:spcPct val="0"/>
        </a:spcBef>
        <a:spcAft>
          <a:spcPct val="0"/>
        </a:spcAft>
        <a:defRPr sz="3600">
          <a:solidFill>
            <a:schemeClr val="accent2"/>
          </a:solidFill>
          <a:latin typeface="Arial" charset="0"/>
        </a:defRPr>
      </a:lvl6pPr>
      <a:lvl7pPr marL="914400" algn="ctr" rtl="0" fontAlgn="base">
        <a:lnSpc>
          <a:spcPct val="90000"/>
        </a:lnSpc>
        <a:spcBef>
          <a:spcPct val="0"/>
        </a:spcBef>
        <a:spcAft>
          <a:spcPct val="0"/>
        </a:spcAft>
        <a:defRPr sz="3600">
          <a:solidFill>
            <a:schemeClr val="accent2"/>
          </a:solidFill>
          <a:latin typeface="Arial" charset="0"/>
        </a:defRPr>
      </a:lvl7pPr>
      <a:lvl8pPr marL="1371600" algn="ctr" rtl="0" fontAlgn="base">
        <a:lnSpc>
          <a:spcPct val="90000"/>
        </a:lnSpc>
        <a:spcBef>
          <a:spcPct val="0"/>
        </a:spcBef>
        <a:spcAft>
          <a:spcPct val="0"/>
        </a:spcAft>
        <a:defRPr sz="3600">
          <a:solidFill>
            <a:schemeClr val="accent2"/>
          </a:solidFill>
          <a:latin typeface="Arial" charset="0"/>
        </a:defRPr>
      </a:lvl8pPr>
      <a:lvl9pPr marL="1828800" algn="ctr" rtl="0" fontAlgn="base">
        <a:lnSpc>
          <a:spcPct val="90000"/>
        </a:lnSpc>
        <a:spcBef>
          <a:spcPct val="0"/>
        </a:spcBef>
        <a:spcAft>
          <a:spcPct val="0"/>
        </a:spcAft>
        <a:defRPr sz="3600">
          <a:solidFill>
            <a:schemeClr val="accent2"/>
          </a:solidFill>
          <a:latin typeface="Arial" charset="0"/>
        </a:defRPr>
      </a:lvl9pPr>
    </p:titleStyle>
    <p:bodyStyle>
      <a:lvl1pPr marL="228600" indent="-228600" algn="l" rtl="0" eaLnBrk="0" fontAlgn="base" hangingPunct="0">
        <a:spcBef>
          <a:spcPts val="600"/>
        </a:spcBef>
        <a:spcAft>
          <a:spcPct val="0"/>
        </a:spcAft>
        <a:buChar char="•"/>
        <a:defRPr sz="2800">
          <a:solidFill>
            <a:schemeClr val="tx1"/>
          </a:solidFill>
          <a:latin typeface="Calibri"/>
          <a:ea typeface="Geneva" charset="-128"/>
          <a:cs typeface="Calibri"/>
        </a:defRPr>
      </a:lvl1pPr>
      <a:lvl2pPr marL="742950" indent="-285750" algn="l" rtl="0" eaLnBrk="0" fontAlgn="base" hangingPunct="0">
        <a:spcBef>
          <a:spcPts val="600"/>
        </a:spcBef>
        <a:spcAft>
          <a:spcPct val="0"/>
        </a:spcAft>
        <a:buFont typeface="Times" pitchFamily="2" charset="0"/>
        <a:buChar char="•"/>
        <a:defRPr sz="2800">
          <a:solidFill>
            <a:schemeClr val="tx1"/>
          </a:solidFill>
          <a:latin typeface="Calibri"/>
          <a:ea typeface="Geneva" charset="-128"/>
          <a:cs typeface="Calibri"/>
        </a:defRPr>
      </a:lvl2pPr>
      <a:lvl3pPr marL="1143000" indent="-228600" algn="l" rtl="0" eaLnBrk="0" fontAlgn="base" hangingPunct="0">
        <a:spcBef>
          <a:spcPts val="600"/>
        </a:spcBef>
        <a:spcAft>
          <a:spcPct val="0"/>
        </a:spcAft>
        <a:buChar char="•"/>
        <a:defRPr sz="2800">
          <a:solidFill>
            <a:schemeClr val="tx1"/>
          </a:solidFill>
          <a:latin typeface="Calibri"/>
          <a:ea typeface="ＭＳ Ｐゴシック" charset="-128"/>
          <a:cs typeface="Calibri"/>
        </a:defRPr>
      </a:lvl3pPr>
      <a:lvl4pPr marL="1600200" indent="-228600" algn="l" rtl="0" eaLnBrk="0" fontAlgn="base" hangingPunct="0">
        <a:spcBef>
          <a:spcPts val="600"/>
        </a:spcBef>
        <a:spcAft>
          <a:spcPct val="0"/>
        </a:spcAft>
        <a:buChar char="–"/>
        <a:defRPr sz="2800">
          <a:solidFill>
            <a:schemeClr val="tx1"/>
          </a:solidFill>
          <a:latin typeface="Calibri"/>
          <a:ea typeface="ＭＳ Ｐゴシック" charset="-128"/>
          <a:cs typeface="Calibri"/>
        </a:defRPr>
      </a:lvl4pPr>
      <a:lvl5pPr marL="2057400" indent="-228600" algn="l" rtl="0" eaLnBrk="0" fontAlgn="base" hangingPunct="0">
        <a:spcBef>
          <a:spcPts val="600"/>
        </a:spcBef>
        <a:spcAft>
          <a:spcPct val="0"/>
        </a:spcAft>
        <a:buChar char="»"/>
        <a:defRPr sz="2800">
          <a:solidFill>
            <a:schemeClr val="tx1"/>
          </a:solidFill>
          <a:latin typeface="Calibri"/>
          <a:ea typeface="ＭＳ Ｐゴシック" charset="-128"/>
          <a:cs typeface="Calibri"/>
        </a:defRPr>
      </a:lvl5pPr>
      <a:lvl6pPr marL="2514600" indent="-228600" algn="l" rtl="0" fontAlgn="base">
        <a:spcBef>
          <a:spcPct val="40000"/>
        </a:spcBef>
        <a:spcAft>
          <a:spcPct val="0"/>
        </a:spcAft>
        <a:buChar char="»"/>
        <a:defRPr sz="3200">
          <a:solidFill>
            <a:schemeClr val="tx1"/>
          </a:solidFill>
          <a:latin typeface="+mn-lt"/>
          <a:ea typeface="Geneva" charset="-128"/>
        </a:defRPr>
      </a:lvl6pPr>
      <a:lvl7pPr marL="2971800" indent="-228600" algn="l" rtl="0" fontAlgn="base">
        <a:spcBef>
          <a:spcPct val="40000"/>
        </a:spcBef>
        <a:spcAft>
          <a:spcPct val="0"/>
        </a:spcAft>
        <a:buChar char="»"/>
        <a:defRPr sz="3200">
          <a:solidFill>
            <a:schemeClr val="tx1"/>
          </a:solidFill>
          <a:latin typeface="+mn-lt"/>
          <a:ea typeface="Geneva" charset="-128"/>
        </a:defRPr>
      </a:lvl7pPr>
      <a:lvl8pPr marL="3429000" indent="-228600" algn="l" rtl="0" fontAlgn="base">
        <a:spcBef>
          <a:spcPct val="40000"/>
        </a:spcBef>
        <a:spcAft>
          <a:spcPct val="0"/>
        </a:spcAft>
        <a:buChar char="»"/>
        <a:defRPr sz="3200">
          <a:solidFill>
            <a:schemeClr val="tx1"/>
          </a:solidFill>
          <a:latin typeface="+mn-lt"/>
          <a:ea typeface="Geneva" charset="-128"/>
        </a:defRPr>
      </a:lvl8pPr>
      <a:lvl9pPr marL="3886200" indent="-228600" algn="l" rtl="0" fontAlgn="base">
        <a:spcBef>
          <a:spcPct val="40000"/>
        </a:spcBef>
        <a:spcAft>
          <a:spcPct val="0"/>
        </a:spcAft>
        <a:buChar char="»"/>
        <a:defRPr sz="32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611B834-6769-2F4E-9407-C23D5B7E5C65}"/>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0" y="4926014"/>
            <a:ext cx="121920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3" name="Object 2">
            <a:extLst>
              <a:ext uri="{FF2B5EF4-FFF2-40B4-BE49-F238E27FC236}">
                <a16:creationId xmlns:a16="http://schemas.microsoft.com/office/drawing/2014/main" id="{F09976B9-904B-2A4C-BA51-DF2D2370EC47}"/>
              </a:ext>
            </a:extLst>
          </p:cNvPr>
          <p:cNvGraphicFramePr>
            <a:graphicFrameLocks/>
          </p:cNvGraphicFramePr>
          <p:nvPr>
            <p:custDataLst>
              <p:tags r:id="rId6"/>
            </p:custDataLst>
          </p:nvPr>
        </p:nvGraphicFramePr>
        <p:xfrm>
          <a:off x="1" y="1"/>
          <a:ext cx="215900" cy="161925"/>
        </p:xfrm>
        <a:graphic>
          <a:graphicData uri="http://schemas.openxmlformats.org/presentationml/2006/ole">
            <mc:AlternateContent xmlns:mc="http://schemas.openxmlformats.org/markup-compatibility/2006">
              <mc:Choice xmlns:v="urn:schemas-microsoft-com:vml" Requires="v">
                <p:oleObj name="think-cell Slide" r:id="rId34" imgW="38100" imgH="38100" progId="">
                  <p:embed/>
                </p:oleObj>
              </mc:Choice>
              <mc:Fallback>
                <p:oleObj name="think-cell Slide" r:id="rId34" imgW="38100" imgH="38100" progId="">
                  <p:embed/>
                  <p:pic>
                    <p:nvPicPr>
                      <p:cNvPr id="5123" name="Object 2">
                        <a:extLst>
                          <a:ext uri="{FF2B5EF4-FFF2-40B4-BE49-F238E27FC236}">
                            <a16:creationId xmlns:a16="http://schemas.microsoft.com/office/drawing/2014/main" id="{F09976B9-904B-2A4C-BA51-DF2D2370EC47}"/>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 y="1"/>
                        <a:ext cx="2159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4" name="Rectangle 286">
            <a:extLst>
              <a:ext uri="{FF2B5EF4-FFF2-40B4-BE49-F238E27FC236}">
                <a16:creationId xmlns:a16="http://schemas.microsoft.com/office/drawing/2014/main" id="{73640C4C-735F-8641-91C7-E67B17739A36}"/>
              </a:ext>
            </a:extLst>
          </p:cNvPr>
          <p:cNvSpPr>
            <a:spLocks noGrp="1" noChangeArrowheads="1"/>
          </p:cNvSpPr>
          <p:nvPr>
            <p:ph type="body" idx="1"/>
            <p:custDataLst>
              <p:tags r:id="rId7"/>
            </p:custDataLst>
          </p:nvPr>
        </p:nvSpPr>
        <p:spPr bwMode="auto">
          <a:xfrm>
            <a:off x="1976967" y="1990726"/>
            <a:ext cx="5852584"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5" name="Title Placeholder 2">
            <a:extLst>
              <a:ext uri="{FF2B5EF4-FFF2-40B4-BE49-F238E27FC236}">
                <a16:creationId xmlns:a16="http://schemas.microsoft.com/office/drawing/2014/main" id="{20BEE4DE-AD11-624F-A7FA-C0D672F8754C}"/>
              </a:ext>
            </a:extLst>
          </p:cNvPr>
          <p:cNvSpPr>
            <a:spLocks noGrp="1" noChangeArrowheads="1"/>
          </p:cNvSpPr>
          <p:nvPr>
            <p:ph type="title"/>
            <p:custDataLst>
              <p:tags r:id="rId8"/>
            </p:custDataLst>
          </p:nvPr>
        </p:nvSpPr>
        <p:spPr bwMode="auto">
          <a:xfrm>
            <a:off x="599018" y="428625"/>
            <a:ext cx="1137496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5126" name="McK 1. On-page tracker" hidden="1">
            <a:extLst>
              <a:ext uri="{FF2B5EF4-FFF2-40B4-BE49-F238E27FC236}">
                <a16:creationId xmlns:a16="http://schemas.microsoft.com/office/drawing/2014/main" id="{08D369F3-1BE2-D749-AF17-695EBF1F8B75}"/>
              </a:ext>
            </a:extLst>
          </p:cNvPr>
          <p:cNvSpPr>
            <a:spLocks noChangeArrowheads="1"/>
          </p:cNvSpPr>
          <p:nvPr>
            <p:custDataLst>
              <p:tags r:id="rId9"/>
            </p:custDataLst>
          </p:nvPr>
        </p:nvSpPr>
        <p:spPr bwMode="auto">
          <a:xfrm>
            <a:off x="599017" y="204788"/>
            <a:ext cx="8592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solidFill>
                  <a:srgbClr val="808080"/>
                </a:solidFill>
              </a:rPr>
              <a:t>TRACKER</a:t>
            </a:r>
          </a:p>
        </p:txBody>
      </p:sp>
      <p:sp>
        <p:nvSpPr>
          <p:cNvPr id="11" name="McK 3. Unit of measure" hidden="1">
            <a:extLst>
              <a:ext uri="{FF2B5EF4-FFF2-40B4-BE49-F238E27FC236}">
                <a16:creationId xmlns:a16="http://schemas.microsoft.com/office/drawing/2014/main" id="{B878CAC7-E351-3B48-8EB2-081E87CB95B3}"/>
              </a:ext>
            </a:extLst>
          </p:cNvPr>
          <p:cNvSpPr txBox="1">
            <a:spLocks noChangeArrowheads="1"/>
          </p:cNvSpPr>
          <p:nvPr>
            <p:custDataLst>
              <p:tags r:id="rId10"/>
            </p:custDataLst>
          </p:nvPr>
        </p:nvSpPr>
        <p:spPr bwMode="auto">
          <a:xfrm>
            <a:off x="599018" y="755651"/>
            <a:ext cx="11374967" cy="250825"/>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ea typeface="ＭＳ Ｐゴシック" pitchFamily="1" charset="-128"/>
                <a:cs typeface="ＭＳ Ｐゴシック" pitchFamily="1" charset="-128"/>
              </a:rPr>
              <a:t>Unit of measure</a:t>
            </a:r>
          </a:p>
        </p:txBody>
      </p:sp>
      <p:grpSp>
        <p:nvGrpSpPr>
          <p:cNvPr id="5128" name="ACET" hidden="1">
            <a:extLst>
              <a:ext uri="{FF2B5EF4-FFF2-40B4-BE49-F238E27FC236}">
                <a16:creationId xmlns:a16="http://schemas.microsoft.com/office/drawing/2014/main" id="{F46ED948-64D8-AC49-8BDF-4AE3ACFE071A}"/>
              </a:ext>
            </a:extLst>
          </p:cNvPr>
          <p:cNvGrpSpPr>
            <a:grpSpLocks/>
          </p:cNvGrpSpPr>
          <p:nvPr>
            <p:custDataLst>
              <p:tags r:id="rId11"/>
            </p:custDataLst>
          </p:nvPr>
        </p:nvGrpSpPr>
        <p:grpSpPr bwMode="auto">
          <a:xfrm>
            <a:off x="1976967" y="1334077"/>
            <a:ext cx="5799667" cy="572512"/>
            <a:chOff x="915" y="676"/>
            <a:chExt cx="2686" cy="354"/>
          </a:xfrm>
        </p:grpSpPr>
        <p:cxnSp>
          <p:nvCxnSpPr>
            <p:cNvPr id="5174" name="AutoShape 249">
              <a:extLst>
                <a:ext uri="{FF2B5EF4-FFF2-40B4-BE49-F238E27FC236}">
                  <a16:creationId xmlns:a16="http://schemas.microsoft.com/office/drawing/2014/main" id="{0219D232-070E-8944-99B5-46F86B274D6C}"/>
                </a:ext>
              </a:extLst>
            </p:cNvPr>
            <p:cNvCxnSpPr>
              <a:cxnSpLocks noChangeShapeType="1"/>
              <a:stCxn id="5175" idx="4"/>
              <a:endCxn id="5175" idx="6"/>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sp>
          <p:nvSpPr>
            <p:cNvPr id="5175" name="AutoShape 250">
              <a:extLst>
                <a:ext uri="{FF2B5EF4-FFF2-40B4-BE49-F238E27FC236}">
                  <a16:creationId xmlns:a16="http://schemas.microsoft.com/office/drawing/2014/main" id="{0A0A523F-4101-F54A-9C5A-5626C395640C}"/>
                </a:ext>
              </a:extLst>
            </p:cNvPr>
            <p:cNvSpPr>
              <a:spLocks noChangeArrowheads="1"/>
            </p:cNvSpPr>
            <p:nvPr/>
          </p:nvSpPr>
          <p:spPr bwMode="auto">
            <a:xfrm>
              <a:off x="915" y="676"/>
              <a:ext cx="2686" cy="354"/>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rgbClr val="000000"/>
                  </a:solidFill>
                </a:rPr>
                <a:t>Title</a:t>
              </a:r>
            </a:p>
            <a:p>
              <a:r>
                <a:rPr lang="en-US" altLang="en-US" dirty="0">
                  <a:solidFill>
                    <a:srgbClr val="808080"/>
                  </a:solidFill>
                </a:rPr>
                <a:t>Unit of measure</a:t>
              </a:r>
            </a:p>
          </p:txBody>
        </p:sp>
      </p:grpSp>
      <p:grpSp>
        <p:nvGrpSpPr>
          <p:cNvPr id="5129" name="LegendBoxes" hidden="1">
            <a:extLst>
              <a:ext uri="{FF2B5EF4-FFF2-40B4-BE49-F238E27FC236}">
                <a16:creationId xmlns:a16="http://schemas.microsoft.com/office/drawing/2014/main" id="{61673FCB-AC71-ED47-9019-E761CED91EF5}"/>
              </a:ext>
            </a:extLst>
          </p:cNvPr>
          <p:cNvGrpSpPr>
            <a:grpSpLocks/>
          </p:cNvGrpSpPr>
          <p:nvPr userDrawn="1">
            <p:custDataLst>
              <p:tags r:id="rId12"/>
            </p:custDataLst>
          </p:nvPr>
        </p:nvGrpSpPr>
        <p:grpSpPr bwMode="auto">
          <a:xfrm>
            <a:off x="10955866" y="496888"/>
            <a:ext cx="848783" cy="996950"/>
            <a:chOff x="4936" y="176"/>
            <a:chExt cx="401" cy="628"/>
          </a:xfrm>
        </p:grpSpPr>
        <p:sp>
          <p:nvSpPr>
            <p:cNvPr id="5166" name="Legend1">
              <a:extLst>
                <a:ext uri="{FF2B5EF4-FFF2-40B4-BE49-F238E27FC236}">
                  <a16:creationId xmlns:a16="http://schemas.microsoft.com/office/drawing/2014/main" id="{CDC64C46-B38B-474E-A613-512F7A2FF47C}"/>
                </a:ext>
              </a:extLst>
            </p:cNvPr>
            <p:cNvSpPr>
              <a:spLocks noChangeArrowheads="1"/>
            </p:cNvSpPr>
            <p:nvPr/>
          </p:nvSpPr>
          <p:spPr bwMode="auto">
            <a:xfrm>
              <a:off x="5096" y="176"/>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5167" name="LegendRectangle1">
              <a:extLst>
                <a:ext uri="{FF2B5EF4-FFF2-40B4-BE49-F238E27FC236}">
                  <a16:creationId xmlns:a16="http://schemas.microsoft.com/office/drawing/2014/main" id="{6A7A81B0-80A7-2E4D-849A-637F70C1AAD8}"/>
                </a:ext>
              </a:extLst>
            </p:cNvPr>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dirty="0">
                <a:solidFill>
                  <a:srgbClr val="000000"/>
                </a:solidFill>
              </a:endParaRPr>
            </a:p>
          </p:txBody>
        </p:sp>
        <p:sp>
          <p:nvSpPr>
            <p:cNvPr id="5168" name="Legend2">
              <a:extLst>
                <a:ext uri="{FF2B5EF4-FFF2-40B4-BE49-F238E27FC236}">
                  <a16:creationId xmlns:a16="http://schemas.microsoft.com/office/drawing/2014/main" id="{173DFE3E-198D-9047-8F37-6B267FC38A69}"/>
                </a:ext>
              </a:extLst>
            </p:cNvPr>
            <p:cNvSpPr>
              <a:spLocks noChangeArrowheads="1"/>
            </p:cNvSpPr>
            <p:nvPr/>
          </p:nvSpPr>
          <p:spPr bwMode="auto">
            <a:xfrm>
              <a:off x="5096" y="346"/>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5169" name="LegendRectangle2">
              <a:extLst>
                <a:ext uri="{FF2B5EF4-FFF2-40B4-BE49-F238E27FC236}">
                  <a16:creationId xmlns:a16="http://schemas.microsoft.com/office/drawing/2014/main" id="{A5429FED-E2FE-EE4C-84EF-0A9163B8A1F2}"/>
                </a:ext>
              </a:extLst>
            </p:cNvPr>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dirty="0">
                <a:solidFill>
                  <a:srgbClr val="000000"/>
                </a:solidFill>
              </a:endParaRPr>
            </a:p>
          </p:txBody>
        </p:sp>
        <p:sp>
          <p:nvSpPr>
            <p:cNvPr id="5170" name="Legend3">
              <a:extLst>
                <a:ext uri="{FF2B5EF4-FFF2-40B4-BE49-F238E27FC236}">
                  <a16:creationId xmlns:a16="http://schemas.microsoft.com/office/drawing/2014/main" id="{350EA8C5-E194-1246-8089-66E3904ADA6D}"/>
                </a:ext>
              </a:extLst>
            </p:cNvPr>
            <p:cNvSpPr>
              <a:spLocks noChangeArrowheads="1"/>
            </p:cNvSpPr>
            <p:nvPr/>
          </p:nvSpPr>
          <p:spPr bwMode="auto">
            <a:xfrm>
              <a:off x="5096" y="517"/>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5171" name="LegendRectangle3">
              <a:extLst>
                <a:ext uri="{FF2B5EF4-FFF2-40B4-BE49-F238E27FC236}">
                  <a16:creationId xmlns:a16="http://schemas.microsoft.com/office/drawing/2014/main" id="{59755FEE-F36C-9D4F-A34E-577F6B731924}"/>
                </a:ext>
              </a:extLst>
            </p:cNvPr>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dirty="0">
                <a:solidFill>
                  <a:srgbClr val="000000"/>
                </a:solidFill>
              </a:endParaRPr>
            </a:p>
          </p:txBody>
        </p:sp>
        <p:sp>
          <p:nvSpPr>
            <p:cNvPr id="5172" name="Legend4">
              <a:extLst>
                <a:ext uri="{FF2B5EF4-FFF2-40B4-BE49-F238E27FC236}">
                  <a16:creationId xmlns:a16="http://schemas.microsoft.com/office/drawing/2014/main" id="{3614A0C1-3B04-2C44-A208-D1AD79865C93}"/>
                </a:ext>
              </a:extLst>
            </p:cNvPr>
            <p:cNvSpPr>
              <a:spLocks noChangeArrowheads="1"/>
            </p:cNvSpPr>
            <p:nvPr/>
          </p:nvSpPr>
          <p:spPr bwMode="auto">
            <a:xfrm>
              <a:off x="5096" y="688"/>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5173" name="LegendRectangle4">
              <a:extLst>
                <a:ext uri="{FF2B5EF4-FFF2-40B4-BE49-F238E27FC236}">
                  <a16:creationId xmlns:a16="http://schemas.microsoft.com/office/drawing/2014/main" id="{81D11170-2998-DB47-992A-C53C0148E05F}"/>
                </a:ext>
              </a:extLst>
            </p:cNvPr>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dirty="0">
                <a:solidFill>
                  <a:srgbClr val="000000"/>
                </a:solidFill>
              </a:endParaRPr>
            </a:p>
          </p:txBody>
        </p:sp>
      </p:grpSp>
      <p:grpSp>
        <p:nvGrpSpPr>
          <p:cNvPr id="5130" name="LegendLines" hidden="1">
            <a:extLst>
              <a:ext uri="{FF2B5EF4-FFF2-40B4-BE49-F238E27FC236}">
                <a16:creationId xmlns:a16="http://schemas.microsoft.com/office/drawing/2014/main" id="{C39E31DB-6D75-154F-AC0B-2875DBDE9184}"/>
              </a:ext>
            </a:extLst>
          </p:cNvPr>
          <p:cNvGrpSpPr>
            <a:grpSpLocks/>
          </p:cNvGrpSpPr>
          <p:nvPr userDrawn="1">
            <p:custDataLst>
              <p:tags r:id="rId13"/>
            </p:custDataLst>
          </p:nvPr>
        </p:nvGrpSpPr>
        <p:grpSpPr bwMode="auto">
          <a:xfrm>
            <a:off x="10545234" y="496888"/>
            <a:ext cx="1259417" cy="730250"/>
            <a:chOff x="4750" y="176"/>
            <a:chExt cx="595" cy="460"/>
          </a:xfrm>
        </p:grpSpPr>
        <p:sp>
          <p:nvSpPr>
            <p:cNvPr id="75" name="LineLegend1">
              <a:extLst>
                <a:ext uri="{FF2B5EF4-FFF2-40B4-BE49-F238E27FC236}">
                  <a16:creationId xmlns:a16="http://schemas.microsoft.com/office/drawing/2014/main" id="{2840EAE9-1E81-0D43-A02D-E1D6490259C1}"/>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p:spPr>
          <p:txBody>
            <a:bodyP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76" name="LineLegend2">
              <a:extLst>
                <a:ext uri="{FF2B5EF4-FFF2-40B4-BE49-F238E27FC236}">
                  <a16:creationId xmlns:a16="http://schemas.microsoft.com/office/drawing/2014/main" id="{80DD3353-9EF8-5247-84AD-8B1A5619DD55}"/>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p:spPr>
          <p:txBody>
            <a:bodyP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77" name="LineLegend3">
              <a:extLst>
                <a:ext uri="{FF2B5EF4-FFF2-40B4-BE49-F238E27FC236}">
                  <a16:creationId xmlns:a16="http://schemas.microsoft.com/office/drawing/2014/main" id="{D262BE96-B0AD-9A4E-850D-AF69B9EFBB42}"/>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p:spPr>
          <p:txBody>
            <a:bodyP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5163" name="Legend1">
              <a:extLst>
                <a:ext uri="{FF2B5EF4-FFF2-40B4-BE49-F238E27FC236}">
                  <a16:creationId xmlns:a16="http://schemas.microsoft.com/office/drawing/2014/main" id="{EF8B9154-02FC-A34A-A123-A61D7CD06818}"/>
                </a:ext>
              </a:extLst>
            </p:cNvPr>
            <p:cNvSpPr>
              <a:spLocks noChangeArrowheads="1"/>
            </p:cNvSpPr>
            <p:nvPr/>
          </p:nvSpPr>
          <p:spPr bwMode="auto">
            <a:xfrm>
              <a:off x="5104" y="176"/>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5164" name="Legend2">
              <a:extLst>
                <a:ext uri="{FF2B5EF4-FFF2-40B4-BE49-F238E27FC236}">
                  <a16:creationId xmlns:a16="http://schemas.microsoft.com/office/drawing/2014/main" id="{8EC1C85C-00E2-4944-BCDE-8A9E6386D77A}"/>
                </a:ext>
              </a:extLst>
            </p:cNvPr>
            <p:cNvSpPr>
              <a:spLocks noChangeArrowheads="1"/>
            </p:cNvSpPr>
            <p:nvPr/>
          </p:nvSpPr>
          <p:spPr bwMode="auto">
            <a:xfrm>
              <a:off x="5104" y="344"/>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5165" name="Legend3">
              <a:extLst>
                <a:ext uri="{FF2B5EF4-FFF2-40B4-BE49-F238E27FC236}">
                  <a16:creationId xmlns:a16="http://schemas.microsoft.com/office/drawing/2014/main" id="{0501BF0F-69EE-4945-ABE2-05952F3A92E0}"/>
                </a:ext>
              </a:extLst>
            </p:cNvPr>
            <p:cNvSpPr>
              <a:spLocks noChangeArrowheads="1"/>
            </p:cNvSpPr>
            <p:nvPr/>
          </p:nvSpPr>
          <p:spPr bwMode="auto">
            <a:xfrm>
              <a:off x="5104" y="520"/>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grpSp>
      <p:grpSp>
        <p:nvGrpSpPr>
          <p:cNvPr id="5131" name="McKSticker" hidden="1">
            <a:extLst>
              <a:ext uri="{FF2B5EF4-FFF2-40B4-BE49-F238E27FC236}">
                <a16:creationId xmlns:a16="http://schemas.microsoft.com/office/drawing/2014/main" id="{426DCEF5-34DE-CD4F-A7DE-59A8D6C0647D}"/>
              </a:ext>
            </a:extLst>
          </p:cNvPr>
          <p:cNvGrpSpPr>
            <a:grpSpLocks/>
          </p:cNvGrpSpPr>
          <p:nvPr userDrawn="1">
            <p:custDataLst>
              <p:tags r:id="rId14"/>
            </p:custDataLst>
          </p:nvPr>
        </p:nvGrpSpPr>
        <p:grpSpPr bwMode="auto">
          <a:xfrm>
            <a:off x="10907093" y="496888"/>
            <a:ext cx="1066895" cy="212366"/>
            <a:chOff x="7940894" y="285750"/>
            <a:chExt cx="799881" cy="213133"/>
          </a:xfrm>
        </p:grpSpPr>
        <p:sp>
          <p:nvSpPr>
            <p:cNvPr id="5157" name="StickerRectangle">
              <a:extLst>
                <a:ext uri="{FF2B5EF4-FFF2-40B4-BE49-F238E27FC236}">
                  <a16:creationId xmlns:a16="http://schemas.microsoft.com/office/drawing/2014/main" id="{7F97B8E6-B22F-0F46-97B7-84EC86050B30}"/>
                </a:ext>
              </a:extLst>
            </p:cNvPr>
            <p:cNvSpPr>
              <a:spLocks noChangeArrowheads="1"/>
            </p:cNvSpPr>
            <p:nvPr/>
          </p:nvSpPr>
          <p:spPr bwMode="auto">
            <a:xfrm>
              <a:off x="7940894" y="285750"/>
              <a:ext cx="799881" cy="213133"/>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432" tIns="0" rIns="0" bIns="27432">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buClr>
                  <a:srgbClr val="001F48"/>
                </a:buClr>
              </a:pPr>
              <a:r>
                <a:rPr lang="en-US" altLang="en-US" sz="1200" dirty="0">
                  <a:solidFill>
                    <a:srgbClr val="808080"/>
                  </a:solidFill>
                </a:rPr>
                <a:t>PRELIMINARY</a:t>
              </a:r>
            </a:p>
          </p:txBody>
        </p:sp>
        <p:cxnSp>
          <p:nvCxnSpPr>
            <p:cNvPr id="5158" name="AutoShape 31">
              <a:extLst>
                <a:ext uri="{FF2B5EF4-FFF2-40B4-BE49-F238E27FC236}">
                  <a16:creationId xmlns:a16="http://schemas.microsoft.com/office/drawing/2014/main" id="{FC423B0D-C73A-C144-827B-154332CC69E0}"/>
                </a:ext>
              </a:extLst>
            </p:cNvPr>
            <p:cNvCxnSpPr>
              <a:cxnSpLocks noChangeShapeType="1"/>
              <a:stCxn id="5157" idx="2"/>
              <a:endCxn id="5157" idx="4"/>
            </p:cNvCxnSpPr>
            <p:nvPr/>
          </p:nvCxnSpPr>
          <p:spPr bwMode="auto">
            <a:xfrm>
              <a:off x="7940894" y="285750"/>
              <a:ext cx="0" cy="213133"/>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5159" name="AutoShape 32">
              <a:extLst>
                <a:ext uri="{FF2B5EF4-FFF2-40B4-BE49-F238E27FC236}">
                  <a16:creationId xmlns:a16="http://schemas.microsoft.com/office/drawing/2014/main" id="{919439C0-F277-344A-A199-CA5A37EF0AE3}"/>
                </a:ext>
              </a:extLst>
            </p:cNvPr>
            <p:cNvCxnSpPr>
              <a:cxnSpLocks noChangeShapeType="1"/>
              <a:stCxn id="5157" idx="4"/>
              <a:endCxn id="5157" idx="6"/>
            </p:cNvCxnSpPr>
            <p:nvPr/>
          </p:nvCxnSpPr>
          <p:spPr bwMode="auto">
            <a:xfrm>
              <a:off x="7940894" y="498883"/>
              <a:ext cx="799881"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5132" name="LegendMoons" hidden="1">
            <a:extLst>
              <a:ext uri="{FF2B5EF4-FFF2-40B4-BE49-F238E27FC236}">
                <a16:creationId xmlns:a16="http://schemas.microsoft.com/office/drawing/2014/main" id="{6A0341B5-485C-734A-B793-5F056E485E92}"/>
              </a:ext>
            </a:extLst>
          </p:cNvPr>
          <p:cNvGrpSpPr>
            <a:grpSpLocks/>
          </p:cNvGrpSpPr>
          <p:nvPr userDrawn="1">
            <p:custDataLst>
              <p:tags r:id="rId15"/>
            </p:custDataLst>
          </p:nvPr>
        </p:nvGrpSpPr>
        <p:grpSpPr bwMode="auto">
          <a:xfrm>
            <a:off x="10866963" y="496888"/>
            <a:ext cx="937321" cy="1306512"/>
            <a:chOff x="6655594" y="273840"/>
            <a:chExt cx="703851" cy="1306516"/>
          </a:xfrm>
        </p:grpSpPr>
        <p:grpSp>
          <p:nvGrpSpPr>
            <p:cNvPr id="5137" name="MoonLegend1">
              <a:extLst>
                <a:ext uri="{FF2B5EF4-FFF2-40B4-BE49-F238E27FC236}">
                  <a16:creationId xmlns:a16="http://schemas.microsoft.com/office/drawing/2014/main" id="{D33D8759-38A0-5048-A352-B667895164EC}"/>
                </a:ext>
              </a:extLst>
            </p:cNvPr>
            <p:cNvGrpSpPr>
              <a:grpSpLocks noChangeAspect="1"/>
            </p:cNvGrpSpPr>
            <p:nvPr>
              <p:custDataLst>
                <p:tags r:id="rId18"/>
              </p:custDataLst>
            </p:nvPr>
          </p:nvGrpSpPr>
          <p:grpSpPr bwMode="auto">
            <a:xfrm>
              <a:off x="6655594" y="273840"/>
              <a:ext cx="209550" cy="209551"/>
              <a:chOff x="4533" y="183"/>
              <a:chExt cx="144" cy="144"/>
            </a:xfrm>
          </p:grpSpPr>
          <p:sp>
            <p:nvSpPr>
              <p:cNvPr id="104" name="Oval 38">
                <a:extLst>
                  <a:ext uri="{FF2B5EF4-FFF2-40B4-BE49-F238E27FC236}">
                    <a16:creationId xmlns:a16="http://schemas.microsoft.com/office/drawing/2014/main" id="{277C46A2-B423-0748-B236-8BDF08C00491}"/>
                  </a:ext>
                </a:extLst>
              </p:cNvPr>
              <p:cNvSpPr>
                <a:spLocks noChangeAspect="1" noChangeArrowheads="1"/>
              </p:cNvSpPr>
              <p:nvPr>
                <p:custDataLst>
                  <p:tags r:id="rId31"/>
                </p:custDataLst>
              </p:nvPr>
            </p:nvSpPr>
            <p:spPr bwMode="auto">
              <a:xfrm>
                <a:off x="4533" y="183"/>
                <a:ext cx="144" cy="144"/>
              </a:xfrm>
              <a:prstGeom prst="ellipse">
                <a:avLst/>
              </a:prstGeom>
              <a:solidFill>
                <a:schemeClr val="accent1"/>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105" name="Arc 39">
                <a:extLst>
                  <a:ext uri="{FF2B5EF4-FFF2-40B4-BE49-F238E27FC236}">
                    <a16:creationId xmlns:a16="http://schemas.microsoft.com/office/drawing/2014/main" id="{5BE49C6D-F6B5-134C-87AB-17A08B2BD5B2}"/>
                  </a:ext>
                </a:extLst>
              </p:cNvPr>
              <p:cNvSpPr>
                <a:spLocks noChangeAspect="1"/>
              </p:cNvSpPr>
              <p:nvPr>
                <p:custDataLst>
                  <p:tags r:id="rId32"/>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grpSp>
        <p:grpSp>
          <p:nvGrpSpPr>
            <p:cNvPr id="5138" name="MoonLegend2">
              <a:extLst>
                <a:ext uri="{FF2B5EF4-FFF2-40B4-BE49-F238E27FC236}">
                  <a16:creationId xmlns:a16="http://schemas.microsoft.com/office/drawing/2014/main" id="{D14F319C-849A-9C45-86E2-EE75DFBA2D04}"/>
                </a:ext>
              </a:extLst>
            </p:cNvPr>
            <p:cNvGrpSpPr>
              <a:grpSpLocks noChangeAspect="1"/>
            </p:cNvGrpSpPr>
            <p:nvPr>
              <p:custDataLst>
                <p:tags r:id="rId19"/>
              </p:custDataLst>
            </p:nvPr>
          </p:nvGrpSpPr>
          <p:grpSpPr bwMode="auto">
            <a:xfrm>
              <a:off x="6655594" y="548081"/>
              <a:ext cx="209550" cy="209551"/>
              <a:chOff x="1694" y="2044"/>
              <a:chExt cx="160" cy="160"/>
            </a:xfrm>
          </p:grpSpPr>
          <p:sp>
            <p:nvSpPr>
              <p:cNvPr id="102" name="Oval 41">
                <a:extLst>
                  <a:ext uri="{FF2B5EF4-FFF2-40B4-BE49-F238E27FC236}">
                    <a16:creationId xmlns:a16="http://schemas.microsoft.com/office/drawing/2014/main" id="{3416E526-4CA9-2C40-A196-FA0306C78C2D}"/>
                  </a:ext>
                </a:extLst>
              </p:cNvPr>
              <p:cNvSpPr>
                <a:spLocks noChangeAspect="1" noChangeArrowheads="1"/>
              </p:cNvSpPr>
              <p:nvPr>
                <p:custDataLst>
                  <p:tags r:id="rId29"/>
                </p:custDataLst>
              </p:nvPr>
            </p:nvSpPr>
            <p:spPr bwMode="auto">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103" name="Arc 42">
                <a:extLst>
                  <a:ext uri="{FF2B5EF4-FFF2-40B4-BE49-F238E27FC236}">
                    <a16:creationId xmlns:a16="http://schemas.microsoft.com/office/drawing/2014/main" id="{6CE07811-46EE-4D46-B757-A1CDF5329797}"/>
                  </a:ext>
                </a:extLst>
              </p:cNvPr>
              <p:cNvSpPr>
                <a:spLocks noChangeAspect="1"/>
              </p:cNvSpPr>
              <p:nvPr>
                <p:custDataLst>
                  <p:tags r:id="rId30"/>
                </p:custDataLst>
              </p:nvPr>
            </p:nvSpPr>
            <p:spPr bwMode="auto">
              <a:xfrm>
                <a:off x="1694" y="2044"/>
                <a:ext cx="160" cy="160"/>
              </a:xfrm>
              <a:prstGeom prst="arc">
                <a:avLst/>
              </a:prstGeom>
              <a:solidFill>
                <a:schemeClr val="folHlink"/>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grpSp>
        <p:grpSp>
          <p:nvGrpSpPr>
            <p:cNvPr id="5139" name="MoonLegend4">
              <a:extLst>
                <a:ext uri="{FF2B5EF4-FFF2-40B4-BE49-F238E27FC236}">
                  <a16:creationId xmlns:a16="http://schemas.microsoft.com/office/drawing/2014/main" id="{23CE3F8E-5EEE-1A4C-8E78-0635836D879F}"/>
                </a:ext>
              </a:extLst>
            </p:cNvPr>
            <p:cNvGrpSpPr>
              <a:grpSpLocks noChangeAspect="1"/>
            </p:cNvGrpSpPr>
            <p:nvPr>
              <p:custDataLst>
                <p:tags r:id="rId20"/>
              </p:custDataLst>
            </p:nvPr>
          </p:nvGrpSpPr>
          <p:grpSpPr bwMode="auto">
            <a:xfrm>
              <a:off x="6655594" y="1096563"/>
              <a:ext cx="209550" cy="209551"/>
              <a:chOff x="4495" y="1198"/>
              <a:chExt cx="160" cy="160"/>
            </a:xfrm>
          </p:grpSpPr>
          <p:sp>
            <p:nvSpPr>
              <p:cNvPr id="100" name="Oval 47">
                <a:extLst>
                  <a:ext uri="{FF2B5EF4-FFF2-40B4-BE49-F238E27FC236}">
                    <a16:creationId xmlns:a16="http://schemas.microsoft.com/office/drawing/2014/main" id="{5AA2EB05-BF2B-0F45-BB8B-4CAA8C5AC118}"/>
                  </a:ext>
                </a:extLst>
              </p:cNvPr>
              <p:cNvSpPr>
                <a:spLocks noChangeAspect="1" noChangeArrowheads="1"/>
              </p:cNvSpPr>
              <p:nvPr>
                <p:custDataLst>
                  <p:tags r:id="rId27"/>
                </p:custDataLst>
              </p:nvPr>
            </p:nvSpPr>
            <p:spPr bwMode="auto">
              <a:xfrm>
                <a:off x="4495" y="1198"/>
                <a:ext cx="160" cy="160"/>
              </a:xfrm>
              <a:prstGeom prst="ellipse">
                <a:avLst/>
              </a:prstGeom>
              <a:solidFill>
                <a:schemeClr val="accent1"/>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101" name="Arc 48">
                <a:extLst>
                  <a:ext uri="{FF2B5EF4-FFF2-40B4-BE49-F238E27FC236}">
                    <a16:creationId xmlns:a16="http://schemas.microsoft.com/office/drawing/2014/main" id="{81A6D8D8-36B4-B94F-88AF-FA95EC33BA3D}"/>
                  </a:ext>
                </a:extLst>
              </p:cNvPr>
              <p:cNvSpPr>
                <a:spLocks noChangeAspect="1"/>
              </p:cNvSpPr>
              <p:nvPr>
                <p:custDataLst>
                  <p:tags r:id="rId28"/>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grpSp>
        <p:grpSp>
          <p:nvGrpSpPr>
            <p:cNvPr id="5140" name="MoonLegend5">
              <a:extLst>
                <a:ext uri="{FF2B5EF4-FFF2-40B4-BE49-F238E27FC236}">
                  <a16:creationId xmlns:a16="http://schemas.microsoft.com/office/drawing/2014/main" id="{266319C5-2232-F948-8FC1-DCFF6629C257}"/>
                </a:ext>
              </a:extLst>
            </p:cNvPr>
            <p:cNvGrpSpPr>
              <a:grpSpLocks noChangeAspect="1"/>
            </p:cNvGrpSpPr>
            <p:nvPr>
              <p:custDataLst>
                <p:tags r:id="rId21"/>
              </p:custDataLst>
            </p:nvPr>
          </p:nvGrpSpPr>
          <p:grpSpPr bwMode="auto">
            <a:xfrm>
              <a:off x="6655594" y="1370805"/>
              <a:ext cx="209550" cy="209551"/>
              <a:chOff x="4495" y="1440"/>
              <a:chExt cx="160" cy="160"/>
            </a:xfrm>
          </p:grpSpPr>
          <p:sp>
            <p:nvSpPr>
              <p:cNvPr id="98" name="Oval 50">
                <a:extLst>
                  <a:ext uri="{FF2B5EF4-FFF2-40B4-BE49-F238E27FC236}">
                    <a16:creationId xmlns:a16="http://schemas.microsoft.com/office/drawing/2014/main" id="{C0F7F97D-5377-B746-B905-F2909FE6B964}"/>
                  </a:ext>
                </a:extLst>
              </p:cNvPr>
              <p:cNvSpPr>
                <a:spLocks noChangeAspect="1" noChangeArrowheads="1"/>
              </p:cNvSpPr>
              <p:nvPr>
                <p:custDataLst>
                  <p:tags r:id="rId25"/>
                </p:custDataLst>
              </p:nvPr>
            </p:nvSpPr>
            <p:spPr bwMode="auto">
              <a:xfrm>
                <a:off x="4495" y="1440"/>
                <a:ext cx="160" cy="160"/>
              </a:xfrm>
              <a:prstGeom prst="ellipse">
                <a:avLst/>
              </a:prstGeom>
              <a:solidFill>
                <a:schemeClr val="accent1"/>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99" name="Oval 51">
                <a:extLst>
                  <a:ext uri="{FF2B5EF4-FFF2-40B4-BE49-F238E27FC236}">
                    <a16:creationId xmlns:a16="http://schemas.microsoft.com/office/drawing/2014/main" id="{6FCF4458-47F3-134E-A183-E5E7712C7E35}"/>
                  </a:ext>
                </a:extLst>
              </p:cNvPr>
              <p:cNvSpPr>
                <a:spLocks noChangeAspect="1" noChangeArrowheads="1"/>
              </p:cNvSpPr>
              <p:nvPr>
                <p:custDataLst>
                  <p:tags r:id="rId26"/>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grpSp>
        <p:sp>
          <p:nvSpPr>
            <p:cNvPr id="5141" name="Legend1">
              <a:extLst>
                <a:ext uri="{FF2B5EF4-FFF2-40B4-BE49-F238E27FC236}">
                  <a16:creationId xmlns:a16="http://schemas.microsoft.com/office/drawing/2014/main" id="{CA5F3A3B-1044-194D-966E-A61362AE6CF8}"/>
                </a:ext>
              </a:extLst>
            </p:cNvPr>
            <p:cNvSpPr>
              <a:spLocks noChangeArrowheads="1"/>
            </p:cNvSpPr>
            <p:nvPr/>
          </p:nvSpPr>
          <p:spPr bwMode="auto">
            <a:xfrm>
              <a:off x="6976661" y="286540"/>
              <a:ext cx="382784"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5142" name="Legend2">
              <a:extLst>
                <a:ext uri="{FF2B5EF4-FFF2-40B4-BE49-F238E27FC236}">
                  <a16:creationId xmlns:a16="http://schemas.microsoft.com/office/drawing/2014/main" id="{08B4C343-899C-B04B-9163-A4C8C711138F}"/>
                </a:ext>
              </a:extLst>
            </p:cNvPr>
            <p:cNvSpPr>
              <a:spLocks noChangeArrowheads="1"/>
            </p:cNvSpPr>
            <p:nvPr/>
          </p:nvSpPr>
          <p:spPr bwMode="auto">
            <a:xfrm>
              <a:off x="6976661" y="561178"/>
              <a:ext cx="382784"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5143" name="Legend3">
              <a:extLst>
                <a:ext uri="{FF2B5EF4-FFF2-40B4-BE49-F238E27FC236}">
                  <a16:creationId xmlns:a16="http://schemas.microsoft.com/office/drawing/2014/main" id="{44199BA9-7388-6343-85A3-D2923AF06473}"/>
                </a:ext>
              </a:extLst>
            </p:cNvPr>
            <p:cNvSpPr>
              <a:spLocks noChangeArrowheads="1"/>
            </p:cNvSpPr>
            <p:nvPr/>
          </p:nvSpPr>
          <p:spPr bwMode="auto">
            <a:xfrm>
              <a:off x="6976661" y="835817"/>
              <a:ext cx="382784"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5144" name="Legend4">
              <a:extLst>
                <a:ext uri="{FF2B5EF4-FFF2-40B4-BE49-F238E27FC236}">
                  <a16:creationId xmlns:a16="http://schemas.microsoft.com/office/drawing/2014/main" id="{9E7C5616-55D2-4C4E-BE0F-2301F17D388C}"/>
                </a:ext>
              </a:extLst>
            </p:cNvPr>
            <p:cNvSpPr>
              <a:spLocks noChangeArrowheads="1"/>
            </p:cNvSpPr>
            <p:nvPr/>
          </p:nvSpPr>
          <p:spPr bwMode="auto">
            <a:xfrm>
              <a:off x="6976661" y="1107280"/>
              <a:ext cx="382784"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sp>
          <p:nvSpPr>
            <p:cNvPr id="5145" name="Legend5">
              <a:extLst>
                <a:ext uri="{FF2B5EF4-FFF2-40B4-BE49-F238E27FC236}">
                  <a16:creationId xmlns:a16="http://schemas.microsoft.com/office/drawing/2014/main" id="{2EFA1B8E-86F2-BF4D-8A0B-A0B019BECBFD}"/>
                </a:ext>
              </a:extLst>
            </p:cNvPr>
            <p:cNvSpPr>
              <a:spLocks noChangeArrowheads="1"/>
            </p:cNvSpPr>
            <p:nvPr/>
          </p:nvSpPr>
          <p:spPr bwMode="auto">
            <a:xfrm>
              <a:off x="6976661" y="1383505"/>
              <a:ext cx="382784"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Arial" panose="020B0604020202020204" pitchFamily="34" charset="0"/>
                  <a:ea typeface="ＭＳ Ｐゴシック" panose="020B0600070205080204" pitchFamily="34" charset="-128"/>
                </a:defRPr>
              </a:lvl1pPr>
              <a:lvl2pPr marL="742950" indent="-285750" defTabSz="893763">
                <a:defRPr>
                  <a:solidFill>
                    <a:schemeClr val="tx1"/>
                  </a:solidFill>
                  <a:latin typeface="Arial" panose="020B0604020202020204" pitchFamily="34" charset="0"/>
                  <a:ea typeface="ＭＳ Ｐゴシック" panose="020B0600070205080204" pitchFamily="34" charset="-128"/>
                </a:defRPr>
              </a:lvl2pPr>
              <a:lvl3pPr marL="1143000" indent="-228600" defTabSz="893763">
                <a:defRPr>
                  <a:solidFill>
                    <a:schemeClr val="tx1"/>
                  </a:solidFill>
                  <a:latin typeface="Arial" panose="020B0604020202020204" pitchFamily="34" charset="0"/>
                  <a:ea typeface="ＭＳ Ｐゴシック" panose="020B0600070205080204" pitchFamily="34" charset="-128"/>
                </a:defRPr>
              </a:lvl3pPr>
              <a:lvl4pPr marL="1600200" indent="-228600" defTabSz="893763">
                <a:defRPr>
                  <a:solidFill>
                    <a:schemeClr val="tx1"/>
                  </a:solidFill>
                  <a:latin typeface="Arial" panose="020B0604020202020204" pitchFamily="34" charset="0"/>
                  <a:ea typeface="ＭＳ Ｐゴシック" panose="020B0600070205080204" pitchFamily="34" charset="-128"/>
                </a:defRPr>
              </a:lvl4pPr>
              <a:lvl5pPr marL="2057400" indent="-228600" defTabSz="893763">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001F48"/>
                </a:buClr>
              </a:pPr>
              <a:r>
                <a:rPr lang="en-US" altLang="en-US" sz="1200" dirty="0">
                  <a:solidFill>
                    <a:srgbClr val="000000"/>
                  </a:solidFill>
                </a:rPr>
                <a:t>Legend</a:t>
              </a:r>
            </a:p>
          </p:txBody>
        </p:sp>
        <p:grpSp>
          <p:nvGrpSpPr>
            <p:cNvPr id="5146" name="MoonLegend3">
              <a:extLst>
                <a:ext uri="{FF2B5EF4-FFF2-40B4-BE49-F238E27FC236}">
                  <a16:creationId xmlns:a16="http://schemas.microsoft.com/office/drawing/2014/main" id="{B0A7EC1D-C523-8D42-96D7-B87B0B888D72}"/>
                </a:ext>
              </a:extLst>
            </p:cNvPr>
            <p:cNvGrpSpPr>
              <a:grpSpLocks noChangeAspect="1"/>
            </p:cNvGrpSpPr>
            <p:nvPr>
              <p:custDataLst>
                <p:tags r:id="rId22"/>
              </p:custDataLst>
            </p:nvPr>
          </p:nvGrpSpPr>
          <p:grpSpPr bwMode="auto">
            <a:xfrm>
              <a:off x="6655594" y="822322"/>
              <a:ext cx="209550" cy="209551"/>
              <a:chOff x="4495" y="1198"/>
              <a:chExt cx="160" cy="160"/>
            </a:xfrm>
          </p:grpSpPr>
          <p:sp>
            <p:nvSpPr>
              <p:cNvPr id="96" name="Oval 47">
                <a:extLst>
                  <a:ext uri="{FF2B5EF4-FFF2-40B4-BE49-F238E27FC236}">
                    <a16:creationId xmlns:a16="http://schemas.microsoft.com/office/drawing/2014/main" id="{6693499B-FEA8-9740-B20A-DB1271A4AD81}"/>
                  </a:ext>
                </a:extLst>
              </p:cNvPr>
              <p:cNvSpPr>
                <a:spLocks noChangeAspect="1" noChangeArrowheads="1"/>
              </p:cNvSpPr>
              <p:nvPr>
                <p:custDataLst>
                  <p:tags r:id="rId23"/>
                </p:custDataLst>
              </p:nvPr>
            </p:nvSpPr>
            <p:spPr bwMode="auto">
              <a:xfrm>
                <a:off x="4495" y="1195"/>
                <a:ext cx="160" cy="160"/>
              </a:xfrm>
              <a:prstGeom prst="ellipse">
                <a:avLst/>
              </a:prstGeom>
              <a:solidFill>
                <a:schemeClr val="accent1"/>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sp>
            <p:nvSpPr>
              <p:cNvPr id="97" name="Arc 48">
                <a:extLst>
                  <a:ext uri="{FF2B5EF4-FFF2-40B4-BE49-F238E27FC236}">
                    <a16:creationId xmlns:a16="http://schemas.microsoft.com/office/drawing/2014/main" id="{DC127188-15BB-DE4C-847A-47FC115A6397}"/>
                  </a:ext>
                </a:extLst>
              </p:cNvPr>
              <p:cNvSpPr>
                <a:spLocks noChangeAspect="1"/>
              </p:cNvSpPr>
              <p:nvPr>
                <p:custDataLst>
                  <p:tags r:id="rId24"/>
                </p:custDataLst>
              </p:nvPr>
            </p:nvSpPr>
            <p:spPr bwMode="auto">
              <a:xfrm>
                <a:off x="4495" y="1195"/>
                <a:ext cx="160" cy="160"/>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a:defRPr/>
                </a:pPr>
                <a:endParaRPr lang="en-US" dirty="0">
                  <a:solidFill>
                    <a:srgbClr val="000000"/>
                  </a:solidFill>
                  <a:latin typeface="Arial"/>
                  <a:ea typeface="ＭＳ Ｐゴシック" pitchFamily="1" charset="-128"/>
                  <a:cs typeface="ＭＳ Ｐゴシック" pitchFamily="1" charset="-128"/>
                </a:endParaRPr>
              </a:p>
            </p:txBody>
          </p:sp>
        </p:grpSp>
      </p:grpSp>
      <p:grpSp>
        <p:nvGrpSpPr>
          <p:cNvPr id="5133" name="McK Slide Elements" hidden="1">
            <a:extLst>
              <a:ext uri="{FF2B5EF4-FFF2-40B4-BE49-F238E27FC236}">
                <a16:creationId xmlns:a16="http://schemas.microsoft.com/office/drawing/2014/main" id="{B2108C5D-4FF5-FE47-B0BB-BAF76A4E3F72}"/>
              </a:ext>
            </a:extLst>
          </p:cNvPr>
          <p:cNvGrpSpPr>
            <a:grpSpLocks/>
          </p:cNvGrpSpPr>
          <p:nvPr userDrawn="1">
            <p:custDataLst>
              <p:tags r:id="rId16"/>
            </p:custDataLst>
          </p:nvPr>
        </p:nvGrpSpPr>
        <p:grpSpPr bwMode="auto">
          <a:xfrm>
            <a:off x="599018" y="6407151"/>
            <a:ext cx="10883900" cy="371475"/>
            <a:chOff x="121488" y="6349508"/>
            <a:chExt cx="8794114" cy="371629"/>
          </a:xfrm>
        </p:grpSpPr>
        <p:sp>
          <p:nvSpPr>
            <p:cNvPr id="107" name="McK 4. Footnote">
              <a:extLst>
                <a:ext uri="{FF2B5EF4-FFF2-40B4-BE49-F238E27FC236}">
                  <a16:creationId xmlns:a16="http://schemas.microsoft.com/office/drawing/2014/main" id="{A7E833F3-CD8C-214A-A999-391DA2B9C6CF}"/>
                </a:ext>
              </a:extLst>
            </p:cNvPr>
            <p:cNvSpPr txBox="1">
              <a:spLocks noChangeArrowheads="1"/>
            </p:cNvSpPr>
            <p:nvPr/>
          </p:nvSpPr>
          <p:spPr bwMode="auto">
            <a:xfrm>
              <a:off x="121488" y="6349508"/>
              <a:ext cx="8794114" cy="157228"/>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srgbClr val="000000"/>
                  </a:solidFill>
                  <a:latin typeface="Arial"/>
                  <a:ea typeface="ＭＳ Ｐゴシック" pitchFamily="1" charset="-128"/>
                  <a:cs typeface="ＭＳ Ｐゴシック" pitchFamily="1" charset="-128"/>
                </a:rPr>
                <a:t>1 Footnote</a:t>
              </a:r>
            </a:p>
          </p:txBody>
        </p:sp>
        <p:sp>
          <p:nvSpPr>
            <p:cNvPr id="108" name="McK 5. Source">
              <a:extLst>
                <a:ext uri="{FF2B5EF4-FFF2-40B4-BE49-F238E27FC236}">
                  <a16:creationId xmlns:a16="http://schemas.microsoft.com/office/drawing/2014/main" id="{9A9D8873-01CE-2B4C-ADD7-C3A088F3F323}"/>
                </a:ext>
              </a:extLst>
            </p:cNvPr>
            <p:cNvSpPr>
              <a:spLocks noChangeArrowheads="1"/>
            </p:cNvSpPr>
            <p:nvPr/>
          </p:nvSpPr>
          <p:spPr bwMode="auto">
            <a:xfrm>
              <a:off x="121488" y="6563910"/>
              <a:ext cx="8794114" cy="157227"/>
            </a:xfrm>
            <a:prstGeom prst="rect">
              <a:avLst/>
            </a:prstGeom>
            <a:noFill/>
            <a:ln>
              <a:noFill/>
            </a:ln>
            <a:effectLst/>
          </p:spPr>
          <p:txBody>
            <a:bodyPr lIns="0" tIns="0" rIns="0" bIns="0" anchor="b">
              <a:spAutoFit/>
            </a:bodyPr>
            <a:lstStyle>
              <a:lvl1pPr marL="611188" indent="-611188" defTabSz="912813">
                <a:tabLst>
                  <a:tab pos="61595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tabLst>
                  <a:tab pos="615950" algn="l"/>
                </a:tabLst>
                <a:defRPr sz="2400">
                  <a:solidFill>
                    <a:schemeClr val="tx1"/>
                  </a:solidFill>
                  <a:latin typeface="Arial" panose="020B0604020202020204" pitchFamily="34" charset="0"/>
                  <a:ea typeface="ＭＳ Ｐゴシック" panose="020B0600070205080204" pitchFamily="34" charset="-128"/>
                </a:defRPr>
              </a:lvl2pPr>
              <a:lvl3pPr>
                <a:tabLst>
                  <a:tab pos="615950" algn="l"/>
                </a:tabLst>
                <a:defRPr sz="2400">
                  <a:solidFill>
                    <a:schemeClr val="tx1"/>
                  </a:solidFill>
                  <a:latin typeface="Arial" panose="020B0604020202020204" pitchFamily="34" charset="0"/>
                  <a:ea typeface="ＭＳ Ｐゴシック" panose="020B0600070205080204" pitchFamily="34" charset="-128"/>
                </a:defRPr>
              </a:lvl3pPr>
              <a:lvl4pPr>
                <a:tabLst>
                  <a:tab pos="615950" algn="l"/>
                </a:tabLst>
                <a:defRPr sz="2400">
                  <a:solidFill>
                    <a:schemeClr val="tx1"/>
                  </a:solidFill>
                  <a:latin typeface="Arial" panose="020B0604020202020204" pitchFamily="34" charset="0"/>
                  <a:ea typeface="ＭＳ Ｐゴシック" panose="020B0600070205080204" pitchFamily="34" charset="-128"/>
                </a:defRPr>
              </a:lvl4pPr>
              <a:lvl5pPr>
                <a:tabLst>
                  <a:tab pos="61595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61595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61595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61595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615950" algn="l"/>
                </a:tabLs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000" dirty="0">
                  <a:solidFill>
                    <a:srgbClr val="000000"/>
                  </a:solidFill>
                </a:rPr>
                <a:t>SOURCE: Source</a:t>
              </a:r>
            </a:p>
          </p:txBody>
        </p:sp>
      </p:grpSp>
      <p:sp>
        <p:nvSpPr>
          <p:cNvPr id="54" name="Slide Number">
            <a:extLst>
              <a:ext uri="{FF2B5EF4-FFF2-40B4-BE49-F238E27FC236}">
                <a16:creationId xmlns:a16="http://schemas.microsoft.com/office/drawing/2014/main" id="{CA4479C2-0A41-4740-B0CA-E16CCE62DE1F}"/>
              </a:ext>
            </a:extLst>
          </p:cNvPr>
          <p:cNvSpPr txBox="1">
            <a:spLocks/>
          </p:cNvSpPr>
          <p:nvPr userDrawn="1">
            <p:custDataLst>
              <p:tags r:id="rId17"/>
            </p:custDataLst>
          </p:nvPr>
        </p:nvSpPr>
        <p:spPr>
          <a:xfrm>
            <a:off x="11816891" y="6624688"/>
            <a:ext cx="157094" cy="153888"/>
          </a:xfrm>
          <a:prstGeom prst="rect">
            <a:avLst/>
          </a:prstGeom>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fld id="{90BC61C2-6EA2-AC48-B988-7AC6B5508CCC}" type="slidenum">
              <a:rPr lang="en-US" altLang="en-US" sz="1000" smtClean="0">
                <a:solidFill>
                  <a:schemeClr val="bg1"/>
                </a:solidFill>
              </a:rPr>
              <a:pPr algn="r">
                <a:defRPr/>
              </a:pPr>
              <a:t>‹#›</a:t>
            </a:fld>
            <a:endParaRPr lang="en-US" altLang="en-US" sz="10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15" r:id="rId3"/>
    <p:sldLayoutId id="2147484016" r:id="rId4"/>
  </p:sldLayoutIdLst>
  <p:transition spd="slow"/>
  <p:hf hdr="0" ftr="0" dt="0"/>
  <p:txStyles>
    <p:titleStyle>
      <a:lvl1pPr algn="l" defTabSz="912813" rtl="0" eaLnBrk="0" fontAlgn="base" hangingPunct="0">
        <a:spcBef>
          <a:spcPct val="0"/>
        </a:spcBef>
        <a:spcAft>
          <a:spcPct val="0"/>
        </a:spcAft>
        <a:tabLst>
          <a:tab pos="274638" algn="l"/>
        </a:tabLst>
        <a:defRPr lang="en-US" sz="2100" b="1" dirty="0">
          <a:solidFill>
            <a:schemeClr val="tx2"/>
          </a:solidFill>
          <a:latin typeface="+mj-lt"/>
          <a:ea typeface="ヒラギノ角ゴ Pro W3" pitchFamily="4" charset="-128"/>
          <a:cs typeface="ヒラギノ角ゴ Pro W3" pitchFamily="-103" charset="-128"/>
        </a:defRPr>
      </a:lvl1pPr>
      <a:lvl2pPr algn="l" defTabSz="912813" rtl="0" eaLnBrk="0" fontAlgn="base" hangingPunct="0">
        <a:spcBef>
          <a:spcPct val="0"/>
        </a:spcBef>
        <a:spcAft>
          <a:spcPct val="0"/>
        </a:spcAft>
        <a:tabLst>
          <a:tab pos="274638" algn="l"/>
        </a:tabLst>
        <a:defRPr sz="2100" b="1">
          <a:solidFill>
            <a:schemeClr val="tx2"/>
          </a:solidFill>
          <a:latin typeface="Arial" charset="0"/>
          <a:ea typeface="ヒラギノ角ゴ Pro W3" pitchFamily="4" charset="-128"/>
          <a:cs typeface="ヒラギノ角ゴ Pro W3" pitchFamily="-103" charset="-128"/>
        </a:defRPr>
      </a:lvl2pPr>
      <a:lvl3pPr algn="l" defTabSz="912813" rtl="0" eaLnBrk="0" fontAlgn="base" hangingPunct="0">
        <a:spcBef>
          <a:spcPct val="0"/>
        </a:spcBef>
        <a:spcAft>
          <a:spcPct val="0"/>
        </a:spcAft>
        <a:tabLst>
          <a:tab pos="274638" algn="l"/>
        </a:tabLst>
        <a:defRPr sz="2100" b="1">
          <a:solidFill>
            <a:schemeClr val="tx2"/>
          </a:solidFill>
          <a:latin typeface="Arial" charset="0"/>
          <a:ea typeface="ヒラギノ角ゴ Pro W3" pitchFamily="4" charset="-128"/>
          <a:cs typeface="ヒラギノ角ゴ Pro W3" pitchFamily="-103" charset="-128"/>
        </a:defRPr>
      </a:lvl3pPr>
      <a:lvl4pPr algn="l" defTabSz="912813" rtl="0" eaLnBrk="0" fontAlgn="base" hangingPunct="0">
        <a:spcBef>
          <a:spcPct val="0"/>
        </a:spcBef>
        <a:spcAft>
          <a:spcPct val="0"/>
        </a:spcAft>
        <a:tabLst>
          <a:tab pos="274638" algn="l"/>
        </a:tabLst>
        <a:defRPr sz="2100" b="1">
          <a:solidFill>
            <a:schemeClr val="tx2"/>
          </a:solidFill>
          <a:latin typeface="Arial" charset="0"/>
          <a:ea typeface="ヒラギノ角ゴ Pro W3" pitchFamily="4" charset="-128"/>
          <a:cs typeface="ヒラギノ角ゴ Pro W3" pitchFamily="-103" charset="-128"/>
        </a:defRPr>
      </a:lvl4pPr>
      <a:lvl5pPr algn="l" defTabSz="912813" rtl="0" eaLnBrk="0" fontAlgn="base" hangingPunct="0">
        <a:spcBef>
          <a:spcPct val="0"/>
        </a:spcBef>
        <a:spcAft>
          <a:spcPct val="0"/>
        </a:spcAft>
        <a:tabLst>
          <a:tab pos="274638" algn="l"/>
        </a:tabLst>
        <a:defRPr sz="2100" b="1">
          <a:solidFill>
            <a:schemeClr val="tx2"/>
          </a:solidFill>
          <a:latin typeface="Arial" charset="0"/>
          <a:ea typeface="ヒラギノ角ゴ Pro W3" pitchFamily="4" charset="-128"/>
          <a:cs typeface="ヒラギノ角ゴ Pro W3" pitchFamily="-103" charset="-128"/>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342900" indent="-342900" algn="l" defTabSz="912813" rtl="0" eaLnBrk="0" fontAlgn="base" hangingPunct="0">
        <a:spcBef>
          <a:spcPct val="0"/>
        </a:spcBef>
        <a:spcAft>
          <a:spcPct val="0"/>
        </a:spcAft>
        <a:buClr>
          <a:schemeClr val="tx1"/>
        </a:buClr>
        <a:defRPr sz="1600">
          <a:solidFill>
            <a:schemeClr val="tx1"/>
          </a:solidFill>
          <a:latin typeface="+mn-lt"/>
          <a:ea typeface="ヒラギノ角ゴ Pro W3" pitchFamily="4" charset="-128"/>
          <a:cs typeface="ヒラギノ角ゴ Pro W3" pitchFamily="-103" charset="-128"/>
        </a:defRPr>
      </a:lvl1pPr>
      <a:lvl2pPr marL="196850" indent="-195263" algn="l" defTabSz="912813" rtl="0" eaLnBrk="0" fontAlgn="base" hangingPunct="0">
        <a:spcBef>
          <a:spcPct val="0"/>
        </a:spcBef>
        <a:spcAft>
          <a:spcPct val="0"/>
        </a:spcAft>
        <a:buClr>
          <a:schemeClr val="tx1"/>
        </a:buClr>
        <a:buSzPct val="125000"/>
        <a:buFont typeface="Arial" panose="020B0604020202020204" pitchFamily="34" charset="0"/>
        <a:buChar char="•"/>
        <a:defRPr sz="1600">
          <a:solidFill>
            <a:schemeClr val="tx1"/>
          </a:solidFill>
          <a:latin typeface="+mn-lt"/>
          <a:ea typeface="ヒラギノ角ゴ Pro W3" pitchFamily="4" charset="-128"/>
        </a:defRPr>
      </a:lvl2pPr>
      <a:lvl3pPr marL="465138" indent="-266700" algn="l" defTabSz="912813" rtl="0" eaLnBrk="0" fontAlgn="base" hangingPunct="0">
        <a:spcBef>
          <a:spcPct val="0"/>
        </a:spcBef>
        <a:spcAft>
          <a:spcPct val="0"/>
        </a:spcAft>
        <a:buClr>
          <a:schemeClr val="tx1"/>
        </a:buClr>
        <a:buSzPct val="120000"/>
        <a:buFont typeface="Arial" panose="020B0604020202020204" pitchFamily="34" charset="0"/>
        <a:buChar char="–"/>
        <a:defRPr sz="1600">
          <a:solidFill>
            <a:schemeClr val="tx1"/>
          </a:solidFill>
          <a:latin typeface="+mn-lt"/>
          <a:ea typeface="ヒラギノ角ゴ Pro W3" pitchFamily="4" charset="-128"/>
        </a:defRPr>
      </a:lvl3pPr>
      <a:lvl4pPr marL="625475" indent="-157163" algn="l" defTabSz="912813" rtl="0" eaLnBrk="0" fontAlgn="base" hangingPunct="0">
        <a:spcBef>
          <a:spcPct val="0"/>
        </a:spcBef>
        <a:spcAft>
          <a:spcPct val="0"/>
        </a:spcAft>
        <a:buClr>
          <a:schemeClr val="tx1"/>
        </a:buClr>
        <a:buSzPct val="100000"/>
        <a:buFont typeface="Arial" panose="020B0604020202020204" pitchFamily="34" charset="0"/>
        <a:buChar char="•"/>
        <a:defRPr sz="1600">
          <a:solidFill>
            <a:schemeClr val="tx1"/>
          </a:solidFill>
          <a:latin typeface="+mn-lt"/>
          <a:ea typeface="ヒラギノ角ゴ Pro W3" pitchFamily="4" charset="-128"/>
        </a:defRPr>
      </a:lvl4pPr>
      <a:lvl5pPr marL="763588" indent="-131763" algn="l" defTabSz="912813" rtl="0" eaLnBrk="0" fontAlgn="base" hangingPunct="0">
        <a:spcBef>
          <a:spcPct val="0"/>
        </a:spcBef>
        <a:spcAft>
          <a:spcPct val="0"/>
        </a:spcAft>
        <a:buClr>
          <a:schemeClr val="tx1"/>
        </a:buClr>
        <a:buSzPct val="89000"/>
        <a:buFont typeface="Arial" panose="020B0604020202020204" pitchFamily="34" charset="0"/>
        <a:buChar char="-"/>
        <a:defRPr sz="1600">
          <a:solidFill>
            <a:schemeClr val="tx1"/>
          </a:solidFill>
          <a:latin typeface="+mn-lt"/>
          <a:ea typeface="ヒラギノ角ゴ Pro W3" pitchFamily="4" charset="-128"/>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3661" r:id="rId1"/>
    <p:sldLayoutId id="2147484043" r:id="rId2"/>
    <p:sldLayoutId id="2147484044" r:id="rId3"/>
    <p:sldLayoutId id="2147484046" r:id="rId4"/>
    <p:sldLayoutId id="2147484047" r:id="rId5"/>
    <p:sldLayoutId id="2147484065" r:id="rId6"/>
    <p:sldLayoutId id="2147484067" r:id="rId7"/>
    <p:sldLayoutId id="2147484071" r:id="rId8"/>
  </p:sldLayoutIdLst>
  <p:hf hdr="0" ftr="0" dt="0"/>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 userDrawn="1">
          <p15:clr>
            <a:srgbClr val="F26B43"/>
          </p15:clr>
        </p15:guide>
        <p15:guide id="3" orient="horz" pos="57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3663" r:id="rId1"/>
    <p:sldLayoutId id="2147484026" r:id="rId2"/>
    <p:sldLayoutId id="2147483681" r:id="rId3"/>
    <p:sldLayoutId id="2147483709" r:id="rId4"/>
    <p:sldLayoutId id="2147483678" r:id="rId5"/>
    <p:sldLayoutId id="2147483675" r:id="rId6"/>
    <p:sldLayoutId id="2147483662" r:id="rId7"/>
    <p:sldLayoutId id="2147483676" r:id="rId8"/>
  </p:sldLayoutIdLst>
  <p:hf hdr="0" ftr="0" dt="0"/>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 userDrawn="1">
          <p15:clr>
            <a:srgbClr val="F26B43"/>
          </p15:clr>
        </p15:guide>
        <p15:guide id="3" orient="horz" pos="57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3696" r:id="rId1"/>
    <p:sldLayoutId id="2147484031" r:id="rId2"/>
    <p:sldLayoutId id="2147483680" r:id="rId3"/>
    <p:sldLayoutId id="2147484030" r:id="rId4"/>
    <p:sldLayoutId id="2147484029" r:id="rId5"/>
    <p:sldLayoutId id="2147483673" r:id="rId6"/>
    <p:sldLayoutId id="2147484028" r:id="rId7"/>
    <p:sldLayoutId id="2147484063" r:id="rId8"/>
    <p:sldLayoutId id="2147484064" r:id="rId9"/>
  </p:sldLayoutIdLst>
  <p:hf hdr="0" ftr="0" dt="0"/>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 userDrawn="1">
          <p15:clr>
            <a:srgbClr val="F26B43"/>
          </p15:clr>
        </p15:guide>
        <p15:guide id="3" orient="horz" pos="576"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211E1AF1-EA9B-4F43-B144-E99F71D0B8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1287" y="6412391"/>
            <a:ext cx="4131733" cy="387350"/>
          </a:xfrm>
          <a:prstGeom prst="rect">
            <a:avLst/>
          </a:prstGeom>
        </p:spPr>
      </p:pic>
      <p:sp>
        <p:nvSpPr>
          <p:cNvPr id="8" name="Text Placeholder 2">
            <a:extLst>
              <a:ext uri="{FF2B5EF4-FFF2-40B4-BE49-F238E27FC236}">
                <a16:creationId xmlns:a16="http://schemas.microsoft.com/office/drawing/2014/main" id="{A8BEDAC3-A6E0-244F-9CA1-CB6DAB4C0CA3}"/>
              </a:ext>
            </a:extLst>
          </p:cNvPr>
          <p:cNvSpPr txBox="1">
            <a:spLocks/>
          </p:cNvSpPr>
          <p:nvPr userDrawn="1"/>
        </p:nvSpPr>
        <p:spPr>
          <a:xfrm>
            <a:off x="5537327" y="6478663"/>
            <a:ext cx="1117347" cy="321079"/>
          </a:xfrm>
          <a:prstGeom prst="rect">
            <a:avLst/>
          </a:prstGeom>
        </p:spPr>
        <p:txBody>
          <a:bodyPr/>
          <a:lstStyle>
            <a:lvl1pPr marL="0" indent="0" algn="ctr" defTabSz="914400" rtl="0" eaLnBrk="1" latinLnBrk="0" hangingPunct="1">
              <a:lnSpc>
                <a:spcPct val="150000"/>
              </a:lnSpc>
              <a:spcBef>
                <a:spcPts val="1000"/>
              </a:spcBef>
              <a:buFont typeface="Arial" panose="020B0604020202020204" pitchFamily="34" charset="0"/>
              <a:buNone/>
              <a:defRPr sz="1600" kern="1200">
                <a:solidFill>
                  <a:srgbClr val="888B8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BA99D75B-1B66-6845-BB08-4738B52696B6}" type="slidenum">
              <a:rPr lang="en-US" sz="800" smtClean="0">
                <a:uFillTx/>
              </a:rPr>
              <a:pPr/>
              <a:t>‹#›</a:t>
            </a:fld>
            <a:endParaRPr lang="en-US" sz="800" dirty="0">
              <a:uFillTx/>
            </a:endParaRPr>
          </a:p>
        </p:txBody>
      </p:sp>
      <p:pic>
        <p:nvPicPr>
          <p:cNvPr id="5" name="Picture 4">
            <a:extLst>
              <a:ext uri="{FF2B5EF4-FFF2-40B4-BE49-F238E27FC236}">
                <a16:creationId xmlns:a16="http://schemas.microsoft.com/office/drawing/2014/main" id="{7CCEB3D6-B7F9-C54A-9F3F-5A2C0EFD47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28979" y="6508300"/>
            <a:ext cx="3812572" cy="191288"/>
          </a:xfrm>
          <a:prstGeom prst="rect">
            <a:avLst/>
          </a:prstGeom>
        </p:spPr>
      </p:pic>
    </p:spTree>
    <p:extLst>
      <p:ext uri="{BB962C8B-B14F-4D97-AF65-F5344CB8AC3E}">
        <p14:creationId xmlns:p14="http://schemas.microsoft.com/office/powerpoint/2010/main" val="449655652"/>
      </p:ext>
    </p:extLst>
  </p:cSld>
  <p:clrMap bg1="lt1" tx1="dk1" bg2="lt2" tx2="dk2" accent1="accent1" accent2="accent2" accent3="accent3" accent4="accent4" accent5="accent5" accent6="accent6" hlink="hlink" folHlink="folHlink"/>
  <p:sldLayoutIdLst>
    <p:sldLayoutId id="2147484059" r:id="rId1"/>
    <p:sldLayoutId id="214748386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9">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3677" r:id="rId3"/>
    <p:sldLayoutId id="2147484035" r:id="rId4"/>
    <p:sldLayoutId id="2147483666" r:id="rId5"/>
    <p:sldLayoutId id="2147483667" r:id="rId6"/>
    <p:sldLayoutId id="2147483668" r:id="rId7"/>
    <p:sldLayoutId id="2147483672" r:id="rId8"/>
    <p:sldLayoutId id="2147483674" r:id="rId9"/>
    <p:sldLayoutId id="2147483694" r:id="rId10"/>
    <p:sldLayoutId id="2147484036" r:id="rId11"/>
    <p:sldLayoutId id="2147483682" r:id="rId12"/>
    <p:sldLayoutId id="2147483664" r:id="rId13"/>
    <p:sldLayoutId id="2147483665" r:id="rId14"/>
    <p:sldLayoutId id="2147483669" r:id="rId15"/>
    <p:sldLayoutId id="2147483670" r:id="rId16"/>
    <p:sldLayoutId id="2147483671" r:id="rId17"/>
    <p:sldLayoutId id="2147484037" r:id="rId18"/>
    <p:sldLayoutId id="2147484038" r:id="rId19"/>
    <p:sldLayoutId id="2147484039" r:id="rId20"/>
    <p:sldLayoutId id="2147484040" r:id="rId21"/>
    <p:sldLayoutId id="2147484041" r:id="rId22"/>
    <p:sldLayoutId id="2147484042" r:id="rId23"/>
    <p:sldLayoutId id="2147483710" r:id="rId24"/>
    <p:sldLayoutId id="2147483712" r:id="rId25"/>
    <p:sldLayoutId id="2147483713" r:id="rId26"/>
    <p:sldLayoutId id="2147483714" r:id="rId27"/>
  </p:sldLayoutIdLst>
  <p:hf hdr="0" ftr="0" dt="0"/>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 userDrawn="1">
          <p15:clr>
            <a:srgbClr val="F26B43"/>
          </p15:clr>
        </p15:guide>
        <p15:guide id="3" orient="horz" pos="576"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4058" r:id="rId1"/>
  </p:sldLayoutIdLst>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 userDrawn="1">
          <p15:clr>
            <a:srgbClr val="F26B43"/>
          </p15:clr>
        </p15:guide>
        <p15:guide id="3"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themeOverride" Target="../theme/themeOverride1.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2.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video" Target="https://www.youtube.com/embed/aPno7tCyYoU?feature=oembed" TargetMode="External"/><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54.jpe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57.png"/><Relationship Id="rId4" Type="http://schemas.openxmlformats.org/officeDocument/2006/relationships/hyperlink" Target="https://www.umassmed.edu/ccts/request-servic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hyperlink" Target="http://www.umassmed.edu/" TargetMode="External"/><Relationship Id="rId2" Type="http://schemas.openxmlformats.org/officeDocument/2006/relationships/hyperlink" Target="https://www.ummhealth.org/umass-memorial-medical-group" TargetMode="Externa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7.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mountain, outdoor, city&#10;&#10;Description automatically generated">
            <a:extLst>
              <a:ext uri="{FF2B5EF4-FFF2-40B4-BE49-F238E27FC236}">
                <a16:creationId xmlns:a16="http://schemas.microsoft.com/office/drawing/2014/main" id="{5089BEBF-ADF3-4AD4-8687-E923EF527701}"/>
              </a:ext>
            </a:extLst>
          </p:cNvPr>
          <p:cNvPicPr>
            <a:picLocks noChangeAspect="1"/>
          </p:cNvPicPr>
          <p:nvPr/>
        </p:nvPicPr>
        <p:blipFill>
          <a:blip r:embed="rId2"/>
          <a:stretch>
            <a:fillRect/>
          </a:stretch>
        </p:blipFill>
        <p:spPr>
          <a:xfrm>
            <a:off x="1981200" y="1143000"/>
            <a:ext cx="8229600" cy="3533775"/>
          </a:xfrm>
          <a:prstGeom prst="rect">
            <a:avLst/>
          </a:prstGeom>
        </p:spPr>
      </p:pic>
      <p:sp>
        <p:nvSpPr>
          <p:cNvPr id="6" name="Rectangle 5">
            <a:extLst>
              <a:ext uri="{FF2B5EF4-FFF2-40B4-BE49-F238E27FC236}">
                <a16:creationId xmlns:a16="http://schemas.microsoft.com/office/drawing/2014/main" id="{13F37A32-2340-41AC-BB68-BF254FAD7AB6}"/>
              </a:ext>
            </a:extLst>
          </p:cNvPr>
          <p:cNvSpPr>
            <a:spLocks noChangeArrowheads="1"/>
          </p:cNvSpPr>
          <p:nvPr/>
        </p:nvSpPr>
        <p:spPr bwMode="auto">
          <a:xfrm>
            <a:off x="3361918" y="381000"/>
            <a:ext cx="54681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dirty="0">
                <a:solidFill>
                  <a:srgbClr val="3641A2"/>
                </a:solidFill>
                <a:latin typeface="+mj-lt"/>
              </a:rPr>
              <a:t>New Faculty Orientation</a:t>
            </a:r>
            <a:endParaRPr lang="en-US" altLang="en-US" sz="3600" dirty="0">
              <a:solidFill>
                <a:srgbClr val="000000"/>
              </a:solidFill>
              <a:latin typeface="+mj-lt"/>
            </a:endParaRPr>
          </a:p>
        </p:txBody>
      </p:sp>
      <p:sp>
        <p:nvSpPr>
          <p:cNvPr id="7" name="Title 5">
            <a:extLst>
              <a:ext uri="{FF2B5EF4-FFF2-40B4-BE49-F238E27FC236}">
                <a16:creationId xmlns:a16="http://schemas.microsoft.com/office/drawing/2014/main" id="{CBC56EFE-3F38-497F-9510-CACA94A5A10E}"/>
              </a:ext>
            </a:extLst>
          </p:cNvPr>
          <p:cNvSpPr txBox="1">
            <a:spLocks/>
          </p:cNvSpPr>
          <p:nvPr/>
        </p:nvSpPr>
        <p:spPr bwMode="auto">
          <a:xfrm>
            <a:off x="2209800" y="4524375"/>
            <a:ext cx="7772400" cy="2967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sz="3200" b="1">
                <a:solidFill>
                  <a:srgbClr val="3641A2"/>
                </a:solidFill>
                <a:latin typeface="Calibri"/>
                <a:ea typeface="Geneva" charset="-128"/>
                <a:cs typeface="Calibri"/>
              </a:defRPr>
            </a:lvl1pPr>
            <a:lvl2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2pPr>
            <a:lvl3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3pPr>
            <a:lvl4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4pPr>
            <a:lvl5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5pPr>
            <a:lvl6pPr marL="457200" algn="ctr" rtl="0" fontAlgn="base">
              <a:lnSpc>
                <a:spcPct val="90000"/>
              </a:lnSpc>
              <a:spcBef>
                <a:spcPct val="0"/>
              </a:spcBef>
              <a:spcAft>
                <a:spcPct val="0"/>
              </a:spcAft>
              <a:defRPr sz="3600">
                <a:solidFill>
                  <a:schemeClr val="accent2"/>
                </a:solidFill>
                <a:latin typeface="Arial" charset="0"/>
              </a:defRPr>
            </a:lvl6pPr>
            <a:lvl7pPr marL="914400" algn="ctr" rtl="0" fontAlgn="base">
              <a:lnSpc>
                <a:spcPct val="90000"/>
              </a:lnSpc>
              <a:spcBef>
                <a:spcPct val="0"/>
              </a:spcBef>
              <a:spcAft>
                <a:spcPct val="0"/>
              </a:spcAft>
              <a:defRPr sz="3600">
                <a:solidFill>
                  <a:schemeClr val="accent2"/>
                </a:solidFill>
                <a:latin typeface="Arial" charset="0"/>
              </a:defRPr>
            </a:lvl7pPr>
            <a:lvl8pPr marL="1371600" algn="ctr" rtl="0" fontAlgn="base">
              <a:lnSpc>
                <a:spcPct val="90000"/>
              </a:lnSpc>
              <a:spcBef>
                <a:spcPct val="0"/>
              </a:spcBef>
              <a:spcAft>
                <a:spcPct val="0"/>
              </a:spcAft>
              <a:defRPr sz="3600">
                <a:solidFill>
                  <a:schemeClr val="accent2"/>
                </a:solidFill>
                <a:latin typeface="Arial" charset="0"/>
              </a:defRPr>
            </a:lvl8pPr>
            <a:lvl9pPr marL="1828800" algn="ctr" rtl="0" fontAlgn="base">
              <a:lnSpc>
                <a:spcPct val="90000"/>
              </a:lnSpc>
              <a:spcBef>
                <a:spcPct val="0"/>
              </a:spcBef>
              <a:spcAft>
                <a:spcPct val="0"/>
              </a:spcAft>
              <a:defRPr sz="3600">
                <a:solidFill>
                  <a:schemeClr val="accent2"/>
                </a:solidFill>
                <a:latin typeface="Arial" charset="0"/>
              </a:defRPr>
            </a:lvl9pPr>
          </a:lstStyle>
          <a:p>
            <a:pPr algn="ctr"/>
            <a:endParaRPr lang="en-US" altLang="en-US" sz="3600" kern="0" dirty="0">
              <a:latin typeface="+mj-lt"/>
              <a:ea typeface="Geneva" panose="020B0503030404040204" pitchFamily="34" charset="0"/>
              <a:cs typeface="Calibri" panose="020F0502020204030204" pitchFamily="34" charset="0"/>
            </a:endParaRPr>
          </a:p>
          <a:p>
            <a:pPr algn="ctr"/>
            <a:r>
              <a:rPr lang="en-US" altLang="en-US" sz="3600" kern="0" dirty="0">
                <a:latin typeface="+mj-lt"/>
                <a:ea typeface="Geneva" panose="020B0503030404040204" pitchFamily="34" charset="0"/>
                <a:cs typeface="Calibri" panose="020F0502020204030204" pitchFamily="34" charset="0"/>
              </a:rPr>
              <a:t>UMass Chan Medical School</a:t>
            </a:r>
          </a:p>
        </p:txBody>
      </p:sp>
    </p:spTree>
    <p:extLst>
      <p:ext uri="{BB962C8B-B14F-4D97-AF65-F5344CB8AC3E}">
        <p14:creationId xmlns:p14="http://schemas.microsoft.com/office/powerpoint/2010/main" val="2726712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D4851D-0116-4859-8153-9962DA939DDF}"/>
              </a:ext>
            </a:extLst>
          </p:cNvPr>
          <p:cNvSpPr txBox="1">
            <a:spLocks/>
          </p:cNvSpPr>
          <p:nvPr/>
        </p:nvSpPr>
        <p:spPr>
          <a:xfrm>
            <a:off x="1524000" y="152400"/>
            <a:ext cx="9144000" cy="1219200"/>
          </a:xfrm>
          <a:prstGeom prst="rect">
            <a:avLst/>
          </a:prstGeom>
        </p:spPr>
        <p:txBody>
          <a:bodyPr wrap="square" anchor="t">
            <a:normAutofit/>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fontAlgn="auto">
              <a:spcAft>
                <a:spcPts val="450"/>
              </a:spcAft>
            </a:pPr>
            <a:r>
              <a:rPr lang="en-US" sz="3000" dirty="0">
                <a:latin typeface="+mj-lt"/>
                <a:cs typeface="Calibri" panose="020F0502020204030204" pitchFamily="34" charset="0"/>
              </a:rPr>
              <a:t>UMass Chan Medical School is one of five campuses within the UMass System.</a:t>
            </a:r>
          </a:p>
        </p:txBody>
      </p:sp>
      <p:pic>
        <p:nvPicPr>
          <p:cNvPr id="3" name="Picture Placeholder 2">
            <a:extLst>
              <a:ext uri="{FF2B5EF4-FFF2-40B4-BE49-F238E27FC236}">
                <a16:creationId xmlns:a16="http://schemas.microsoft.com/office/drawing/2014/main" id="{D644EC17-2FC5-4D78-A4C3-A3E961D1F685}"/>
              </a:ext>
            </a:extLst>
          </p:cNvPr>
          <p:cNvPicPr>
            <a:picLocks noChangeAspect="1"/>
          </p:cNvPicPr>
          <p:nvPr/>
        </p:nvPicPr>
        <p:blipFill rotWithShape="1">
          <a:blip r:embed="rId4"/>
          <a:srcRect r="2" b="23469"/>
          <a:stretch/>
        </p:blipFill>
        <p:spPr>
          <a:xfrm>
            <a:off x="2019300" y="1447800"/>
            <a:ext cx="8153400" cy="3962400"/>
          </a:xfrm>
          <a:prstGeom prst="rect">
            <a:avLst/>
          </a:prstGeom>
          <a:noFill/>
        </p:spPr>
      </p:pic>
    </p:spTree>
    <p:extLst>
      <p:ext uri="{BB962C8B-B14F-4D97-AF65-F5344CB8AC3E}">
        <p14:creationId xmlns:p14="http://schemas.microsoft.com/office/powerpoint/2010/main" val="100592560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FAB6C-69C3-4B8D-BAA8-9B2F6FDF1CEA}"/>
              </a:ext>
            </a:extLst>
          </p:cNvPr>
          <p:cNvSpPr txBox="1">
            <a:spLocks/>
          </p:cNvSpPr>
          <p:nvPr/>
        </p:nvSpPr>
        <p:spPr>
          <a:xfrm>
            <a:off x="1600200" y="51110"/>
            <a:ext cx="8382000" cy="1380456"/>
          </a:xfrm>
          <a:prstGeom prst="rect">
            <a:avLst/>
          </a:prstGeom>
        </p:spPr>
        <p:txBody>
          <a:bodyPr>
            <a:noAutofit/>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r>
              <a:rPr lang="en-US" altLang="en-US" sz="3000" dirty="0">
                <a:latin typeface="+mj-lt"/>
                <a:cs typeface="Calibri" panose="020F0502020204030204" pitchFamily="34" charset="0"/>
              </a:rPr>
              <a:t>Leadership responsibilities are divided between campus leadership and academics.</a:t>
            </a:r>
            <a:br>
              <a:rPr lang="en-US" altLang="en-US" sz="2100" dirty="0">
                <a:latin typeface="Calibri" panose="020F0502020204030204" pitchFamily="34" charset="0"/>
                <a:cs typeface="Calibri" panose="020F0502020204030204" pitchFamily="34" charset="0"/>
              </a:rPr>
            </a:br>
            <a:br>
              <a:rPr lang="en-US" altLang="en-US" sz="2100" dirty="0">
                <a:latin typeface="Calibri" panose="020F0502020204030204" pitchFamily="34" charset="0"/>
                <a:cs typeface="Calibri" panose="020F0502020204030204" pitchFamily="34" charset="0"/>
              </a:rPr>
            </a:br>
            <a:br>
              <a:rPr lang="en-US" altLang="en-US" sz="2100" dirty="0">
                <a:latin typeface="Calibri" panose="020F0502020204030204" pitchFamily="34" charset="0"/>
                <a:cs typeface="Calibri" panose="020F0502020204030204" pitchFamily="34" charset="0"/>
              </a:rPr>
            </a:br>
            <a:br>
              <a:rPr lang="en-US" altLang="en-US" sz="2100" dirty="0">
                <a:solidFill>
                  <a:srgbClr val="FFFFFF"/>
                </a:solidFill>
                <a:latin typeface="Calibri" panose="020F0502020204030204" pitchFamily="34" charset="0"/>
                <a:cs typeface="Calibri" panose="020F0502020204030204" pitchFamily="34" charset="0"/>
              </a:rPr>
            </a:br>
            <a:br>
              <a:rPr lang="en-US" altLang="en-US" sz="2100" dirty="0">
                <a:solidFill>
                  <a:srgbClr val="FFFFFF"/>
                </a:solidFill>
                <a:latin typeface="Calibri" panose="020F0502020204030204" pitchFamily="34" charset="0"/>
                <a:cs typeface="Calibri" panose="020F0502020204030204" pitchFamily="34" charset="0"/>
              </a:rPr>
            </a:br>
            <a:br>
              <a:rPr lang="en-US" altLang="en-US" sz="2100" dirty="0">
                <a:solidFill>
                  <a:srgbClr val="FFFFFF"/>
                </a:solidFill>
                <a:latin typeface="Calibri" panose="020F0502020204030204" pitchFamily="34" charset="0"/>
                <a:cs typeface="Calibri" panose="020F0502020204030204" pitchFamily="34" charset="0"/>
              </a:rPr>
            </a:br>
            <a:endParaRPr lang="en-US" sz="2100" dirty="0">
              <a:solidFill>
                <a:srgbClr val="FFFFFF"/>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7C9ADDA-A41B-4A0C-9DCA-38BCBD815BDA}"/>
              </a:ext>
            </a:extLst>
          </p:cNvPr>
          <p:cNvPicPr>
            <a:picLocks noChangeAspect="1"/>
          </p:cNvPicPr>
          <p:nvPr/>
        </p:nvPicPr>
        <p:blipFill>
          <a:blip r:embed="rId2"/>
          <a:stretch>
            <a:fillRect/>
          </a:stretch>
        </p:blipFill>
        <p:spPr>
          <a:xfrm>
            <a:off x="2514601" y="1524001"/>
            <a:ext cx="1377815" cy="1554615"/>
          </a:xfrm>
          <a:prstGeom prst="rect">
            <a:avLst/>
          </a:prstGeom>
        </p:spPr>
      </p:pic>
      <p:sp>
        <p:nvSpPr>
          <p:cNvPr id="4" name="Rectangle 9">
            <a:extLst>
              <a:ext uri="{FF2B5EF4-FFF2-40B4-BE49-F238E27FC236}">
                <a16:creationId xmlns:a16="http://schemas.microsoft.com/office/drawing/2014/main" id="{EE0B8947-FD4E-404D-B1D8-EC0AB6246B64}"/>
              </a:ext>
            </a:extLst>
          </p:cNvPr>
          <p:cNvSpPr>
            <a:spLocks noChangeArrowheads="1"/>
          </p:cNvSpPr>
          <p:nvPr/>
        </p:nvSpPr>
        <p:spPr bwMode="auto">
          <a:xfrm>
            <a:off x="5638801" y="1229954"/>
            <a:ext cx="423700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defRPr/>
            </a:pPr>
            <a:r>
              <a:rPr lang="en-US" altLang="en-US" sz="2200" b="1" kern="0" dirty="0">
                <a:solidFill>
                  <a:schemeClr val="tx2"/>
                </a:solidFill>
                <a:latin typeface="+mn-lt"/>
                <a:cs typeface="Calibri" panose="020F0502020204030204" pitchFamily="34" charset="0"/>
              </a:rPr>
              <a:t>Campus Leadership</a:t>
            </a:r>
          </a:p>
          <a:p>
            <a:pPr eaLnBrk="1" fontAlgn="auto" hangingPunct="1">
              <a:spcBef>
                <a:spcPts val="0"/>
              </a:spcBef>
              <a:spcAft>
                <a:spcPts val="0"/>
              </a:spcAft>
              <a:defRPr/>
            </a:pPr>
            <a:r>
              <a:rPr lang="en-US" altLang="en-US" sz="2200" kern="0" dirty="0">
                <a:solidFill>
                  <a:schemeClr val="tx2"/>
                </a:solidFill>
                <a:latin typeface="+mn-lt"/>
                <a:cs typeface="Calibri" panose="020F0502020204030204" pitchFamily="34" charset="0"/>
              </a:rPr>
              <a:t>Finances and Administration,</a:t>
            </a:r>
          </a:p>
          <a:p>
            <a:pPr eaLnBrk="1" fontAlgn="auto" hangingPunct="1">
              <a:spcBef>
                <a:spcPts val="0"/>
              </a:spcBef>
              <a:spcAft>
                <a:spcPts val="0"/>
              </a:spcAft>
              <a:defRPr/>
            </a:pPr>
            <a:r>
              <a:rPr lang="en-US" altLang="en-US" sz="2200" kern="0" dirty="0">
                <a:solidFill>
                  <a:schemeClr val="tx2"/>
                </a:solidFill>
                <a:latin typeface="+mn-lt"/>
                <a:cs typeface="Calibri" panose="020F0502020204030204" pitchFamily="34" charset="0"/>
              </a:rPr>
              <a:t>Human Resources, Legal, Diversity</a:t>
            </a:r>
          </a:p>
          <a:p>
            <a:pPr eaLnBrk="1" fontAlgn="auto" hangingPunct="1">
              <a:spcBef>
                <a:spcPts val="0"/>
              </a:spcBef>
              <a:spcAft>
                <a:spcPts val="0"/>
              </a:spcAft>
              <a:defRPr/>
            </a:pPr>
            <a:r>
              <a:rPr lang="en-US" altLang="en-US" sz="2200" kern="0" dirty="0">
                <a:solidFill>
                  <a:schemeClr val="tx2"/>
                </a:solidFill>
                <a:latin typeface="+mn-lt"/>
                <a:cs typeface="Calibri" panose="020F0502020204030204" pitchFamily="34" charset="0"/>
              </a:rPr>
              <a:t>Communications, Advancement,</a:t>
            </a:r>
            <a:br>
              <a:rPr lang="en-US" altLang="en-US" sz="2200" kern="0" dirty="0">
                <a:solidFill>
                  <a:schemeClr val="tx2"/>
                </a:solidFill>
                <a:latin typeface="+mn-lt"/>
                <a:cs typeface="Calibri" panose="020F0502020204030204" pitchFamily="34" charset="0"/>
              </a:rPr>
            </a:br>
            <a:r>
              <a:rPr lang="en-US" altLang="en-US" sz="2200" kern="0" dirty="0">
                <a:solidFill>
                  <a:schemeClr val="tx2"/>
                </a:solidFill>
                <a:latin typeface="+mn-lt"/>
                <a:cs typeface="Calibri" panose="020F0502020204030204" pitchFamily="34" charset="0"/>
              </a:rPr>
              <a:t>Government Relations</a:t>
            </a:r>
            <a:endParaRPr lang="en-US" altLang="en-US" sz="2200" kern="0" dirty="0">
              <a:solidFill>
                <a:schemeClr val="tx2"/>
              </a:solidFill>
              <a:latin typeface="+mn-lt"/>
            </a:endParaRPr>
          </a:p>
        </p:txBody>
      </p:sp>
      <p:cxnSp>
        <p:nvCxnSpPr>
          <p:cNvPr id="5" name="Straight Arrow Connector 4">
            <a:extLst>
              <a:ext uri="{FF2B5EF4-FFF2-40B4-BE49-F238E27FC236}">
                <a16:creationId xmlns:a16="http://schemas.microsoft.com/office/drawing/2014/main" id="{AFD802BE-1327-4A13-BDA9-2EECB2ED1C77}"/>
              </a:ext>
            </a:extLst>
          </p:cNvPr>
          <p:cNvCxnSpPr>
            <a:cxnSpLocks noChangeShapeType="1"/>
          </p:cNvCxnSpPr>
          <p:nvPr/>
        </p:nvCxnSpPr>
        <p:spPr bwMode="auto">
          <a:xfrm>
            <a:off x="4079942" y="2291783"/>
            <a:ext cx="914400" cy="1191"/>
          </a:xfrm>
          <a:prstGeom prst="straightConnector1">
            <a:avLst/>
          </a:prstGeom>
          <a:noFill/>
          <a:ln w="57150">
            <a:solidFill>
              <a:srgbClr val="7F7F7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8152421D-05C6-4F1C-AF8F-3719502B5098}"/>
              </a:ext>
            </a:extLst>
          </p:cNvPr>
          <p:cNvPicPr>
            <a:picLocks noChangeAspect="1"/>
          </p:cNvPicPr>
          <p:nvPr/>
        </p:nvPicPr>
        <p:blipFill>
          <a:blip r:embed="rId3"/>
          <a:stretch>
            <a:fillRect/>
          </a:stretch>
        </p:blipFill>
        <p:spPr>
          <a:xfrm>
            <a:off x="2543176" y="3944516"/>
            <a:ext cx="1377815" cy="1554615"/>
          </a:xfrm>
          <a:prstGeom prst="rect">
            <a:avLst/>
          </a:prstGeom>
        </p:spPr>
      </p:pic>
      <p:sp>
        <p:nvSpPr>
          <p:cNvPr id="8" name="Rectangle 7">
            <a:extLst>
              <a:ext uri="{FF2B5EF4-FFF2-40B4-BE49-F238E27FC236}">
                <a16:creationId xmlns:a16="http://schemas.microsoft.com/office/drawing/2014/main" id="{0817D2F7-E87B-48FD-8139-FA207DB24C1D}"/>
              </a:ext>
            </a:extLst>
          </p:cNvPr>
          <p:cNvSpPr>
            <a:spLocks noChangeArrowheads="1"/>
          </p:cNvSpPr>
          <p:nvPr/>
        </p:nvSpPr>
        <p:spPr bwMode="auto">
          <a:xfrm>
            <a:off x="5638801" y="3886200"/>
            <a:ext cx="342899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defRPr/>
            </a:pPr>
            <a:r>
              <a:rPr lang="en-US" altLang="en-US" sz="2200" b="1" kern="0" dirty="0">
                <a:solidFill>
                  <a:schemeClr val="tx2"/>
                </a:solidFill>
                <a:latin typeface="+mn-lt"/>
                <a:cs typeface="Calibri" panose="020F0502020204030204" pitchFamily="34" charset="0"/>
              </a:rPr>
              <a:t>Academics</a:t>
            </a:r>
          </a:p>
          <a:p>
            <a:pPr eaLnBrk="1" fontAlgn="auto" hangingPunct="1">
              <a:spcBef>
                <a:spcPts val="0"/>
              </a:spcBef>
              <a:spcAft>
                <a:spcPts val="0"/>
              </a:spcAft>
              <a:defRPr/>
            </a:pPr>
            <a:r>
              <a:rPr lang="en-US" altLang="en-US" sz="2200" kern="0" dirty="0">
                <a:solidFill>
                  <a:schemeClr val="tx2"/>
                </a:solidFill>
                <a:latin typeface="+mn-lt"/>
                <a:cs typeface="Calibri" panose="020F0502020204030204" pitchFamily="34" charset="0"/>
              </a:rPr>
              <a:t>Oversight of 3 Schools</a:t>
            </a:r>
            <a:br>
              <a:rPr lang="en-US" altLang="en-US" sz="2200" kern="0" dirty="0">
                <a:solidFill>
                  <a:schemeClr val="tx2"/>
                </a:solidFill>
                <a:latin typeface="+mn-lt"/>
                <a:cs typeface="Calibri" panose="020F0502020204030204" pitchFamily="34" charset="0"/>
              </a:rPr>
            </a:br>
            <a:r>
              <a:rPr lang="en-US" altLang="en-US" sz="2200" kern="0" dirty="0">
                <a:solidFill>
                  <a:schemeClr val="tx2"/>
                </a:solidFill>
                <a:latin typeface="+mn-lt"/>
                <a:cs typeface="Calibri" panose="020F0502020204030204" pitchFamily="34" charset="0"/>
              </a:rPr>
              <a:t>Office of Research, UMCCTS</a:t>
            </a:r>
            <a:br>
              <a:rPr lang="en-US" altLang="en-US" sz="2200" kern="0" dirty="0">
                <a:solidFill>
                  <a:schemeClr val="tx2"/>
                </a:solidFill>
                <a:latin typeface="+mn-lt"/>
                <a:cs typeface="Calibri" panose="020F0502020204030204" pitchFamily="34" charset="0"/>
              </a:rPr>
            </a:br>
            <a:r>
              <a:rPr lang="en-US" altLang="en-US" sz="2200" kern="0" dirty="0">
                <a:solidFill>
                  <a:schemeClr val="tx2"/>
                </a:solidFill>
                <a:latin typeface="+mn-lt"/>
                <a:cs typeface="Calibri" panose="020F0502020204030204" pitchFamily="34" charset="0"/>
              </a:rPr>
              <a:t>Office of Education</a:t>
            </a:r>
            <a:br>
              <a:rPr lang="en-US" altLang="en-US" sz="2200" kern="0" dirty="0">
                <a:solidFill>
                  <a:schemeClr val="tx2"/>
                </a:solidFill>
                <a:latin typeface="+mn-lt"/>
                <a:cs typeface="Calibri" panose="020F0502020204030204" pitchFamily="34" charset="0"/>
              </a:rPr>
            </a:br>
            <a:r>
              <a:rPr lang="en-US" altLang="en-US" sz="2200" kern="0" dirty="0">
                <a:solidFill>
                  <a:schemeClr val="tx2"/>
                </a:solidFill>
                <a:latin typeface="+mn-lt"/>
                <a:cs typeface="Calibri" panose="020F0502020204030204" pitchFamily="34" charset="0"/>
              </a:rPr>
              <a:t>Office of Faculty Affairs</a:t>
            </a:r>
            <a:endParaRPr lang="en-US" altLang="en-US" sz="2200" kern="0" dirty="0">
              <a:solidFill>
                <a:schemeClr val="tx2"/>
              </a:solidFill>
              <a:latin typeface="+mn-lt"/>
            </a:endParaRPr>
          </a:p>
        </p:txBody>
      </p:sp>
      <p:cxnSp>
        <p:nvCxnSpPr>
          <p:cNvPr id="9" name="Straight Arrow Connector 8">
            <a:extLst>
              <a:ext uri="{FF2B5EF4-FFF2-40B4-BE49-F238E27FC236}">
                <a16:creationId xmlns:a16="http://schemas.microsoft.com/office/drawing/2014/main" id="{238AFCB0-B93F-40A0-9E7F-B059E305E8BD}"/>
              </a:ext>
            </a:extLst>
          </p:cNvPr>
          <p:cNvCxnSpPr>
            <a:cxnSpLocks noChangeShapeType="1"/>
          </p:cNvCxnSpPr>
          <p:nvPr/>
        </p:nvCxnSpPr>
        <p:spPr bwMode="auto">
          <a:xfrm>
            <a:off x="4079942" y="4563838"/>
            <a:ext cx="914400" cy="1191"/>
          </a:xfrm>
          <a:prstGeom prst="straightConnector1">
            <a:avLst/>
          </a:prstGeom>
          <a:noFill/>
          <a:ln w="57150">
            <a:solidFill>
              <a:srgbClr val="7F7F7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3290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2F09-8657-4024-B9C2-F82B49D1E6CC}"/>
              </a:ext>
            </a:extLst>
          </p:cNvPr>
          <p:cNvSpPr txBox="1">
            <a:spLocks/>
          </p:cNvSpPr>
          <p:nvPr/>
        </p:nvSpPr>
        <p:spPr>
          <a:xfrm>
            <a:off x="1802437" y="-2707"/>
            <a:ext cx="8587127" cy="860120"/>
          </a:xfrm>
          <a:prstGeom prst="rect">
            <a:avLst/>
          </a:prstGeom>
        </p:spPr>
        <p:txBody>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fontAlgn="auto">
              <a:spcAft>
                <a:spcPts val="0"/>
              </a:spcAft>
            </a:pPr>
            <a:r>
              <a:rPr lang="en-US" altLang="en-US" sz="2800" dirty="0">
                <a:latin typeface="+mj-lt"/>
                <a:cs typeface="Calibri" panose="020F0502020204030204" pitchFamily="34" charset="0"/>
              </a:rPr>
              <a:t>Academic Programs and the </a:t>
            </a:r>
            <a:r>
              <a:rPr lang="en-US" altLang="en-US" sz="2800" dirty="0">
                <a:solidFill>
                  <a:schemeClr val="accent4"/>
                </a:solidFill>
                <a:latin typeface="+mj-lt"/>
                <a:cs typeface="Calibri" panose="020F0502020204030204" pitchFamily="34" charset="0"/>
              </a:rPr>
              <a:t>Faculty</a:t>
            </a:r>
            <a:r>
              <a:rPr lang="en-US" altLang="en-US" sz="2800" dirty="0">
                <a:solidFill>
                  <a:srgbClr val="A32638"/>
                </a:solidFill>
                <a:latin typeface="+mj-lt"/>
                <a:cs typeface="Calibri" panose="020F0502020204030204" pitchFamily="34" charset="0"/>
              </a:rPr>
              <a:t> </a:t>
            </a:r>
            <a:r>
              <a:rPr lang="en-US" altLang="en-US" sz="2800" dirty="0">
                <a:latin typeface="+mj-lt"/>
                <a:cs typeface="Calibri" panose="020F0502020204030204" pitchFamily="34" charset="0"/>
              </a:rPr>
              <a:t>are managed among the three Schools.</a:t>
            </a:r>
          </a:p>
        </p:txBody>
      </p:sp>
      <p:sp>
        <p:nvSpPr>
          <p:cNvPr id="3" name="Rectangle 4">
            <a:extLst>
              <a:ext uri="{FF2B5EF4-FFF2-40B4-BE49-F238E27FC236}">
                <a16:creationId xmlns:a16="http://schemas.microsoft.com/office/drawing/2014/main" id="{6E798374-6FED-4649-B350-E72AF42804D1}"/>
              </a:ext>
            </a:extLst>
          </p:cNvPr>
          <p:cNvSpPr>
            <a:spLocks noChangeArrowheads="1"/>
          </p:cNvSpPr>
          <p:nvPr/>
        </p:nvSpPr>
        <p:spPr bwMode="auto">
          <a:xfrm>
            <a:off x="2676805" y="897114"/>
            <a:ext cx="20266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600" b="1" kern="0" dirty="0">
                <a:solidFill>
                  <a:srgbClr val="000000"/>
                </a:solidFill>
                <a:latin typeface="+mn-lt"/>
                <a:cs typeface="Calibri" panose="020F0502020204030204" pitchFamily="34" charset="0"/>
              </a:rPr>
              <a:t>TH Chan School </a:t>
            </a:r>
          </a:p>
          <a:p>
            <a:pPr algn="ctr" eaLnBrk="1" fontAlgn="auto" hangingPunct="1">
              <a:spcBef>
                <a:spcPts val="0"/>
              </a:spcBef>
              <a:spcAft>
                <a:spcPts val="0"/>
              </a:spcAft>
              <a:defRPr/>
            </a:pPr>
            <a:r>
              <a:rPr lang="en-US" altLang="en-US" sz="1600" b="1" kern="0" dirty="0">
                <a:solidFill>
                  <a:srgbClr val="000000"/>
                </a:solidFill>
                <a:latin typeface="+mn-lt"/>
                <a:cs typeface="Calibri" panose="020F0502020204030204" pitchFamily="34" charset="0"/>
              </a:rPr>
              <a:t>Of Medicine</a:t>
            </a:r>
            <a:endParaRPr lang="en-US" altLang="en-US" sz="1600" kern="0" dirty="0">
              <a:solidFill>
                <a:srgbClr val="000000"/>
              </a:solidFill>
              <a:latin typeface="+mn-lt"/>
            </a:endParaRPr>
          </a:p>
        </p:txBody>
      </p:sp>
      <p:sp>
        <p:nvSpPr>
          <p:cNvPr id="6" name="Rectangle 13">
            <a:extLst>
              <a:ext uri="{FF2B5EF4-FFF2-40B4-BE49-F238E27FC236}">
                <a16:creationId xmlns:a16="http://schemas.microsoft.com/office/drawing/2014/main" id="{0BA79ACB-710F-4DD0-8DE5-25A8F2E32CD7}"/>
              </a:ext>
            </a:extLst>
          </p:cNvPr>
          <p:cNvSpPr>
            <a:spLocks noChangeArrowheads="1"/>
          </p:cNvSpPr>
          <p:nvPr/>
        </p:nvSpPr>
        <p:spPr bwMode="auto">
          <a:xfrm>
            <a:off x="4785422" y="810187"/>
            <a:ext cx="24199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600" b="1" kern="0" dirty="0">
                <a:solidFill>
                  <a:srgbClr val="000000"/>
                </a:solidFill>
                <a:latin typeface="+mn-lt"/>
                <a:cs typeface="Calibri" panose="020F0502020204030204" pitchFamily="34" charset="0"/>
              </a:rPr>
              <a:t>Morningside Graduate School of</a:t>
            </a:r>
            <a:br>
              <a:rPr lang="en-US" altLang="en-US" sz="1600" b="1" kern="0" dirty="0">
                <a:solidFill>
                  <a:srgbClr val="000000"/>
                </a:solidFill>
                <a:latin typeface="+mn-lt"/>
                <a:cs typeface="Calibri" panose="020F0502020204030204" pitchFamily="34" charset="0"/>
              </a:rPr>
            </a:br>
            <a:r>
              <a:rPr lang="en-US" altLang="en-US" sz="1600" b="1" kern="0" dirty="0">
                <a:solidFill>
                  <a:srgbClr val="000000"/>
                </a:solidFill>
                <a:latin typeface="+mn-lt"/>
                <a:cs typeface="Calibri" panose="020F0502020204030204" pitchFamily="34" charset="0"/>
              </a:rPr>
              <a:t>Biomedical Sciences</a:t>
            </a:r>
            <a:endParaRPr lang="en-US" altLang="en-US" sz="1600" kern="0" dirty="0">
              <a:solidFill>
                <a:srgbClr val="000000"/>
              </a:solidFill>
              <a:latin typeface="+mn-lt"/>
            </a:endParaRPr>
          </a:p>
        </p:txBody>
      </p:sp>
      <p:sp>
        <p:nvSpPr>
          <p:cNvPr id="7" name="Rectangle 9">
            <a:extLst>
              <a:ext uri="{FF2B5EF4-FFF2-40B4-BE49-F238E27FC236}">
                <a16:creationId xmlns:a16="http://schemas.microsoft.com/office/drawing/2014/main" id="{FDB4BF52-B74A-4C9C-AB77-A6A7E0B8FE18}"/>
              </a:ext>
            </a:extLst>
          </p:cNvPr>
          <p:cNvSpPr>
            <a:spLocks noChangeArrowheads="1"/>
          </p:cNvSpPr>
          <p:nvPr/>
        </p:nvSpPr>
        <p:spPr bwMode="auto">
          <a:xfrm>
            <a:off x="7488694" y="814063"/>
            <a:ext cx="18425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600" b="1" kern="0" dirty="0">
                <a:solidFill>
                  <a:srgbClr val="000000"/>
                </a:solidFill>
                <a:latin typeface="+mn-lt"/>
                <a:cs typeface="Calibri" panose="020F0502020204030204" pitchFamily="34" charset="0"/>
              </a:rPr>
              <a:t>Tan Chingfen Graduate School</a:t>
            </a:r>
            <a:br>
              <a:rPr lang="en-US" altLang="en-US" sz="1600" b="1" kern="0" dirty="0">
                <a:solidFill>
                  <a:srgbClr val="000000"/>
                </a:solidFill>
                <a:latin typeface="+mn-lt"/>
                <a:cs typeface="Calibri" panose="020F0502020204030204" pitchFamily="34" charset="0"/>
              </a:rPr>
            </a:br>
            <a:r>
              <a:rPr lang="en-US" altLang="en-US" sz="1600" b="1" kern="0" dirty="0">
                <a:solidFill>
                  <a:srgbClr val="000000"/>
                </a:solidFill>
                <a:latin typeface="+mn-lt"/>
                <a:cs typeface="Calibri" panose="020F0502020204030204" pitchFamily="34" charset="0"/>
              </a:rPr>
              <a:t>of Nursing</a:t>
            </a:r>
            <a:endParaRPr lang="en-US" altLang="en-US" sz="1600" kern="0" dirty="0">
              <a:solidFill>
                <a:srgbClr val="000000"/>
              </a:solidFill>
              <a:latin typeface="+mn-lt"/>
            </a:endParaRPr>
          </a:p>
        </p:txBody>
      </p:sp>
      <p:pic>
        <p:nvPicPr>
          <p:cNvPr id="8" name="Picture 7">
            <a:extLst>
              <a:ext uri="{FF2B5EF4-FFF2-40B4-BE49-F238E27FC236}">
                <a16:creationId xmlns:a16="http://schemas.microsoft.com/office/drawing/2014/main" id="{B45478AC-5096-4518-9D9C-67E629FB8E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181" y="1729693"/>
            <a:ext cx="1119735" cy="1280160"/>
          </a:xfrm>
          <a:prstGeom prst="rect">
            <a:avLst/>
          </a:prstGeom>
          <a:noFill/>
          <a:ln w="3175">
            <a:solidFill>
              <a:srgbClr val="000000"/>
            </a:solidFill>
            <a:miter lim="800000"/>
            <a:headEnd/>
            <a:tailEnd/>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A15B5AE-F7CA-49CF-84C0-959247B000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569" y="1713085"/>
            <a:ext cx="1114303" cy="1280160"/>
          </a:xfrm>
          <a:prstGeom prst="rect">
            <a:avLst/>
          </a:prstGeom>
          <a:noFill/>
          <a:ln w="3175">
            <a:solidFill>
              <a:srgbClr val="000000"/>
            </a:solidFill>
            <a:miter lim="800000"/>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68C5BB1-8EE1-45B5-88E4-650231D309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00525" y="1729693"/>
            <a:ext cx="1112692" cy="1280160"/>
          </a:xfrm>
          <a:prstGeom prst="rect">
            <a:avLst/>
          </a:prstGeom>
          <a:noFill/>
          <a:ln w="3175">
            <a:solidFill>
              <a:srgbClr val="000000"/>
            </a:solidFill>
            <a:miter lim="800000"/>
            <a:headEnd/>
            <a:tailEnd/>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2" name="TextBox 2">
            <a:extLst>
              <a:ext uri="{FF2B5EF4-FFF2-40B4-BE49-F238E27FC236}">
                <a16:creationId xmlns:a16="http://schemas.microsoft.com/office/drawing/2014/main" id="{BC130989-5B34-495B-98B4-B45F70559CB7}"/>
              </a:ext>
            </a:extLst>
          </p:cNvPr>
          <p:cNvSpPr txBox="1">
            <a:spLocks noChangeArrowheads="1"/>
          </p:cNvSpPr>
          <p:nvPr/>
        </p:nvSpPr>
        <p:spPr bwMode="auto">
          <a:xfrm>
            <a:off x="2697163" y="3019470"/>
            <a:ext cx="19859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solidFill>
                  <a:srgbClr val="000000"/>
                </a:solidFill>
                <a:latin typeface="+mn-lt"/>
                <a:cs typeface="Calibri" panose="020F0502020204030204" pitchFamily="34" charset="0"/>
              </a:rPr>
              <a:t>Dean</a:t>
            </a:r>
          </a:p>
          <a:p>
            <a:pPr algn="ctr"/>
            <a:r>
              <a:rPr lang="en-US" altLang="en-US" sz="1600" dirty="0">
                <a:solidFill>
                  <a:srgbClr val="000000"/>
                </a:solidFill>
                <a:latin typeface="+mn-lt"/>
                <a:cs typeface="Calibri" panose="020F0502020204030204" pitchFamily="34" charset="0"/>
              </a:rPr>
              <a:t>Terence Flotte, MD</a:t>
            </a:r>
          </a:p>
        </p:txBody>
      </p:sp>
      <p:sp>
        <p:nvSpPr>
          <p:cNvPr id="14" name="TextBox 11">
            <a:extLst>
              <a:ext uri="{FF2B5EF4-FFF2-40B4-BE49-F238E27FC236}">
                <a16:creationId xmlns:a16="http://schemas.microsoft.com/office/drawing/2014/main" id="{BACD6C39-16D1-4AA3-B07D-9B511BB7CB19}"/>
              </a:ext>
            </a:extLst>
          </p:cNvPr>
          <p:cNvSpPr txBox="1">
            <a:spLocks noChangeArrowheads="1"/>
          </p:cNvSpPr>
          <p:nvPr/>
        </p:nvSpPr>
        <p:spPr bwMode="auto">
          <a:xfrm>
            <a:off x="4955686" y="3109156"/>
            <a:ext cx="21842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solidFill>
                  <a:srgbClr val="000000"/>
                </a:solidFill>
                <a:latin typeface="+mn-lt"/>
                <a:cs typeface="Calibri" panose="020F0502020204030204" pitchFamily="34" charset="0"/>
              </a:rPr>
              <a:t>Dean</a:t>
            </a:r>
          </a:p>
          <a:p>
            <a:pPr algn="ctr"/>
            <a:r>
              <a:rPr lang="en-US" altLang="en-US" sz="1600" dirty="0">
                <a:solidFill>
                  <a:srgbClr val="000000"/>
                </a:solidFill>
                <a:latin typeface="+mn-lt"/>
                <a:cs typeface="Calibri" panose="020F0502020204030204" pitchFamily="34" charset="0"/>
              </a:rPr>
              <a:t>Mary Ellen Lane, PhD</a:t>
            </a:r>
          </a:p>
        </p:txBody>
      </p:sp>
      <p:sp>
        <p:nvSpPr>
          <p:cNvPr id="15" name="TextBox 7">
            <a:extLst>
              <a:ext uri="{FF2B5EF4-FFF2-40B4-BE49-F238E27FC236}">
                <a16:creationId xmlns:a16="http://schemas.microsoft.com/office/drawing/2014/main" id="{DF95F331-4489-4CE7-976E-D26D980F69D4}"/>
              </a:ext>
            </a:extLst>
          </p:cNvPr>
          <p:cNvSpPr txBox="1">
            <a:spLocks noChangeArrowheads="1"/>
          </p:cNvSpPr>
          <p:nvPr/>
        </p:nvSpPr>
        <p:spPr bwMode="auto">
          <a:xfrm>
            <a:off x="7473089" y="3086719"/>
            <a:ext cx="18425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solidFill>
                  <a:srgbClr val="000000"/>
                </a:solidFill>
                <a:latin typeface="+mn-lt"/>
                <a:cs typeface="Calibri" panose="020F0502020204030204" pitchFamily="34" charset="0"/>
              </a:rPr>
              <a:t>Dean</a:t>
            </a:r>
          </a:p>
          <a:p>
            <a:pPr algn="ctr"/>
            <a:r>
              <a:rPr lang="en-US" altLang="en-US" sz="1600" dirty="0">
                <a:solidFill>
                  <a:srgbClr val="000000"/>
                </a:solidFill>
                <a:latin typeface="+mn-lt"/>
                <a:cs typeface="Calibri" panose="020F0502020204030204" pitchFamily="34" charset="0"/>
              </a:rPr>
              <a:t>Joan Vitello, PhD</a:t>
            </a:r>
          </a:p>
        </p:txBody>
      </p:sp>
      <p:cxnSp>
        <p:nvCxnSpPr>
          <p:cNvPr id="16" name="Straight Connector 15">
            <a:extLst>
              <a:ext uri="{FF2B5EF4-FFF2-40B4-BE49-F238E27FC236}">
                <a16:creationId xmlns:a16="http://schemas.microsoft.com/office/drawing/2014/main" id="{0D2A0D93-63C3-45B3-BEC0-16545B9FC029}"/>
              </a:ext>
            </a:extLst>
          </p:cNvPr>
          <p:cNvCxnSpPr>
            <a:cxnSpLocks noChangeShapeType="1"/>
          </p:cNvCxnSpPr>
          <p:nvPr/>
        </p:nvCxnSpPr>
        <p:spPr bwMode="auto">
          <a:xfrm>
            <a:off x="3733800" y="3675418"/>
            <a:ext cx="0" cy="285751"/>
          </a:xfrm>
          <a:prstGeom prst="line">
            <a:avLst/>
          </a:prstGeom>
          <a:noFill/>
          <a:ln w="57150">
            <a:solidFill>
              <a:srgbClr val="7F7F7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42AFED5E-95DF-4756-86AB-5C02712C6B13}"/>
              </a:ext>
            </a:extLst>
          </p:cNvPr>
          <p:cNvCxnSpPr>
            <a:cxnSpLocks noChangeShapeType="1"/>
          </p:cNvCxnSpPr>
          <p:nvPr/>
        </p:nvCxnSpPr>
        <p:spPr bwMode="auto">
          <a:xfrm>
            <a:off x="6038526" y="3671494"/>
            <a:ext cx="0" cy="285751"/>
          </a:xfrm>
          <a:prstGeom prst="line">
            <a:avLst/>
          </a:prstGeom>
          <a:noFill/>
          <a:ln w="57150">
            <a:solidFill>
              <a:srgbClr val="7F7F7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34162B15-4612-4508-85AE-D37E210664B3}"/>
              </a:ext>
            </a:extLst>
          </p:cNvPr>
          <p:cNvCxnSpPr>
            <a:cxnSpLocks noChangeShapeType="1"/>
          </p:cNvCxnSpPr>
          <p:nvPr/>
        </p:nvCxnSpPr>
        <p:spPr bwMode="auto">
          <a:xfrm>
            <a:off x="8394369" y="3604245"/>
            <a:ext cx="0" cy="285751"/>
          </a:xfrm>
          <a:prstGeom prst="line">
            <a:avLst/>
          </a:prstGeom>
          <a:noFill/>
          <a:ln w="57150">
            <a:solidFill>
              <a:srgbClr val="7F7F7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 name="Rectangle 5">
            <a:extLst>
              <a:ext uri="{FF2B5EF4-FFF2-40B4-BE49-F238E27FC236}">
                <a16:creationId xmlns:a16="http://schemas.microsoft.com/office/drawing/2014/main" id="{419E64D9-7055-4528-86E0-CEB424BD4037}"/>
              </a:ext>
            </a:extLst>
          </p:cNvPr>
          <p:cNvSpPr>
            <a:spLocks noChangeArrowheads="1"/>
          </p:cNvSpPr>
          <p:nvPr/>
        </p:nvSpPr>
        <p:spPr bwMode="auto">
          <a:xfrm>
            <a:off x="2253710" y="3980402"/>
            <a:ext cx="2872836" cy="523220"/>
          </a:xfrm>
          <a:prstGeom prst="rect">
            <a:avLst/>
          </a:prstGeom>
          <a:solidFill>
            <a:schemeClr val="bg1"/>
          </a:solidFill>
          <a:ln w="28575">
            <a:solidFill>
              <a:schemeClr val="accent4"/>
            </a:solidFill>
            <a:round/>
            <a:headEnd/>
            <a:tailEnd/>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400" b="1" dirty="0">
                <a:solidFill>
                  <a:schemeClr val="accent4"/>
                </a:solidFill>
                <a:latin typeface="+mn-lt"/>
                <a:cs typeface="Calibri" panose="020F0502020204030204" pitchFamily="34" charset="0"/>
              </a:rPr>
              <a:t>Academic Departments</a:t>
            </a:r>
            <a:br>
              <a:rPr lang="en-US" altLang="en-US" sz="1400" b="1" dirty="0">
                <a:solidFill>
                  <a:schemeClr val="accent4"/>
                </a:solidFill>
                <a:latin typeface="+mn-lt"/>
                <a:cs typeface="Calibri" panose="020F0502020204030204" pitchFamily="34" charset="0"/>
              </a:rPr>
            </a:br>
            <a:r>
              <a:rPr lang="en-US" altLang="en-US" sz="1400" b="1" dirty="0">
                <a:solidFill>
                  <a:schemeClr val="accent4"/>
                </a:solidFill>
                <a:latin typeface="+mn-lt"/>
                <a:cs typeface="Calibri" panose="020F0502020204030204" pitchFamily="34" charset="0"/>
              </a:rPr>
              <a:t>(School of Medicine Faculty)</a:t>
            </a:r>
            <a:endParaRPr lang="en-US" altLang="en-US" sz="1400" dirty="0">
              <a:solidFill>
                <a:schemeClr val="accent4"/>
              </a:solidFill>
              <a:latin typeface="+mn-lt"/>
            </a:endParaRPr>
          </a:p>
        </p:txBody>
      </p:sp>
      <p:sp>
        <p:nvSpPr>
          <p:cNvPr id="21" name="Rectangle 15">
            <a:extLst>
              <a:ext uri="{FF2B5EF4-FFF2-40B4-BE49-F238E27FC236}">
                <a16:creationId xmlns:a16="http://schemas.microsoft.com/office/drawing/2014/main" id="{90B3AB22-2260-4EF3-8802-8F1BEBEBA246}"/>
              </a:ext>
            </a:extLst>
          </p:cNvPr>
          <p:cNvSpPr>
            <a:spLocks noChangeArrowheads="1"/>
          </p:cNvSpPr>
          <p:nvPr/>
        </p:nvSpPr>
        <p:spPr bwMode="auto">
          <a:xfrm>
            <a:off x="2253710" y="4555838"/>
            <a:ext cx="2872836" cy="523220"/>
          </a:xfrm>
          <a:prstGeom prst="rect">
            <a:avLst/>
          </a:prstGeom>
          <a:solidFill>
            <a:srgbClr val="FFFFFF"/>
          </a:solidFill>
          <a:ln w="12700">
            <a:solidFill>
              <a:srgbClr val="000000"/>
            </a:solidFill>
            <a:miter lim="800000"/>
            <a:headEnd/>
            <a:tailEnd/>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400" b="1" kern="0" dirty="0">
                <a:solidFill>
                  <a:srgbClr val="000000"/>
                </a:solidFill>
                <a:latin typeface="+mn-lt"/>
                <a:cs typeface="Calibri" panose="020F0502020204030204" pitchFamily="34" charset="0"/>
              </a:rPr>
              <a:t>Undergraduate Medical Education</a:t>
            </a:r>
            <a:endParaRPr lang="en-US" altLang="en-US" sz="1400" kern="0" dirty="0">
              <a:solidFill>
                <a:srgbClr val="000000"/>
              </a:solidFill>
              <a:latin typeface="+mn-lt"/>
            </a:endParaRPr>
          </a:p>
        </p:txBody>
      </p:sp>
      <p:sp>
        <p:nvSpPr>
          <p:cNvPr id="22" name="Rectangle 16">
            <a:extLst>
              <a:ext uri="{FF2B5EF4-FFF2-40B4-BE49-F238E27FC236}">
                <a16:creationId xmlns:a16="http://schemas.microsoft.com/office/drawing/2014/main" id="{736BC527-DEA1-43FD-B7D5-168DB854F922}"/>
              </a:ext>
            </a:extLst>
          </p:cNvPr>
          <p:cNvSpPr>
            <a:spLocks noChangeArrowheads="1"/>
          </p:cNvSpPr>
          <p:nvPr/>
        </p:nvSpPr>
        <p:spPr bwMode="auto">
          <a:xfrm>
            <a:off x="2253710" y="5171910"/>
            <a:ext cx="2580226" cy="307777"/>
          </a:xfrm>
          <a:prstGeom prst="rect">
            <a:avLst/>
          </a:prstGeom>
          <a:solidFill>
            <a:srgbClr val="FFFFFF"/>
          </a:solidFill>
          <a:ln w="12700">
            <a:solidFill>
              <a:srgbClr val="000000"/>
            </a:solidFill>
            <a:miter lim="800000"/>
            <a:headEnd/>
            <a:tailEnd/>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400" b="1" kern="0" dirty="0">
                <a:solidFill>
                  <a:srgbClr val="000000"/>
                </a:solidFill>
                <a:latin typeface="+mn-lt"/>
                <a:cs typeface="Calibri" panose="020F0502020204030204" pitchFamily="34" charset="0"/>
              </a:rPr>
              <a:t>Graduate Medical Education</a:t>
            </a:r>
            <a:endParaRPr lang="en-US" altLang="en-US" sz="1400" kern="0" dirty="0">
              <a:solidFill>
                <a:srgbClr val="000000"/>
              </a:solidFill>
              <a:latin typeface="+mn-lt"/>
            </a:endParaRPr>
          </a:p>
        </p:txBody>
      </p:sp>
      <p:sp>
        <p:nvSpPr>
          <p:cNvPr id="23" name="Rectangle 14">
            <a:extLst>
              <a:ext uri="{FF2B5EF4-FFF2-40B4-BE49-F238E27FC236}">
                <a16:creationId xmlns:a16="http://schemas.microsoft.com/office/drawing/2014/main" id="{AC164405-8FD6-47CF-BEEF-0D94532515CD}"/>
              </a:ext>
            </a:extLst>
          </p:cNvPr>
          <p:cNvSpPr>
            <a:spLocks noChangeArrowheads="1"/>
          </p:cNvSpPr>
          <p:nvPr/>
        </p:nvSpPr>
        <p:spPr bwMode="auto">
          <a:xfrm>
            <a:off x="5357241" y="4016680"/>
            <a:ext cx="1477517" cy="523220"/>
          </a:xfrm>
          <a:prstGeom prst="rect">
            <a:avLst/>
          </a:prstGeom>
          <a:solidFill>
            <a:srgbClr val="FFFFFF"/>
          </a:solidFill>
          <a:ln w="12700">
            <a:solidFill>
              <a:srgbClr val="000000"/>
            </a:solidFill>
            <a:miter lim="800000"/>
            <a:headEnd/>
            <a:tailEnd/>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400" b="1" kern="0" dirty="0">
                <a:solidFill>
                  <a:srgbClr val="000000"/>
                </a:solidFill>
                <a:latin typeface="+mn-lt"/>
                <a:cs typeface="Calibri" panose="020F0502020204030204" pitchFamily="34" charset="0"/>
              </a:rPr>
              <a:t>Graduate</a:t>
            </a:r>
            <a:br>
              <a:rPr lang="en-US" altLang="en-US" sz="1400" b="1" kern="0" dirty="0">
                <a:solidFill>
                  <a:srgbClr val="000000"/>
                </a:solidFill>
                <a:latin typeface="+mn-lt"/>
                <a:cs typeface="Calibri" panose="020F0502020204030204" pitchFamily="34" charset="0"/>
              </a:rPr>
            </a:br>
            <a:r>
              <a:rPr lang="en-US" altLang="en-US" sz="1400" b="1" kern="0" dirty="0">
                <a:solidFill>
                  <a:srgbClr val="000000"/>
                </a:solidFill>
                <a:latin typeface="+mn-lt"/>
                <a:cs typeface="Calibri" panose="020F0502020204030204" pitchFamily="34" charset="0"/>
              </a:rPr>
              <a:t>Programs</a:t>
            </a:r>
            <a:endParaRPr lang="en-US" altLang="en-US" sz="1400" kern="0" dirty="0">
              <a:solidFill>
                <a:srgbClr val="000000"/>
              </a:solidFill>
              <a:latin typeface="+mn-lt"/>
            </a:endParaRPr>
          </a:p>
        </p:txBody>
      </p:sp>
      <p:sp>
        <p:nvSpPr>
          <p:cNvPr id="24" name="Rectangle 6">
            <a:extLst>
              <a:ext uri="{FF2B5EF4-FFF2-40B4-BE49-F238E27FC236}">
                <a16:creationId xmlns:a16="http://schemas.microsoft.com/office/drawing/2014/main" id="{B8C90BA2-EBF9-4EC8-9327-9FF93EBD371E}"/>
              </a:ext>
            </a:extLst>
          </p:cNvPr>
          <p:cNvSpPr>
            <a:spLocks noChangeArrowheads="1"/>
          </p:cNvSpPr>
          <p:nvPr/>
        </p:nvSpPr>
        <p:spPr bwMode="auto">
          <a:xfrm>
            <a:off x="5357239" y="4611801"/>
            <a:ext cx="1477519" cy="523220"/>
          </a:xfrm>
          <a:prstGeom prst="rect">
            <a:avLst/>
          </a:prstGeom>
          <a:solidFill>
            <a:srgbClr val="FFFFFF"/>
          </a:solidFill>
          <a:ln w="12700">
            <a:solidFill>
              <a:srgbClr val="000000"/>
            </a:solidFill>
            <a:miter lim="800000"/>
            <a:headEnd/>
            <a:tailEnd/>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400" b="1" kern="0" dirty="0">
                <a:solidFill>
                  <a:srgbClr val="000000"/>
                </a:solidFill>
                <a:latin typeface="+mn-lt"/>
                <a:cs typeface="Calibri" panose="020F0502020204030204" pitchFamily="34" charset="0"/>
              </a:rPr>
              <a:t>Postdoctoral</a:t>
            </a:r>
            <a:br>
              <a:rPr lang="en-US" altLang="en-US" sz="1400" b="1" kern="0" dirty="0">
                <a:solidFill>
                  <a:srgbClr val="000000"/>
                </a:solidFill>
                <a:latin typeface="+mn-lt"/>
                <a:cs typeface="Calibri" panose="020F0502020204030204" pitchFamily="34" charset="0"/>
              </a:rPr>
            </a:br>
            <a:r>
              <a:rPr lang="en-US" altLang="en-US" sz="1400" b="1" kern="0" dirty="0">
                <a:solidFill>
                  <a:srgbClr val="000000"/>
                </a:solidFill>
                <a:latin typeface="+mn-lt"/>
                <a:cs typeface="Calibri" panose="020F0502020204030204" pitchFamily="34" charset="0"/>
              </a:rPr>
              <a:t>Training</a:t>
            </a:r>
            <a:endParaRPr lang="en-US" altLang="en-US" sz="1400" kern="0" dirty="0">
              <a:solidFill>
                <a:srgbClr val="000000"/>
              </a:solidFill>
              <a:latin typeface="+mn-lt"/>
            </a:endParaRPr>
          </a:p>
        </p:txBody>
      </p:sp>
      <p:sp>
        <p:nvSpPr>
          <p:cNvPr id="25" name="Rectangle 10">
            <a:extLst>
              <a:ext uri="{FF2B5EF4-FFF2-40B4-BE49-F238E27FC236}">
                <a16:creationId xmlns:a16="http://schemas.microsoft.com/office/drawing/2014/main" id="{2C5C864E-E053-4453-A824-F5F8DCFDE831}"/>
              </a:ext>
            </a:extLst>
          </p:cNvPr>
          <p:cNvSpPr>
            <a:spLocks noChangeArrowheads="1"/>
          </p:cNvSpPr>
          <p:nvPr/>
        </p:nvSpPr>
        <p:spPr bwMode="auto">
          <a:xfrm>
            <a:off x="7900525" y="4016680"/>
            <a:ext cx="930684" cy="523220"/>
          </a:xfrm>
          <a:prstGeom prst="rect">
            <a:avLst/>
          </a:prstGeom>
          <a:solidFill>
            <a:srgbClr val="FFFFFF"/>
          </a:solidFill>
          <a:ln w="28575">
            <a:solidFill>
              <a:schemeClr val="accent4"/>
            </a:solidFill>
            <a:round/>
            <a:headEnd/>
            <a:tailEnd/>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400" b="1" kern="0" dirty="0">
                <a:solidFill>
                  <a:schemeClr val="accent4"/>
                </a:solidFill>
                <a:latin typeface="+mn-lt"/>
                <a:cs typeface="Calibri" panose="020F0502020204030204" pitchFamily="34" charset="0"/>
              </a:rPr>
              <a:t>Nursing</a:t>
            </a:r>
            <a:br>
              <a:rPr lang="en-US" altLang="en-US" sz="1400" b="1" kern="0" dirty="0">
                <a:solidFill>
                  <a:schemeClr val="accent4"/>
                </a:solidFill>
                <a:latin typeface="+mn-lt"/>
                <a:cs typeface="Calibri" panose="020F0502020204030204" pitchFamily="34" charset="0"/>
              </a:rPr>
            </a:br>
            <a:r>
              <a:rPr lang="en-US" altLang="en-US" sz="1400" b="1" kern="0" dirty="0">
                <a:solidFill>
                  <a:schemeClr val="accent4"/>
                </a:solidFill>
                <a:latin typeface="+mn-lt"/>
                <a:cs typeface="Calibri" panose="020F0502020204030204" pitchFamily="34" charset="0"/>
              </a:rPr>
              <a:t>Faculty</a:t>
            </a:r>
            <a:endParaRPr lang="en-US" altLang="en-US" sz="1400" kern="0" dirty="0">
              <a:solidFill>
                <a:schemeClr val="accent4"/>
              </a:solidFill>
              <a:latin typeface="+mn-lt"/>
            </a:endParaRPr>
          </a:p>
        </p:txBody>
      </p:sp>
      <p:sp>
        <p:nvSpPr>
          <p:cNvPr id="26" name="Rectangle 23">
            <a:extLst>
              <a:ext uri="{FF2B5EF4-FFF2-40B4-BE49-F238E27FC236}">
                <a16:creationId xmlns:a16="http://schemas.microsoft.com/office/drawing/2014/main" id="{39509A55-42BB-49D0-8709-867B6DCDFC5B}"/>
              </a:ext>
            </a:extLst>
          </p:cNvPr>
          <p:cNvSpPr>
            <a:spLocks noChangeArrowheads="1"/>
          </p:cNvSpPr>
          <p:nvPr/>
        </p:nvSpPr>
        <p:spPr bwMode="auto">
          <a:xfrm>
            <a:off x="7900525" y="4624612"/>
            <a:ext cx="1193108" cy="523220"/>
          </a:xfrm>
          <a:prstGeom prst="rect">
            <a:avLst/>
          </a:prstGeom>
          <a:solidFill>
            <a:srgbClr val="FFFFFF"/>
          </a:solidFill>
          <a:ln w="12700">
            <a:solidFill>
              <a:srgbClr val="000000"/>
            </a:solidFill>
            <a:miter lim="800000"/>
            <a:headEnd/>
            <a:tailEnd/>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400" b="1" kern="0" dirty="0">
                <a:solidFill>
                  <a:srgbClr val="000000"/>
                </a:solidFill>
                <a:latin typeface="+mn-lt"/>
                <a:cs typeface="Calibri" panose="020F0502020204030204" pitchFamily="34" charset="0"/>
              </a:rPr>
              <a:t>Nursing</a:t>
            </a:r>
            <a:br>
              <a:rPr lang="en-US" altLang="en-US" sz="1400" b="1" kern="0" dirty="0">
                <a:solidFill>
                  <a:srgbClr val="000000"/>
                </a:solidFill>
                <a:latin typeface="+mn-lt"/>
                <a:cs typeface="Calibri" panose="020F0502020204030204" pitchFamily="34" charset="0"/>
              </a:rPr>
            </a:br>
            <a:r>
              <a:rPr lang="en-US" altLang="en-US" sz="1400" b="1" kern="0" dirty="0">
                <a:solidFill>
                  <a:srgbClr val="000000"/>
                </a:solidFill>
                <a:latin typeface="+mn-lt"/>
                <a:cs typeface="Calibri" panose="020F0502020204030204" pitchFamily="34" charset="0"/>
              </a:rPr>
              <a:t>Programs</a:t>
            </a:r>
            <a:endParaRPr lang="en-US" altLang="en-US" sz="1400" kern="0" dirty="0">
              <a:solidFill>
                <a:srgbClr val="000000"/>
              </a:solidFill>
              <a:latin typeface="+mn-lt"/>
            </a:endParaRPr>
          </a:p>
        </p:txBody>
      </p:sp>
    </p:spTree>
    <p:extLst>
      <p:ext uri="{BB962C8B-B14F-4D97-AF65-F5344CB8AC3E}">
        <p14:creationId xmlns:p14="http://schemas.microsoft.com/office/powerpoint/2010/main" val="420033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5">
            <a:extLst>
              <a:ext uri="{FF2B5EF4-FFF2-40B4-BE49-F238E27FC236}">
                <a16:creationId xmlns:a16="http://schemas.microsoft.com/office/drawing/2014/main" id="{E52932E9-B84D-4033-8F45-0AD05BA32EFD}"/>
              </a:ext>
            </a:extLst>
          </p:cNvPr>
          <p:cNvSpPr txBox="1">
            <a:spLocks/>
          </p:cNvSpPr>
          <p:nvPr/>
        </p:nvSpPr>
        <p:spPr>
          <a:xfrm>
            <a:off x="1524000" y="-1"/>
            <a:ext cx="9144000" cy="1447801"/>
          </a:xfrm>
          <a:prstGeom prst="rect">
            <a:avLst/>
          </a:prstGeom>
        </p:spPr>
        <p:txBody>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eaLnBrk="0" hangingPunct="0">
              <a:spcAft>
                <a:spcPts val="450"/>
              </a:spcAft>
            </a:pPr>
            <a:r>
              <a:rPr lang="en-US" altLang="en-US" sz="3000" dirty="0">
                <a:latin typeface="+mj-lt"/>
                <a:ea typeface="Geneva" charset="-128"/>
                <a:cs typeface="Calibri"/>
              </a:rPr>
              <a:t>A total of 3,549 faculty have TH Chan Medical School appointments.</a:t>
            </a:r>
          </a:p>
        </p:txBody>
      </p:sp>
      <p:sp>
        <p:nvSpPr>
          <p:cNvPr id="4" name="Oval 3">
            <a:extLst>
              <a:ext uri="{FF2B5EF4-FFF2-40B4-BE49-F238E27FC236}">
                <a16:creationId xmlns:a16="http://schemas.microsoft.com/office/drawing/2014/main" id="{85344BF3-4C01-403D-85E9-D772A3C06AD5}"/>
              </a:ext>
            </a:extLst>
          </p:cNvPr>
          <p:cNvSpPr>
            <a:spLocks noChangeAspect="1"/>
          </p:cNvSpPr>
          <p:nvPr/>
        </p:nvSpPr>
        <p:spPr bwMode="auto">
          <a:xfrm>
            <a:off x="1714651" y="1466696"/>
            <a:ext cx="3429000" cy="3342592"/>
          </a:xfrm>
          <a:prstGeom prst="ellipse">
            <a:avLst/>
          </a:prstGeom>
          <a:solidFill>
            <a:srgbClr val="A32638">
              <a:alpha val="50195"/>
            </a:srgbClr>
          </a:solidFill>
          <a:ln w="28575">
            <a:solidFill>
              <a:schemeClr val="tx1"/>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5" name="Oval 4">
            <a:extLst>
              <a:ext uri="{FF2B5EF4-FFF2-40B4-BE49-F238E27FC236}">
                <a16:creationId xmlns:a16="http://schemas.microsoft.com/office/drawing/2014/main" id="{F51A5D19-168F-4DB3-B80C-0CFBA290E7B8}"/>
              </a:ext>
            </a:extLst>
          </p:cNvPr>
          <p:cNvSpPr>
            <a:spLocks noChangeAspect="1"/>
          </p:cNvSpPr>
          <p:nvPr/>
        </p:nvSpPr>
        <p:spPr bwMode="auto">
          <a:xfrm>
            <a:off x="3624313" y="1920192"/>
            <a:ext cx="2868612" cy="2870200"/>
          </a:xfrm>
          <a:prstGeom prst="ellipse">
            <a:avLst/>
          </a:prstGeom>
          <a:solidFill>
            <a:srgbClr val="3641A2">
              <a:alpha val="30196"/>
            </a:srgbClr>
          </a:solidFill>
          <a:ln w="28575">
            <a:solidFill>
              <a:schemeClr val="tx1"/>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chemeClr val="lt1"/>
              </a:solidFill>
              <a:latin typeface="+mn-lt"/>
              <a:ea typeface="+mn-ea"/>
            </a:endParaRPr>
          </a:p>
        </p:txBody>
      </p:sp>
      <p:cxnSp>
        <p:nvCxnSpPr>
          <p:cNvPr id="6" name="Straight Arrow Connector 5">
            <a:extLst>
              <a:ext uri="{FF2B5EF4-FFF2-40B4-BE49-F238E27FC236}">
                <a16:creationId xmlns:a16="http://schemas.microsoft.com/office/drawing/2014/main" id="{48DE85E3-4411-4D30-A155-C1C1FF1CF278}"/>
              </a:ext>
            </a:extLst>
          </p:cNvPr>
          <p:cNvCxnSpPr>
            <a:cxnSpLocks noChangeShapeType="1"/>
          </p:cNvCxnSpPr>
          <p:nvPr/>
        </p:nvCxnSpPr>
        <p:spPr bwMode="auto">
          <a:xfrm>
            <a:off x="6514872" y="3276601"/>
            <a:ext cx="817563" cy="1587"/>
          </a:xfrm>
          <a:prstGeom prst="straightConnector1">
            <a:avLst/>
          </a:prstGeom>
          <a:noFill/>
          <a:ln w="76200" cmpd="tri">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Oval 6">
            <a:extLst>
              <a:ext uri="{FF2B5EF4-FFF2-40B4-BE49-F238E27FC236}">
                <a16:creationId xmlns:a16="http://schemas.microsoft.com/office/drawing/2014/main" id="{893B1B60-A2CA-43FB-81EA-0BFB81660B90}"/>
              </a:ext>
            </a:extLst>
          </p:cNvPr>
          <p:cNvSpPr>
            <a:spLocks noChangeAspect="1"/>
          </p:cNvSpPr>
          <p:nvPr/>
        </p:nvSpPr>
        <p:spPr bwMode="auto">
          <a:xfrm>
            <a:off x="6979816" y="1454844"/>
            <a:ext cx="3429000" cy="3429000"/>
          </a:xfrm>
          <a:prstGeom prst="ellipse">
            <a:avLst/>
          </a:prstGeom>
          <a:solidFill>
            <a:schemeClr val="bg1"/>
          </a:solidFill>
          <a:ln w="28575">
            <a:solidFill>
              <a:schemeClr val="tx1"/>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9" name="Rectangle 8">
            <a:extLst>
              <a:ext uri="{FF2B5EF4-FFF2-40B4-BE49-F238E27FC236}">
                <a16:creationId xmlns:a16="http://schemas.microsoft.com/office/drawing/2014/main" id="{90D2AFF2-EC3B-480D-9491-9DFD22645327}"/>
              </a:ext>
            </a:extLst>
          </p:cNvPr>
          <p:cNvSpPr>
            <a:spLocks noChangeArrowheads="1"/>
          </p:cNvSpPr>
          <p:nvPr/>
        </p:nvSpPr>
        <p:spPr bwMode="auto">
          <a:xfrm>
            <a:off x="2532914" y="2993191"/>
            <a:ext cx="809837" cy="584775"/>
          </a:xfrm>
          <a:prstGeom prst="rect">
            <a:avLst/>
          </a:prstGeom>
          <a:noFill/>
          <a:ln>
            <a:noFill/>
          </a:ln>
          <a:effectLst>
            <a:outerShdw blurRad="50800" dist="25401" dir="2700000" rotWithShape="0">
              <a:schemeClr val="tx1">
                <a:alpha val="8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3200" b="1" dirty="0">
                <a:solidFill>
                  <a:schemeClr val="bg1"/>
                </a:solidFill>
                <a:latin typeface="Calibri" panose="020F0502020204030204" pitchFamily="34" charset="0"/>
                <a:cs typeface="Calibri" panose="020F0502020204030204" pitchFamily="34" charset="0"/>
              </a:rPr>
              <a:t>703</a:t>
            </a:r>
            <a:endParaRPr lang="en-US" altLang="en-US" sz="3200" dirty="0">
              <a:solidFill>
                <a:schemeClr val="bg1"/>
              </a:solidFill>
            </a:endParaRPr>
          </a:p>
        </p:txBody>
      </p:sp>
      <p:sp>
        <p:nvSpPr>
          <p:cNvPr id="10" name="Rectangle 9">
            <a:extLst>
              <a:ext uri="{FF2B5EF4-FFF2-40B4-BE49-F238E27FC236}">
                <a16:creationId xmlns:a16="http://schemas.microsoft.com/office/drawing/2014/main" id="{C1354145-809E-492A-8FF8-BDECE8A60EFA}"/>
              </a:ext>
            </a:extLst>
          </p:cNvPr>
          <p:cNvSpPr>
            <a:spLocks noChangeArrowheads="1"/>
          </p:cNvSpPr>
          <p:nvPr/>
        </p:nvSpPr>
        <p:spPr bwMode="auto">
          <a:xfrm>
            <a:off x="3859214" y="2982914"/>
            <a:ext cx="809837" cy="584775"/>
          </a:xfrm>
          <a:prstGeom prst="rect">
            <a:avLst/>
          </a:prstGeom>
          <a:noFill/>
          <a:ln>
            <a:noFill/>
          </a:ln>
          <a:effectLst>
            <a:outerShdw blurRad="50800" dist="25401" dir="2700000" rotWithShape="0">
              <a:schemeClr val="tx1">
                <a:alpha val="8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3200" b="1" dirty="0">
                <a:solidFill>
                  <a:schemeClr val="bg1"/>
                </a:solidFill>
                <a:latin typeface="Calibri" panose="020F0502020204030204" pitchFamily="34" charset="0"/>
                <a:cs typeface="Calibri" panose="020F0502020204030204" pitchFamily="34" charset="0"/>
              </a:rPr>
              <a:t>901</a:t>
            </a:r>
            <a:endParaRPr lang="en-US" altLang="en-US" sz="3200" dirty="0">
              <a:solidFill>
                <a:schemeClr val="bg1"/>
              </a:solidFill>
            </a:endParaRPr>
          </a:p>
        </p:txBody>
      </p:sp>
      <p:sp>
        <p:nvSpPr>
          <p:cNvPr id="11" name="Rectangle 10">
            <a:extLst>
              <a:ext uri="{FF2B5EF4-FFF2-40B4-BE49-F238E27FC236}">
                <a16:creationId xmlns:a16="http://schemas.microsoft.com/office/drawing/2014/main" id="{EAE6219D-6705-4A12-9EF1-40067D79FAE8}"/>
              </a:ext>
            </a:extLst>
          </p:cNvPr>
          <p:cNvSpPr>
            <a:spLocks noChangeArrowheads="1"/>
          </p:cNvSpPr>
          <p:nvPr/>
        </p:nvSpPr>
        <p:spPr bwMode="auto">
          <a:xfrm>
            <a:off x="5402310" y="3062905"/>
            <a:ext cx="867545" cy="584775"/>
          </a:xfrm>
          <a:prstGeom prst="rect">
            <a:avLst/>
          </a:prstGeom>
          <a:noFill/>
          <a:ln>
            <a:noFill/>
          </a:ln>
          <a:effectLst>
            <a:outerShdw blurRad="50800" dist="25401" dir="2700000" rotWithShape="0">
              <a:schemeClr val="tx1">
                <a:alpha val="8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3200">
                <a:solidFill>
                  <a:schemeClr val="bg1"/>
                </a:solidFill>
              </a:rPr>
              <a:t>229</a:t>
            </a:r>
            <a:endParaRPr lang="en-US" altLang="en-US" sz="3200" dirty="0">
              <a:solidFill>
                <a:schemeClr val="bg1"/>
              </a:solidFill>
            </a:endParaRPr>
          </a:p>
        </p:txBody>
      </p:sp>
      <p:sp>
        <p:nvSpPr>
          <p:cNvPr id="12" name="Rectangle 24">
            <a:extLst>
              <a:ext uri="{FF2B5EF4-FFF2-40B4-BE49-F238E27FC236}">
                <a16:creationId xmlns:a16="http://schemas.microsoft.com/office/drawing/2014/main" id="{2345DA3A-7502-43B0-8C17-F96D2C439901}"/>
              </a:ext>
            </a:extLst>
          </p:cNvPr>
          <p:cNvSpPr>
            <a:spLocks noChangeArrowheads="1"/>
          </p:cNvSpPr>
          <p:nvPr/>
        </p:nvSpPr>
        <p:spPr bwMode="auto">
          <a:xfrm>
            <a:off x="7188889" y="1814583"/>
            <a:ext cx="3005878"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dirty="0">
                <a:solidFill>
                  <a:schemeClr val="tx2"/>
                </a:solidFill>
                <a:latin typeface="Calibri"/>
                <a:ea typeface="Geneva" charset="-128"/>
                <a:cs typeface="Calibri"/>
              </a:rPr>
              <a:t>Clinicians</a:t>
            </a:r>
            <a:r>
              <a:rPr lang="en-US" altLang="en-US" sz="2800" dirty="0">
                <a:solidFill>
                  <a:schemeClr val="tx2"/>
                </a:solidFill>
                <a:latin typeface="Calibri" panose="020F0502020204030204" pitchFamily="34" charset="0"/>
              </a:rPr>
              <a:t> </a:t>
            </a:r>
            <a:br>
              <a:rPr lang="en-US" altLang="en-US" sz="2800" dirty="0">
                <a:solidFill>
                  <a:srgbClr val="000000"/>
                </a:solidFill>
                <a:latin typeface="Calibri" panose="020F0502020204030204" pitchFamily="34" charset="0"/>
              </a:rPr>
            </a:br>
            <a:r>
              <a:rPr lang="en-US" altLang="en-US" sz="2800" dirty="0">
                <a:solidFill>
                  <a:srgbClr val="000000"/>
                </a:solidFill>
                <a:latin typeface="Calibri" panose="020F0502020204030204" pitchFamily="34" charset="0"/>
              </a:rPr>
              <a:t>teaching in community &amp; hospital practice</a:t>
            </a:r>
            <a:endParaRPr lang="en-US" altLang="en-US" sz="2800" dirty="0"/>
          </a:p>
        </p:txBody>
      </p:sp>
      <p:sp>
        <p:nvSpPr>
          <p:cNvPr id="13" name="Rectangle 34">
            <a:extLst>
              <a:ext uri="{FF2B5EF4-FFF2-40B4-BE49-F238E27FC236}">
                <a16:creationId xmlns:a16="http://schemas.microsoft.com/office/drawing/2014/main" id="{116F6E86-28A6-4059-91B7-C9338DB3E9BC}"/>
              </a:ext>
            </a:extLst>
          </p:cNvPr>
          <p:cNvSpPr>
            <a:spLocks noChangeArrowheads="1"/>
          </p:cNvSpPr>
          <p:nvPr/>
        </p:nvSpPr>
        <p:spPr bwMode="auto">
          <a:xfrm>
            <a:off x="7332435" y="3733165"/>
            <a:ext cx="3172623" cy="36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ts val="2400"/>
              </a:lnSpc>
            </a:pPr>
            <a:r>
              <a:rPr lang="en-US" altLang="en-US" sz="1600" b="1" dirty="0">
                <a:solidFill>
                  <a:srgbClr val="000000"/>
                </a:solidFill>
                <a:latin typeface="+mj-lt"/>
              </a:rPr>
              <a:t>UMass Chan-Baystate </a:t>
            </a:r>
            <a:r>
              <a:rPr lang="en-US" altLang="en-US" sz="1600" dirty="0">
                <a:solidFill>
                  <a:srgbClr val="000000"/>
                </a:solidFill>
                <a:latin typeface="+mj-lt"/>
              </a:rPr>
              <a:t>(593) </a:t>
            </a:r>
            <a:endParaRPr lang="en-US" altLang="en-US" sz="1600" dirty="0">
              <a:latin typeface="+mj-lt"/>
            </a:endParaRPr>
          </a:p>
        </p:txBody>
      </p:sp>
      <p:cxnSp>
        <p:nvCxnSpPr>
          <p:cNvPr id="15" name="Straight Arrow Connector 14">
            <a:extLst>
              <a:ext uri="{FF2B5EF4-FFF2-40B4-BE49-F238E27FC236}">
                <a16:creationId xmlns:a16="http://schemas.microsoft.com/office/drawing/2014/main" id="{98AF58AD-F0D5-412C-984E-A64B9B6A0468}"/>
              </a:ext>
            </a:extLst>
          </p:cNvPr>
          <p:cNvCxnSpPr>
            <a:cxnSpLocks noChangeShapeType="1"/>
          </p:cNvCxnSpPr>
          <p:nvPr/>
        </p:nvCxnSpPr>
        <p:spPr bwMode="auto">
          <a:xfrm rot="5400000" flipH="1" flipV="1">
            <a:off x="2277992" y="4148786"/>
            <a:ext cx="1295400" cy="1588"/>
          </a:xfrm>
          <a:prstGeom prst="straightConnector1">
            <a:avLst/>
          </a:prstGeom>
          <a:noFill/>
          <a:ln w="50800">
            <a:solidFill>
              <a:srgbClr val="262626"/>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68FA0C4D-C0F5-40EB-A694-6E0438BD0C80}"/>
              </a:ext>
            </a:extLst>
          </p:cNvPr>
          <p:cNvCxnSpPr>
            <a:cxnSpLocks noChangeShapeType="1"/>
          </p:cNvCxnSpPr>
          <p:nvPr/>
        </p:nvCxnSpPr>
        <p:spPr bwMode="auto">
          <a:xfrm flipV="1">
            <a:off x="4373585" y="3593869"/>
            <a:ext cx="0" cy="1974746"/>
          </a:xfrm>
          <a:prstGeom prst="straightConnector1">
            <a:avLst/>
          </a:prstGeom>
          <a:noFill/>
          <a:ln w="50800">
            <a:solidFill>
              <a:srgbClr val="262626"/>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7231FC46-21E3-4595-87EA-D14B23697A5B}"/>
              </a:ext>
            </a:extLst>
          </p:cNvPr>
          <p:cNvCxnSpPr>
            <a:cxnSpLocks noChangeShapeType="1"/>
          </p:cNvCxnSpPr>
          <p:nvPr/>
        </p:nvCxnSpPr>
        <p:spPr bwMode="auto">
          <a:xfrm flipH="1" flipV="1">
            <a:off x="5869885" y="3593869"/>
            <a:ext cx="505922" cy="1120180"/>
          </a:xfrm>
          <a:prstGeom prst="straightConnector1">
            <a:avLst/>
          </a:prstGeom>
          <a:noFill/>
          <a:ln w="50800">
            <a:solidFill>
              <a:srgbClr val="262626"/>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 name="Rectangle 6">
            <a:extLst>
              <a:ext uri="{FF2B5EF4-FFF2-40B4-BE49-F238E27FC236}">
                <a16:creationId xmlns:a16="http://schemas.microsoft.com/office/drawing/2014/main" id="{A6BEC42A-71B1-4E0D-BA41-20AEE7A43A53}"/>
              </a:ext>
            </a:extLst>
          </p:cNvPr>
          <p:cNvSpPr>
            <a:spLocks noChangeArrowheads="1"/>
          </p:cNvSpPr>
          <p:nvPr/>
        </p:nvSpPr>
        <p:spPr bwMode="auto">
          <a:xfrm>
            <a:off x="1545566" y="4920672"/>
            <a:ext cx="2874020" cy="77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2600"/>
              </a:lnSpc>
            </a:pPr>
            <a:r>
              <a:rPr lang="en-US" altLang="en-US" sz="2800" b="1" dirty="0">
                <a:solidFill>
                  <a:srgbClr val="000000"/>
                </a:solidFill>
                <a:latin typeface="+mn-lt"/>
              </a:rPr>
              <a:t>Medical School</a:t>
            </a:r>
            <a:br>
              <a:rPr lang="en-US" altLang="en-US" sz="2800" b="1" dirty="0">
                <a:solidFill>
                  <a:srgbClr val="000000"/>
                </a:solidFill>
                <a:latin typeface="+mn-lt"/>
              </a:rPr>
            </a:br>
            <a:r>
              <a:rPr lang="en-US" altLang="en-US" sz="2800" b="1" dirty="0">
                <a:solidFill>
                  <a:srgbClr val="000000"/>
                </a:solidFill>
                <a:latin typeface="+mn-lt"/>
              </a:rPr>
              <a:t>only</a:t>
            </a:r>
            <a:endParaRPr lang="en-US" altLang="en-US" sz="2800" b="1" dirty="0">
              <a:latin typeface="+mn-lt"/>
            </a:endParaRPr>
          </a:p>
        </p:txBody>
      </p:sp>
      <p:sp>
        <p:nvSpPr>
          <p:cNvPr id="20" name="Rectangle 8">
            <a:extLst>
              <a:ext uri="{FF2B5EF4-FFF2-40B4-BE49-F238E27FC236}">
                <a16:creationId xmlns:a16="http://schemas.microsoft.com/office/drawing/2014/main" id="{A8229083-FB30-4252-8353-A708CC2CF359}"/>
              </a:ext>
            </a:extLst>
          </p:cNvPr>
          <p:cNvSpPr>
            <a:spLocks noChangeArrowheads="1"/>
          </p:cNvSpPr>
          <p:nvPr/>
        </p:nvSpPr>
        <p:spPr bwMode="auto">
          <a:xfrm>
            <a:off x="3411440" y="5567751"/>
            <a:ext cx="4647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dirty="0">
                <a:solidFill>
                  <a:srgbClr val="000000"/>
                </a:solidFill>
                <a:latin typeface="+mn-lt"/>
              </a:rPr>
              <a:t>UMMMG + Medical School</a:t>
            </a:r>
          </a:p>
        </p:txBody>
      </p:sp>
      <p:sp>
        <p:nvSpPr>
          <p:cNvPr id="21" name="Rectangle 7">
            <a:extLst>
              <a:ext uri="{FF2B5EF4-FFF2-40B4-BE49-F238E27FC236}">
                <a16:creationId xmlns:a16="http://schemas.microsoft.com/office/drawing/2014/main" id="{491E9614-B50B-4614-B3D4-922BB248EA65}"/>
              </a:ext>
            </a:extLst>
          </p:cNvPr>
          <p:cNvSpPr>
            <a:spLocks noChangeArrowheads="1"/>
          </p:cNvSpPr>
          <p:nvPr/>
        </p:nvSpPr>
        <p:spPr bwMode="auto">
          <a:xfrm>
            <a:off x="5597571" y="4684441"/>
            <a:ext cx="2021467" cy="77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2600"/>
              </a:lnSpc>
            </a:pPr>
            <a:r>
              <a:rPr lang="en-US" altLang="en-US" sz="2800" b="1" dirty="0">
                <a:solidFill>
                  <a:srgbClr val="000000"/>
                </a:solidFill>
                <a:latin typeface="+mn-lt"/>
              </a:rPr>
              <a:t>UMMMG</a:t>
            </a:r>
            <a:br>
              <a:rPr lang="en-US" altLang="en-US" sz="2800" b="1" dirty="0">
                <a:solidFill>
                  <a:srgbClr val="000000"/>
                </a:solidFill>
                <a:latin typeface="+mn-lt"/>
              </a:rPr>
            </a:br>
            <a:r>
              <a:rPr lang="en-US" altLang="en-US" sz="2800" b="1" dirty="0">
                <a:solidFill>
                  <a:srgbClr val="000000"/>
                </a:solidFill>
                <a:latin typeface="+mn-lt"/>
              </a:rPr>
              <a:t>only</a:t>
            </a:r>
            <a:endParaRPr lang="en-US" altLang="en-US" sz="2800" b="1" dirty="0">
              <a:latin typeface="+mn-lt"/>
            </a:endParaRPr>
          </a:p>
        </p:txBody>
      </p:sp>
      <p:sp>
        <p:nvSpPr>
          <p:cNvPr id="22" name="Right Arrow 21">
            <a:extLst>
              <a:ext uri="{FF2B5EF4-FFF2-40B4-BE49-F238E27FC236}">
                <a16:creationId xmlns:a16="http://schemas.microsoft.com/office/drawing/2014/main" id="{9F58FC00-FF4A-F119-08BD-7A97A84FC242}"/>
              </a:ext>
            </a:extLst>
          </p:cNvPr>
          <p:cNvSpPr/>
          <p:nvPr/>
        </p:nvSpPr>
        <p:spPr>
          <a:xfrm>
            <a:off x="8384042" y="4312648"/>
            <a:ext cx="14681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34">
            <a:extLst>
              <a:ext uri="{FF2B5EF4-FFF2-40B4-BE49-F238E27FC236}">
                <a16:creationId xmlns:a16="http://schemas.microsoft.com/office/drawing/2014/main" id="{FFFF88C9-FC60-17D4-F78A-645CDA585594}"/>
              </a:ext>
            </a:extLst>
          </p:cNvPr>
          <p:cNvSpPr>
            <a:spLocks noChangeArrowheads="1"/>
          </p:cNvSpPr>
          <p:nvPr/>
        </p:nvSpPr>
        <p:spPr bwMode="auto">
          <a:xfrm>
            <a:off x="9982200" y="4370041"/>
            <a:ext cx="3172623" cy="36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ts val="2400"/>
              </a:lnSpc>
            </a:pPr>
            <a:r>
              <a:rPr lang="en-US" altLang="en-US" sz="1600" b="1" dirty="0">
                <a:solidFill>
                  <a:srgbClr val="000000"/>
                </a:solidFill>
                <a:latin typeface="+mj-lt"/>
              </a:rPr>
              <a:t>UMass Chan-Lahey</a:t>
            </a:r>
            <a:r>
              <a:rPr lang="en-US" altLang="en-US" sz="1600" dirty="0">
                <a:solidFill>
                  <a:srgbClr val="000000"/>
                </a:solidFill>
                <a:latin typeface="+mj-lt"/>
              </a:rPr>
              <a:t> </a:t>
            </a:r>
            <a:endParaRPr lang="en-US" altLang="en-US" sz="1600" dirty="0">
              <a:latin typeface="+mj-lt"/>
            </a:endParaRPr>
          </a:p>
        </p:txBody>
      </p:sp>
      <p:sp>
        <p:nvSpPr>
          <p:cNvPr id="16" name="Rectangle 5">
            <a:extLst>
              <a:ext uri="{FF2B5EF4-FFF2-40B4-BE49-F238E27FC236}">
                <a16:creationId xmlns:a16="http://schemas.microsoft.com/office/drawing/2014/main" id="{52D25450-1701-24E4-1831-3DA029FD6287}"/>
              </a:ext>
            </a:extLst>
          </p:cNvPr>
          <p:cNvSpPr>
            <a:spLocks noChangeArrowheads="1"/>
          </p:cNvSpPr>
          <p:nvPr/>
        </p:nvSpPr>
        <p:spPr bwMode="auto">
          <a:xfrm>
            <a:off x="1979038" y="938282"/>
            <a:ext cx="35870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dirty="0">
                <a:solidFill>
                  <a:schemeClr val="tx2"/>
                </a:solidFill>
                <a:latin typeface="+mn-lt"/>
                <a:ea typeface="Geneva" charset="-128"/>
                <a:cs typeface="Calibri"/>
              </a:rPr>
              <a:t>E</a:t>
            </a:r>
            <a:r>
              <a:rPr lang="en-US" altLang="en-US" sz="3200" b="1" dirty="0">
                <a:solidFill>
                  <a:srgbClr val="3641A2"/>
                </a:solidFill>
                <a:latin typeface="+mn-lt"/>
                <a:ea typeface="Geneva" charset="-128"/>
                <a:cs typeface="Calibri"/>
              </a:rPr>
              <a:t>mployed </a:t>
            </a:r>
            <a:r>
              <a:rPr lang="en-US" altLang="en-US" sz="2800" b="1" dirty="0">
                <a:solidFill>
                  <a:schemeClr val="accent4"/>
                </a:solidFill>
                <a:latin typeface="+mn-lt"/>
              </a:rPr>
              <a:t>(1,833)</a:t>
            </a:r>
          </a:p>
        </p:txBody>
      </p:sp>
      <p:sp>
        <p:nvSpPr>
          <p:cNvPr id="23" name="Rectangle 39">
            <a:extLst>
              <a:ext uri="{FF2B5EF4-FFF2-40B4-BE49-F238E27FC236}">
                <a16:creationId xmlns:a16="http://schemas.microsoft.com/office/drawing/2014/main" id="{B844C847-3C32-3582-7755-32A675D4A2BF}"/>
              </a:ext>
            </a:extLst>
          </p:cNvPr>
          <p:cNvSpPr>
            <a:spLocks noChangeArrowheads="1"/>
          </p:cNvSpPr>
          <p:nvPr/>
        </p:nvSpPr>
        <p:spPr bwMode="auto">
          <a:xfrm>
            <a:off x="7441778" y="828924"/>
            <a:ext cx="29670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dirty="0">
                <a:solidFill>
                  <a:srgbClr val="3641A2"/>
                </a:solidFill>
                <a:latin typeface="+mn-lt"/>
                <a:ea typeface="Geneva" charset="-128"/>
                <a:cs typeface="Calibri"/>
              </a:rPr>
              <a:t>Affiliate</a:t>
            </a:r>
            <a:r>
              <a:rPr lang="en-US" altLang="en-US" sz="2800" b="1" dirty="0">
                <a:solidFill>
                  <a:srgbClr val="000000"/>
                </a:solidFill>
                <a:latin typeface="+mn-lt"/>
              </a:rPr>
              <a:t> </a:t>
            </a:r>
            <a:r>
              <a:rPr lang="en-US" altLang="en-US" sz="2800" b="1" dirty="0">
                <a:solidFill>
                  <a:schemeClr val="accent4"/>
                </a:solidFill>
                <a:latin typeface="+mn-lt"/>
              </a:rPr>
              <a:t>(1716)</a:t>
            </a:r>
          </a:p>
        </p:txBody>
      </p:sp>
    </p:spTree>
    <p:extLst>
      <p:ext uri="{BB962C8B-B14F-4D97-AF65-F5344CB8AC3E}">
        <p14:creationId xmlns:p14="http://schemas.microsoft.com/office/powerpoint/2010/main" val="1916879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59D2EE-7DBA-5643-BB18-908251DF3A73}"/>
              </a:ext>
            </a:extLst>
          </p:cNvPr>
          <p:cNvSpPr txBox="1"/>
          <p:nvPr/>
        </p:nvSpPr>
        <p:spPr>
          <a:xfrm>
            <a:off x="1981200" y="291069"/>
            <a:ext cx="8229600" cy="1079783"/>
          </a:xfrm>
          <a:prstGeom prst="rect">
            <a:avLst/>
          </a:prstGeom>
          <a:noFill/>
        </p:spPr>
        <p:txBody>
          <a:bodyPr wrap="square" rtlCol="0">
            <a:spAutoFit/>
          </a:bodyPr>
          <a:lstStyle/>
          <a:p>
            <a:pPr algn="ctr">
              <a:spcAft>
                <a:spcPts val="450"/>
              </a:spcAft>
            </a:pPr>
            <a:r>
              <a:rPr lang="en-US" altLang="en-US" sz="3000" b="1" dirty="0">
                <a:solidFill>
                  <a:schemeClr val="tx2"/>
                </a:solidFill>
                <a:latin typeface="+mj-lt"/>
                <a:ea typeface="Geneva" charset="-128"/>
                <a:cs typeface="Calibri"/>
              </a:rPr>
              <a:t>UMass Chan–Baystate Regional Campus</a:t>
            </a:r>
          </a:p>
          <a:p>
            <a:pPr algn="ctr">
              <a:spcAft>
                <a:spcPts val="450"/>
              </a:spcAft>
            </a:pPr>
            <a:r>
              <a:rPr lang="en-US" altLang="en-US" sz="3000" b="1" dirty="0">
                <a:solidFill>
                  <a:schemeClr val="tx2"/>
                </a:solidFill>
                <a:latin typeface="+mj-lt"/>
                <a:ea typeface="Geneva" charset="-128"/>
                <a:cs typeface="Calibri"/>
              </a:rPr>
              <a:t>(Springfield, MA) </a:t>
            </a:r>
          </a:p>
        </p:txBody>
      </p:sp>
      <p:pic>
        <p:nvPicPr>
          <p:cNvPr id="4" name="Picture 3">
            <a:extLst>
              <a:ext uri="{FF2B5EF4-FFF2-40B4-BE49-F238E27FC236}">
                <a16:creationId xmlns:a16="http://schemas.microsoft.com/office/drawing/2014/main" id="{FC4BA9E5-F590-174B-A3D0-CA1040FD837E}"/>
              </a:ext>
            </a:extLst>
          </p:cNvPr>
          <p:cNvPicPr>
            <a:picLocks noChangeAspect="1"/>
          </p:cNvPicPr>
          <p:nvPr/>
        </p:nvPicPr>
        <p:blipFill>
          <a:blip r:embed="rId2"/>
          <a:stretch>
            <a:fillRect/>
          </a:stretch>
        </p:blipFill>
        <p:spPr>
          <a:xfrm>
            <a:off x="2590801" y="1752600"/>
            <a:ext cx="1123405" cy="1280160"/>
          </a:xfrm>
          <a:prstGeom prst="rect">
            <a:avLst/>
          </a:prstGeom>
          <a:ln w="3175">
            <a:solidFill>
              <a:srgbClr val="000000"/>
            </a:solidFill>
          </a:ln>
          <a:effectLst>
            <a:outerShdw blurRad="50800" dist="38100" dir="2700000" algn="tl" rotWithShape="0">
              <a:prstClr val="black">
                <a:alpha val="40000"/>
              </a:prstClr>
            </a:outerShdw>
          </a:effectLst>
        </p:spPr>
      </p:pic>
      <p:sp>
        <p:nvSpPr>
          <p:cNvPr id="8" name="TextBox 2">
            <a:extLst>
              <a:ext uri="{FF2B5EF4-FFF2-40B4-BE49-F238E27FC236}">
                <a16:creationId xmlns:a16="http://schemas.microsoft.com/office/drawing/2014/main" id="{8526B43E-5997-194A-8967-74475C38CC18}"/>
              </a:ext>
            </a:extLst>
          </p:cNvPr>
          <p:cNvSpPr txBox="1">
            <a:spLocks noChangeArrowheads="1"/>
          </p:cNvSpPr>
          <p:nvPr/>
        </p:nvSpPr>
        <p:spPr bwMode="auto">
          <a:xfrm>
            <a:off x="2234002" y="3100481"/>
            <a:ext cx="23842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600" dirty="0">
                <a:solidFill>
                  <a:srgbClr val="000000"/>
                </a:solidFill>
                <a:latin typeface="+mn-lt"/>
                <a:cs typeface="Calibri" panose="020F0502020204030204" pitchFamily="34" charset="0"/>
              </a:rPr>
              <a:t>Andrew Artenstein, MD</a:t>
            </a:r>
          </a:p>
          <a:p>
            <a:pPr algn="ctr"/>
            <a:r>
              <a:rPr lang="en-US" altLang="en-US" sz="1600" b="1" dirty="0">
                <a:solidFill>
                  <a:srgbClr val="000000"/>
                </a:solidFill>
                <a:latin typeface="+mn-lt"/>
                <a:cs typeface="Calibri" panose="020F0502020204030204" pitchFamily="34" charset="0"/>
              </a:rPr>
              <a:t>Regional Exec. Dean</a:t>
            </a:r>
          </a:p>
          <a:p>
            <a:pPr algn="ctr"/>
            <a:r>
              <a:rPr lang="en-US" altLang="en-US" sz="1600" b="1" dirty="0">
                <a:solidFill>
                  <a:srgbClr val="000000"/>
                </a:solidFill>
                <a:latin typeface="+mn-lt"/>
                <a:cs typeface="Calibri" panose="020F0502020204030204" pitchFamily="34" charset="0"/>
              </a:rPr>
              <a:t>UMass Chan-Baystate</a:t>
            </a:r>
          </a:p>
          <a:p>
            <a:pPr algn="ctr"/>
            <a:endParaRPr lang="en-US" altLang="en-US" sz="1600" dirty="0">
              <a:solidFill>
                <a:srgbClr val="000000"/>
              </a:solidFill>
              <a:latin typeface="+mn-lt"/>
              <a:cs typeface="Calibri" panose="020F0502020204030204" pitchFamily="34" charset="0"/>
            </a:endParaRPr>
          </a:p>
        </p:txBody>
      </p:sp>
      <p:sp>
        <p:nvSpPr>
          <p:cNvPr id="7" name="Content Placeholder 7">
            <a:extLst>
              <a:ext uri="{FF2B5EF4-FFF2-40B4-BE49-F238E27FC236}">
                <a16:creationId xmlns:a16="http://schemas.microsoft.com/office/drawing/2014/main" id="{A30173FD-B9B0-694C-AF52-05E3286808FE}"/>
              </a:ext>
            </a:extLst>
          </p:cNvPr>
          <p:cNvSpPr txBox="1">
            <a:spLocks/>
          </p:cNvSpPr>
          <p:nvPr/>
        </p:nvSpPr>
        <p:spPr>
          <a:xfrm>
            <a:off x="5029200" y="1752600"/>
            <a:ext cx="5410200" cy="4114800"/>
          </a:xfrm>
          <a:prstGeom prst="rect">
            <a:avLst/>
          </a:prstGeom>
        </p:spPr>
        <p:txBody>
          <a:bodyPr vert="horz" lIns="68580" tIns="34290" rIns="68580" bIns="34290" rtlCol="0">
            <a:normAutofit fontScale="25000" lnSpcReduction="20000"/>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450"/>
              </a:spcAft>
            </a:pPr>
            <a:r>
              <a:rPr lang="en-US" altLang="en-US" sz="11200" b="1" dirty="0">
                <a:solidFill>
                  <a:schemeClr val="tx2"/>
                </a:solidFill>
                <a:cs typeface="Calibri" panose="020F0502020204030204" pitchFamily="34" charset="0"/>
              </a:rPr>
              <a:t>599 affiliate faculty </a:t>
            </a:r>
          </a:p>
          <a:p>
            <a:pPr fontAlgn="auto">
              <a:spcAft>
                <a:spcPts val="450"/>
              </a:spcAft>
            </a:pPr>
            <a:r>
              <a:rPr lang="en-US" altLang="en-US" sz="11200" b="1" dirty="0">
                <a:solidFill>
                  <a:schemeClr val="tx2"/>
                </a:solidFill>
                <a:cs typeface="Calibri" panose="020F0502020204030204" pitchFamily="34" charset="0"/>
              </a:rPr>
              <a:t>12 academic departments </a:t>
            </a:r>
          </a:p>
          <a:p>
            <a:pPr fontAlgn="auto">
              <a:spcAft>
                <a:spcPts val="0"/>
              </a:spcAft>
            </a:pPr>
            <a:r>
              <a:rPr lang="en-US" altLang="en-US" sz="11200" b="1" dirty="0">
                <a:solidFill>
                  <a:schemeClr val="tx2"/>
                </a:solidFill>
                <a:cs typeface="Calibri" panose="020F0502020204030204" pitchFamily="34" charset="0"/>
              </a:rPr>
              <a:t>Faculty from UMass Chan-Baystate serve on various committees:</a:t>
            </a:r>
          </a:p>
          <a:p>
            <a:pPr marL="0" indent="0">
              <a:buNone/>
            </a:pPr>
            <a:r>
              <a:rPr lang="en-US" sz="8000" b="1" dirty="0">
                <a:solidFill>
                  <a:schemeClr val="tx2"/>
                </a:solidFill>
                <a:cs typeface="Calibri" panose="020F0502020204030204" pitchFamily="34" charset="0"/>
              </a:rPr>
              <a:t>	</a:t>
            </a:r>
            <a:r>
              <a:rPr lang="en-US" sz="8000" dirty="0"/>
              <a:t>-Executive Council</a:t>
            </a:r>
          </a:p>
          <a:p>
            <a:pPr marL="0" indent="0">
              <a:buNone/>
            </a:pPr>
            <a:r>
              <a:rPr lang="en-US" sz="8000" dirty="0"/>
              <a:t>	-Faculty Council</a:t>
            </a:r>
          </a:p>
          <a:p>
            <a:pPr marL="0" indent="0">
              <a:buNone/>
            </a:pPr>
            <a:r>
              <a:rPr lang="en-US" sz="8000" dirty="0"/>
              <a:t>	-Admissions Committee</a:t>
            </a:r>
          </a:p>
          <a:p>
            <a:pPr marL="0" indent="0">
              <a:buNone/>
            </a:pPr>
            <a:r>
              <a:rPr lang="en-US" sz="8000" dirty="0"/>
              <a:t>	-All Curriculum Committees</a:t>
            </a:r>
          </a:p>
          <a:p>
            <a:pPr marL="0" indent="0">
              <a:buNone/>
            </a:pPr>
            <a:r>
              <a:rPr lang="en-US" sz="8000" dirty="0"/>
              <a:t>	-Vista Curriculum Development</a:t>
            </a:r>
          </a:p>
          <a:p>
            <a:pPr marL="0" indent="0">
              <a:buNone/>
            </a:pPr>
            <a:r>
              <a:rPr lang="en-US" sz="8000" dirty="0"/>
              <a:t>	-Etc. as stated in SOM bylaws</a:t>
            </a:r>
          </a:p>
          <a:p>
            <a:pPr marL="0" indent="0">
              <a:buNone/>
            </a:pPr>
            <a:r>
              <a:rPr lang="en-US" sz="8000" dirty="0"/>
              <a:t>	</a:t>
            </a:r>
          </a:p>
          <a:p>
            <a:pPr marL="0" indent="0">
              <a:buNone/>
            </a:pPr>
            <a:endParaRPr lang="en-US" sz="8000" dirty="0"/>
          </a:p>
          <a:p>
            <a:pPr marL="0" indent="0" fontAlgn="auto">
              <a:spcAft>
                <a:spcPts val="0"/>
              </a:spcAft>
              <a:buNone/>
            </a:pPr>
            <a:endParaRPr lang="en-US" altLang="en-US" sz="8000" b="1" dirty="0">
              <a:solidFill>
                <a:schemeClr val="tx2"/>
              </a:solidFill>
              <a:latin typeface="Calibri" panose="020F0502020204030204" pitchFamily="34" charset="0"/>
              <a:cs typeface="Calibri" panose="020F0502020204030204" pitchFamily="34" charset="0"/>
            </a:endParaRPr>
          </a:p>
          <a:p>
            <a:pPr fontAlgn="auto">
              <a:spcAft>
                <a:spcPts val="0"/>
              </a:spcAft>
            </a:pPr>
            <a:endParaRPr lang="en-US" altLang="en-US" sz="8000" b="1" dirty="0">
              <a:solidFill>
                <a:schemeClr val="tx2"/>
              </a:solidFill>
              <a:latin typeface="Calibri" panose="020F0502020204030204" pitchFamily="34" charset="0"/>
              <a:cs typeface="Calibri" panose="020F0502020204030204" pitchFamily="34" charset="0"/>
            </a:endParaRPr>
          </a:p>
          <a:p>
            <a:pPr fontAlgn="auto">
              <a:spcAft>
                <a:spcPts val="0"/>
              </a:spcAft>
            </a:pPr>
            <a:endParaRPr lang="en-US" altLang="en-US" sz="1425" dirty="0"/>
          </a:p>
        </p:txBody>
      </p:sp>
    </p:spTree>
    <p:extLst>
      <p:ext uri="{BB962C8B-B14F-4D97-AF65-F5344CB8AC3E}">
        <p14:creationId xmlns:p14="http://schemas.microsoft.com/office/powerpoint/2010/main" val="375673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3793-C9AA-4C4F-A1B2-05C3AC112C41}"/>
              </a:ext>
            </a:extLst>
          </p:cNvPr>
          <p:cNvSpPr txBox="1"/>
          <p:nvPr/>
        </p:nvSpPr>
        <p:spPr>
          <a:xfrm>
            <a:off x="1600200" y="-23674"/>
            <a:ext cx="8458200" cy="1338828"/>
          </a:xfrm>
          <a:prstGeom prst="rect">
            <a:avLst/>
          </a:prstGeom>
          <a:noFill/>
        </p:spPr>
        <p:txBody>
          <a:bodyPr wrap="square">
            <a:spAutoFit/>
          </a:bodyPr>
          <a:lstStyle/>
          <a:p>
            <a:pPr defTabSz="914354">
              <a:lnSpc>
                <a:spcPct val="90000"/>
              </a:lnSpc>
              <a:spcAft>
                <a:spcPts val="450"/>
              </a:spcAft>
            </a:pPr>
            <a:r>
              <a:rPr lang="en-US" altLang="en-US" sz="3000" b="1" dirty="0">
                <a:solidFill>
                  <a:schemeClr val="tx2"/>
                </a:solidFill>
                <a:latin typeface="+mj-lt"/>
                <a:ea typeface="Geneva" charset="-128"/>
                <a:cs typeface="Calibri"/>
              </a:rPr>
              <a:t>All faculty have a primary appointment in either the TH Chan School of Medicine or Tan Chingfen Graduate School of Nursing.</a:t>
            </a:r>
            <a:endParaRPr lang="en-US" sz="3000" b="1" dirty="0">
              <a:solidFill>
                <a:schemeClr val="tx2"/>
              </a:solidFill>
              <a:latin typeface="+mj-lt"/>
              <a:ea typeface="Geneva" charset="-128"/>
              <a:cs typeface="Calibri"/>
            </a:endParaRPr>
          </a:p>
        </p:txBody>
      </p:sp>
      <p:sp>
        <p:nvSpPr>
          <p:cNvPr id="3" name="Oval 2">
            <a:extLst>
              <a:ext uri="{FF2B5EF4-FFF2-40B4-BE49-F238E27FC236}">
                <a16:creationId xmlns:a16="http://schemas.microsoft.com/office/drawing/2014/main" id="{F6132557-724F-47B6-80FD-F2F82D56861E}"/>
              </a:ext>
            </a:extLst>
          </p:cNvPr>
          <p:cNvSpPr>
            <a:spLocks noChangeAspect="1"/>
          </p:cNvSpPr>
          <p:nvPr/>
        </p:nvSpPr>
        <p:spPr bwMode="auto">
          <a:xfrm>
            <a:off x="1671456" y="1362962"/>
            <a:ext cx="4221261" cy="3996534"/>
          </a:xfrm>
          <a:prstGeom prst="ellipse">
            <a:avLst/>
          </a:prstGeom>
          <a:noFill/>
          <a:ln w="63500">
            <a:solidFill>
              <a:srgbClr val="00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fontAlgn="auto" hangingPunct="1">
              <a:spcBef>
                <a:spcPts val="0"/>
              </a:spcBef>
              <a:spcAft>
                <a:spcPts val="0"/>
              </a:spcAft>
              <a:defRPr/>
            </a:pPr>
            <a:endParaRPr lang="en-US" kern="0" dirty="0">
              <a:solidFill>
                <a:srgbClr val="FFFFFF"/>
              </a:solidFill>
              <a:latin typeface="Arial"/>
            </a:endParaRPr>
          </a:p>
        </p:txBody>
      </p:sp>
      <p:sp>
        <p:nvSpPr>
          <p:cNvPr id="4" name="Oval 3">
            <a:extLst>
              <a:ext uri="{FF2B5EF4-FFF2-40B4-BE49-F238E27FC236}">
                <a16:creationId xmlns:a16="http://schemas.microsoft.com/office/drawing/2014/main" id="{F25FB8D5-23BC-4D5E-8BC7-783050EBCF9E}"/>
              </a:ext>
            </a:extLst>
          </p:cNvPr>
          <p:cNvSpPr>
            <a:spLocks noChangeAspect="1"/>
          </p:cNvSpPr>
          <p:nvPr/>
        </p:nvSpPr>
        <p:spPr bwMode="auto">
          <a:xfrm>
            <a:off x="3982620" y="2410317"/>
            <a:ext cx="1901825" cy="1901825"/>
          </a:xfrm>
          <a:prstGeom prst="ellipse">
            <a:avLst/>
          </a:prstGeom>
          <a:noFill/>
          <a:ln w="63500">
            <a:solidFill>
              <a:schemeClr val="accent4"/>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dirty="0">
              <a:solidFill>
                <a:srgbClr val="FFFFFF"/>
              </a:solidFill>
              <a:latin typeface="Arial"/>
            </a:endParaRPr>
          </a:p>
        </p:txBody>
      </p:sp>
      <p:sp>
        <p:nvSpPr>
          <p:cNvPr id="5" name="TextBox 4">
            <a:extLst>
              <a:ext uri="{FF2B5EF4-FFF2-40B4-BE49-F238E27FC236}">
                <a16:creationId xmlns:a16="http://schemas.microsoft.com/office/drawing/2014/main" id="{962AD22B-FA4F-4005-B5F0-132CFA37B19E}"/>
              </a:ext>
            </a:extLst>
          </p:cNvPr>
          <p:cNvSpPr txBox="1"/>
          <p:nvPr/>
        </p:nvSpPr>
        <p:spPr>
          <a:xfrm>
            <a:off x="2348682" y="3073496"/>
            <a:ext cx="1295400" cy="646331"/>
          </a:xfrm>
          <a:prstGeom prst="rect">
            <a:avLst/>
          </a:prstGeom>
          <a:noFill/>
        </p:spPr>
        <p:txBody>
          <a:bodyPr wrap="square" rtlCol="0">
            <a:spAutoFit/>
          </a:bodyPr>
          <a:lstStyle/>
          <a:p>
            <a:r>
              <a:rPr lang="en-US" b="1" dirty="0">
                <a:solidFill>
                  <a:srgbClr val="000000"/>
                </a:solidFill>
                <a:latin typeface="+mn-lt"/>
                <a:cs typeface="Calibri" panose="020F0502020204030204" pitchFamily="34" charset="0"/>
              </a:rPr>
              <a:t>TH Chan SOM</a:t>
            </a:r>
          </a:p>
        </p:txBody>
      </p:sp>
      <p:sp>
        <p:nvSpPr>
          <p:cNvPr id="6" name="TextBox 5">
            <a:extLst>
              <a:ext uri="{FF2B5EF4-FFF2-40B4-BE49-F238E27FC236}">
                <a16:creationId xmlns:a16="http://schemas.microsoft.com/office/drawing/2014/main" id="{D2672C39-68ED-4C1A-A6FD-2AB2DD9C845F}"/>
              </a:ext>
            </a:extLst>
          </p:cNvPr>
          <p:cNvSpPr txBox="1"/>
          <p:nvPr/>
        </p:nvSpPr>
        <p:spPr>
          <a:xfrm>
            <a:off x="4321308" y="3073496"/>
            <a:ext cx="1556840" cy="646331"/>
          </a:xfrm>
          <a:prstGeom prst="rect">
            <a:avLst/>
          </a:prstGeom>
          <a:noFill/>
        </p:spPr>
        <p:txBody>
          <a:bodyPr wrap="square" rtlCol="0">
            <a:spAutoFit/>
          </a:bodyPr>
          <a:lstStyle/>
          <a:p>
            <a:r>
              <a:rPr lang="en-US" b="1" dirty="0">
                <a:solidFill>
                  <a:srgbClr val="000000"/>
                </a:solidFill>
                <a:latin typeface="+mn-lt"/>
                <a:cs typeface="Calibri" panose="020F0502020204030204" pitchFamily="34" charset="0"/>
              </a:rPr>
              <a:t>Morningside GSBS</a:t>
            </a:r>
          </a:p>
        </p:txBody>
      </p:sp>
      <p:sp>
        <p:nvSpPr>
          <p:cNvPr id="7" name="Oval 6">
            <a:extLst>
              <a:ext uri="{FF2B5EF4-FFF2-40B4-BE49-F238E27FC236}">
                <a16:creationId xmlns:a16="http://schemas.microsoft.com/office/drawing/2014/main" id="{44546DE4-31E7-461E-892E-0F46C29D5259}"/>
              </a:ext>
            </a:extLst>
          </p:cNvPr>
          <p:cNvSpPr>
            <a:spLocks noChangeAspect="1"/>
          </p:cNvSpPr>
          <p:nvPr/>
        </p:nvSpPr>
        <p:spPr bwMode="auto">
          <a:xfrm>
            <a:off x="5931935" y="2967335"/>
            <a:ext cx="1226477" cy="987425"/>
          </a:xfrm>
          <a:prstGeom prst="ellipse">
            <a:avLst/>
          </a:prstGeom>
          <a:noFill/>
          <a:ln w="63500">
            <a:solidFill>
              <a:schemeClr val="tx2"/>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dirty="0">
              <a:solidFill>
                <a:srgbClr val="FFFFFF"/>
              </a:solidFill>
              <a:latin typeface="Arial"/>
            </a:endParaRPr>
          </a:p>
        </p:txBody>
      </p:sp>
      <p:sp>
        <p:nvSpPr>
          <p:cNvPr id="8" name="TextBox 7">
            <a:extLst>
              <a:ext uri="{FF2B5EF4-FFF2-40B4-BE49-F238E27FC236}">
                <a16:creationId xmlns:a16="http://schemas.microsoft.com/office/drawing/2014/main" id="{E7BF3771-4C94-43CC-9DFB-8EE68E3AA7EE}"/>
              </a:ext>
            </a:extLst>
          </p:cNvPr>
          <p:cNvSpPr txBox="1"/>
          <p:nvPr/>
        </p:nvSpPr>
        <p:spPr>
          <a:xfrm flipH="1">
            <a:off x="6030915" y="2999382"/>
            <a:ext cx="1226478" cy="923330"/>
          </a:xfrm>
          <a:prstGeom prst="rect">
            <a:avLst/>
          </a:prstGeom>
          <a:noFill/>
        </p:spPr>
        <p:txBody>
          <a:bodyPr wrap="square" rtlCol="0">
            <a:spAutoFit/>
          </a:bodyPr>
          <a:lstStyle/>
          <a:p>
            <a:r>
              <a:rPr lang="en-US" b="1" dirty="0">
                <a:solidFill>
                  <a:srgbClr val="000000"/>
                </a:solidFill>
                <a:latin typeface="+mn-lt"/>
                <a:cs typeface="Calibri" panose="020F0502020204030204" pitchFamily="34" charset="0"/>
              </a:rPr>
              <a:t>Tan Chingfen GSN</a:t>
            </a:r>
          </a:p>
        </p:txBody>
      </p:sp>
      <p:sp>
        <p:nvSpPr>
          <p:cNvPr id="9" name="Rectangle 8">
            <a:extLst>
              <a:ext uri="{FF2B5EF4-FFF2-40B4-BE49-F238E27FC236}">
                <a16:creationId xmlns:a16="http://schemas.microsoft.com/office/drawing/2014/main" id="{B93906C6-2DFE-49F4-9732-0F83F33F1383}"/>
              </a:ext>
            </a:extLst>
          </p:cNvPr>
          <p:cNvSpPr>
            <a:spLocks noChangeArrowheads="1"/>
          </p:cNvSpPr>
          <p:nvPr/>
        </p:nvSpPr>
        <p:spPr bwMode="auto">
          <a:xfrm>
            <a:off x="6858000" y="1510431"/>
            <a:ext cx="358224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354">
              <a:lnSpc>
                <a:spcPct val="90000"/>
              </a:lnSpc>
              <a:spcAft>
                <a:spcPts val="450"/>
              </a:spcAft>
            </a:pPr>
            <a:r>
              <a:rPr lang="en-US" altLang="en-US" sz="2000" b="1" dirty="0">
                <a:solidFill>
                  <a:schemeClr val="accent1"/>
                </a:solidFill>
                <a:latin typeface="+mn-lt"/>
                <a:ea typeface="Geneva" charset="-128"/>
                <a:cs typeface="Calibri"/>
              </a:rPr>
              <a:t>Some faculty have a secondary appointment in the Morningside Graduate School of Biomedical Sciences.</a:t>
            </a:r>
          </a:p>
        </p:txBody>
      </p:sp>
      <p:cxnSp>
        <p:nvCxnSpPr>
          <p:cNvPr id="10" name="Straight Arrow Connector 9">
            <a:extLst>
              <a:ext uri="{FF2B5EF4-FFF2-40B4-BE49-F238E27FC236}">
                <a16:creationId xmlns:a16="http://schemas.microsoft.com/office/drawing/2014/main" id="{519A00FA-8F68-4EC8-8167-56016E5CE7F0}"/>
              </a:ext>
            </a:extLst>
          </p:cNvPr>
          <p:cNvCxnSpPr>
            <a:cxnSpLocks noChangeShapeType="1"/>
          </p:cNvCxnSpPr>
          <p:nvPr/>
        </p:nvCxnSpPr>
        <p:spPr bwMode="auto">
          <a:xfrm flipH="1">
            <a:off x="6030915" y="1998419"/>
            <a:ext cx="509587" cy="720725"/>
          </a:xfrm>
          <a:prstGeom prst="straightConnector1">
            <a:avLst/>
          </a:prstGeom>
          <a:noFill/>
          <a:ln w="57150">
            <a:solidFill>
              <a:schemeClr val="accent4"/>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12140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05E598B-1EFA-4CA6-A680-3B0FC3BD7B2E}"/>
              </a:ext>
            </a:extLst>
          </p:cNvPr>
          <p:cNvSpPr txBox="1">
            <a:spLocks/>
          </p:cNvSpPr>
          <p:nvPr/>
        </p:nvSpPr>
        <p:spPr>
          <a:xfrm>
            <a:off x="838200" y="0"/>
            <a:ext cx="9829800" cy="1600200"/>
          </a:xfrm>
          <a:prstGeom prst="rect">
            <a:avLst/>
          </a:prstGeom>
        </p:spPr>
        <p:txBody>
          <a:bodyPr>
            <a:normAutofit lnSpcReduction="10000"/>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fontAlgn="auto">
              <a:spcAft>
                <a:spcPts val="0"/>
              </a:spcAft>
            </a:pPr>
            <a:r>
              <a:rPr lang="en-US" sz="3000" dirty="0">
                <a:latin typeface="+mj-lt"/>
                <a:cs typeface="Calibri" panose="020F0502020204030204" pitchFamily="34" charset="0"/>
              </a:rPr>
              <a:t>Tan Chingfen Graduate School of Nursing Prepares practice-focused (DNP) and research-focused (PhD) nursing leaders.</a:t>
            </a:r>
            <a:br>
              <a:rPr lang="en-US" altLang="en-US" sz="3200" dirty="0">
                <a:latin typeface="+mn-lt"/>
                <a:cs typeface="Calibri" panose="020F0502020204030204" pitchFamily="34" charset="0"/>
              </a:rPr>
            </a:br>
            <a:endParaRPr lang="en-US" altLang="en-US" sz="3200" dirty="0">
              <a:latin typeface="+mn-lt"/>
              <a:cs typeface="Calibri" panose="020F0502020204030204" pitchFamily="34" charset="0"/>
            </a:endParaRPr>
          </a:p>
        </p:txBody>
      </p:sp>
      <p:pic>
        <p:nvPicPr>
          <p:cNvPr id="5" name="Picture Placeholder 5">
            <a:extLst>
              <a:ext uri="{FF2B5EF4-FFF2-40B4-BE49-F238E27FC236}">
                <a16:creationId xmlns:a16="http://schemas.microsoft.com/office/drawing/2014/main" id="{CB82D8D5-EB41-20E5-728F-47B658BD7FB8}"/>
              </a:ext>
            </a:extLst>
          </p:cNvPr>
          <p:cNvPicPr>
            <a:picLocks noChangeAspect="1"/>
          </p:cNvPicPr>
          <p:nvPr/>
        </p:nvPicPr>
        <p:blipFill rotWithShape="1">
          <a:blip r:embed="rId2">
            <a:extLst>
              <a:ext uri="{28A0092B-C50C-407E-A947-70E740481C1C}">
                <a14:useLocalDpi xmlns:a14="http://schemas.microsoft.com/office/drawing/2010/main" val="0"/>
              </a:ext>
            </a:extLst>
          </a:blip>
          <a:srcRect t="19619" r="-1" b="36869"/>
          <a:stretch/>
        </p:blipFill>
        <p:spPr bwMode="auto">
          <a:xfrm>
            <a:off x="828261" y="1634279"/>
            <a:ext cx="3733800" cy="1719196"/>
          </a:xfrm>
          <a:prstGeom prst="rect">
            <a:avLst/>
          </a:prstGeom>
          <a:solidFill>
            <a:srgbClr val="FFFFFF"/>
          </a:solidFill>
          <a:ln>
            <a:noFill/>
          </a:ln>
          <a:effectLst>
            <a:outerShdw blurRad="292100" dist="139700" dir="2700000" rotWithShape="0">
              <a:srgbClr val="808080">
                <a:alpha val="64998"/>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7" name="Content Placeholder 7">
            <a:extLst>
              <a:ext uri="{FF2B5EF4-FFF2-40B4-BE49-F238E27FC236}">
                <a16:creationId xmlns:a16="http://schemas.microsoft.com/office/drawing/2014/main" id="{F6121152-9C96-026C-12FA-22AC101DFCB4}"/>
              </a:ext>
            </a:extLst>
          </p:cNvPr>
          <p:cNvSpPr txBox="1">
            <a:spLocks/>
          </p:cNvSpPr>
          <p:nvPr/>
        </p:nvSpPr>
        <p:spPr>
          <a:xfrm>
            <a:off x="5486400" y="1581577"/>
            <a:ext cx="6324600" cy="2590800"/>
          </a:xfrm>
          <a:prstGeom prst="rect">
            <a:avLst/>
          </a:prstGeom>
        </p:spPr>
        <p:txBody>
          <a:bodyPr vert="horz" lIns="68580" tIns="34290" rIns="68580" bIns="34290" rtlCol="0">
            <a:normAutofit fontScale="25000" lnSpcReduction="20000"/>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15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15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15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15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15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450"/>
              </a:spcAft>
              <a:buFont typeface="Arial" panose="020B0604020202020204" pitchFamily="34" charset="0"/>
              <a:buNone/>
            </a:pPr>
            <a:r>
              <a:rPr lang="en-US" altLang="en-US" sz="9600" b="1" dirty="0">
                <a:solidFill>
                  <a:schemeClr val="tx2"/>
                </a:solidFill>
                <a:cs typeface="Calibri" panose="020F0502020204030204" pitchFamily="34" charset="0"/>
              </a:rPr>
              <a:t>Educational Programs:</a:t>
            </a:r>
          </a:p>
          <a:p>
            <a:pPr fontAlgn="auto">
              <a:spcAft>
                <a:spcPts val="0"/>
              </a:spcAft>
            </a:pPr>
            <a:r>
              <a:rPr lang="en-US" altLang="en-US" sz="8000" b="1" dirty="0">
                <a:solidFill>
                  <a:schemeClr val="tx2"/>
                </a:solidFill>
                <a:cs typeface="Calibri" panose="020F0502020204030204" pitchFamily="34" charset="0"/>
              </a:rPr>
              <a:t>Graduate Entry Pathway (GEP) - Prelicensure</a:t>
            </a:r>
          </a:p>
          <a:p>
            <a:pPr fontAlgn="auto">
              <a:spcAft>
                <a:spcPts val="0"/>
              </a:spcAft>
            </a:pPr>
            <a:r>
              <a:rPr lang="en-US" altLang="en-US" sz="8000" b="1" dirty="0">
                <a:solidFill>
                  <a:schemeClr val="tx2"/>
                </a:solidFill>
                <a:cs typeface="Calibri" panose="020F0502020204030204" pitchFamily="34" charset="0"/>
              </a:rPr>
              <a:t>Master of Science (MS) Program - Nursing &amp; Interprofessional Leadership</a:t>
            </a:r>
          </a:p>
          <a:p>
            <a:pPr fontAlgn="auto">
              <a:spcAft>
                <a:spcPts val="0"/>
              </a:spcAft>
            </a:pPr>
            <a:r>
              <a:rPr lang="en-US" altLang="en-US" sz="8000" b="1" dirty="0">
                <a:solidFill>
                  <a:schemeClr val="tx2"/>
                </a:solidFill>
                <a:cs typeface="Calibri" panose="020F0502020204030204" pitchFamily="34" charset="0"/>
              </a:rPr>
              <a:t>Post-Graduate Certificates (PGC)</a:t>
            </a:r>
          </a:p>
          <a:p>
            <a:pPr fontAlgn="auto">
              <a:spcAft>
                <a:spcPts val="0"/>
              </a:spcAft>
            </a:pPr>
            <a:r>
              <a:rPr lang="en-US" altLang="en-US" sz="8000" b="1" dirty="0">
                <a:solidFill>
                  <a:schemeClr val="tx2"/>
                </a:solidFill>
                <a:cs typeface="Calibri" panose="020F0502020204030204" pitchFamily="34" charset="0"/>
              </a:rPr>
              <a:t>Doctor of Nursing Practice (DNP) Program</a:t>
            </a:r>
          </a:p>
          <a:p>
            <a:pPr fontAlgn="auto">
              <a:spcAft>
                <a:spcPts val="0"/>
              </a:spcAft>
            </a:pPr>
            <a:r>
              <a:rPr lang="en-US" altLang="en-US" sz="8000" b="1" dirty="0">
                <a:solidFill>
                  <a:schemeClr val="tx2"/>
                </a:solidFill>
                <a:cs typeface="Calibri" panose="020F0502020204030204" pitchFamily="34" charset="0"/>
              </a:rPr>
              <a:t>Doctor of Philosophy in Nursing (PhD)</a:t>
            </a:r>
            <a:endParaRPr lang="en-US" altLang="en-US" sz="1425" dirty="0"/>
          </a:p>
        </p:txBody>
      </p:sp>
      <p:sp>
        <p:nvSpPr>
          <p:cNvPr id="8" name="Content Placeholder 7">
            <a:extLst>
              <a:ext uri="{FF2B5EF4-FFF2-40B4-BE49-F238E27FC236}">
                <a16:creationId xmlns:a16="http://schemas.microsoft.com/office/drawing/2014/main" id="{5848FAD6-56EF-0002-54F7-B57D47C5E2AF}"/>
              </a:ext>
            </a:extLst>
          </p:cNvPr>
          <p:cNvSpPr txBox="1">
            <a:spLocks/>
          </p:cNvSpPr>
          <p:nvPr/>
        </p:nvSpPr>
        <p:spPr>
          <a:xfrm>
            <a:off x="635267" y="3736311"/>
            <a:ext cx="4774933" cy="872133"/>
          </a:xfrm>
          <a:prstGeom prst="rect">
            <a:avLst/>
          </a:prstGeom>
        </p:spPr>
        <p:txBody>
          <a:bodyPr vert="horz" lIns="68580" tIns="34290" rIns="68580" bIns="34290" rtlCol="0">
            <a:normAutofit fontScale="47500" lnSpcReduction="20000"/>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450"/>
              </a:spcAft>
            </a:pPr>
            <a:r>
              <a:rPr lang="en-US" altLang="en-US" sz="5200" b="1">
                <a:solidFill>
                  <a:schemeClr val="tx2"/>
                </a:solidFill>
                <a:cs typeface="Calibri" panose="020F0502020204030204" pitchFamily="34" charset="0"/>
              </a:rPr>
              <a:t>307 </a:t>
            </a:r>
            <a:r>
              <a:rPr lang="en-US" altLang="en-US" sz="5200" b="1" dirty="0">
                <a:solidFill>
                  <a:schemeClr val="tx2"/>
                </a:solidFill>
                <a:cs typeface="Calibri" panose="020F0502020204030204" pitchFamily="34" charset="0"/>
              </a:rPr>
              <a:t>students</a:t>
            </a:r>
          </a:p>
          <a:p>
            <a:pPr fontAlgn="auto">
              <a:spcAft>
                <a:spcPts val="450"/>
              </a:spcAft>
            </a:pPr>
            <a:r>
              <a:rPr lang="en-US" altLang="en-US" sz="5200" b="1" dirty="0">
                <a:solidFill>
                  <a:schemeClr val="tx2"/>
                </a:solidFill>
                <a:cs typeface="Calibri" panose="020F0502020204030204" pitchFamily="34" charset="0"/>
              </a:rPr>
              <a:t>199 faculty (30 core faculty) </a:t>
            </a:r>
          </a:p>
          <a:p>
            <a:pPr fontAlgn="auto">
              <a:spcAft>
                <a:spcPts val="0"/>
              </a:spcAft>
            </a:pPr>
            <a:endParaRPr lang="en-US" altLang="en-US" sz="1425" dirty="0"/>
          </a:p>
        </p:txBody>
      </p:sp>
      <p:sp>
        <p:nvSpPr>
          <p:cNvPr id="9" name="Rectangle 8">
            <a:extLst>
              <a:ext uri="{FF2B5EF4-FFF2-40B4-BE49-F238E27FC236}">
                <a16:creationId xmlns:a16="http://schemas.microsoft.com/office/drawing/2014/main" id="{76781DE7-844C-A055-3EB8-31794F1E15B2}"/>
              </a:ext>
            </a:extLst>
          </p:cNvPr>
          <p:cNvSpPr/>
          <p:nvPr/>
        </p:nvSpPr>
        <p:spPr>
          <a:xfrm>
            <a:off x="4343400" y="4804272"/>
            <a:ext cx="6984733" cy="1569660"/>
          </a:xfrm>
          <a:prstGeom prst="rect">
            <a:avLst/>
          </a:prstGeom>
          <a:ln w="19050">
            <a:solidFill>
              <a:schemeClr val="tx1"/>
            </a:solidFill>
          </a:ln>
        </p:spPr>
        <p:txBody>
          <a:bodyPr wrap="none">
            <a:spAutoFit/>
          </a:bodyPr>
          <a:lstStyle/>
          <a:p>
            <a:pPr marL="9525" indent="-9525">
              <a:tabLst>
                <a:tab pos="2735263" algn="l"/>
              </a:tabLst>
            </a:pPr>
            <a:r>
              <a:rPr lang="en-US" altLang="en-US" sz="2400" b="1" dirty="0">
                <a:solidFill>
                  <a:schemeClr val="tx2"/>
                </a:solidFill>
                <a:latin typeface="+mn-lt"/>
                <a:cs typeface="Calibri" panose="020F0502020204030204" pitchFamily="34" charset="0"/>
              </a:rPr>
              <a:t>Nursing School Rank: 	#2 in Massachusetts</a:t>
            </a:r>
            <a:br>
              <a:rPr lang="en-US" altLang="en-US" sz="2400" b="1" dirty="0">
                <a:solidFill>
                  <a:schemeClr val="tx2"/>
                </a:solidFill>
                <a:latin typeface="+mn-lt"/>
                <a:cs typeface="Calibri" panose="020F0502020204030204" pitchFamily="34" charset="0"/>
              </a:rPr>
            </a:br>
            <a:r>
              <a:rPr lang="en-US" altLang="en-US" b="1" i="1" dirty="0">
                <a:solidFill>
                  <a:schemeClr val="tx2"/>
                </a:solidFill>
                <a:latin typeface="+mn-lt"/>
                <a:cs typeface="Calibri" panose="020F0502020204030204" pitchFamily="34" charset="0"/>
              </a:rPr>
              <a:t>(Nursing Schools Almanac)</a:t>
            </a:r>
            <a:r>
              <a:rPr lang="en-US" altLang="en-US" b="1" dirty="0">
                <a:solidFill>
                  <a:schemeClr val="tx2"/>
                </a:solidFill>
                <a:latin typeface="+mn-lt"/>
                <a:cs typeface="Calibri" panose="020F0502020204030204" pitchFamily="34" charset="0"/>
              </a:rPr>
              <a:t>	</a:t>
            </a:r>
            <a:r>
              <a:rPr lang="en-US" altLang="en-US" sz="2400" b="1" dirty="0">
                <a:solidFill>
                  <a:schemeClr val="tx2"/>
                </a:solidFill>
                <a:latin typeface="+mn-lt"/>
                <a:cs typeface="Calibri" panose="020F0502020204030204" pitchFamily="34" charset="0"/>
              </a:rPr>
              <a:t>#4 in New England</a:t>
            </a:r>
            <a:br>
              <a:rPr lang="en-US" altLang="en-US" sz="2400" b="1" dirty="0">
                <a:solidFill>
                  <a:schemeClr val="tx2"/>
                </a:solidFill>
                <a:latin typeface="+mn-lt"/>
                <a:cs typeface="Calibri" panose="020F0502020204030204" pitchFamily="34" charset="0"/>
              </a:rPr>
            </a:br>
            <a:r>
              <a:rPr lang="en-US" altLang="en-US" sz="2400" b="1" dirty="0">
                <a:solidFill>
                  <a:schemeClr val="tx2"/>
                </a:solidFill>
                <a:latin typeface="+mn-lt"/>
                <a:cs typeface="Calibri" panose="020F0502020204030204" pitchFamily="34" charset="0"/>
              </a:rPr>
              <a:t>	#23 in USA (public schools)</a:t>
            </a:r>
            <a:br>
              <a:rPr lang="en-US" altLang="en-US" sz="2400" b="1" dirty="0">
                <a:solidFill>
                  <a:schemeClr val="tx2"/>
                </a:solidFill>
                <a:latin typeface="+mn-lt"/>
                <a:cs typeface="Calibri" panose="020F0502020204030204" pitchFamily="34" charset="0"/>
              </a:rPr>
            </a:br>
            <a:r>
              <a:rPr lang="en-US" altLang="en-US" sz="2400" b="1" dirty="0">
                <a:solidFill>
                  <a:schemeClr val="tx2"/>
                </a:solidFill>
                <a:latin typeface="+mn-lt"/>
                <a:cs typeface="Calibri" panose="020F0502020204030204" pitchFamily="34" charset="0"/>
              </a:rPr>
              <a:t>	#41 in USA (all schools)</a:t>
            </a:r>
          </a:p>
        </p:txBody>
      </p:sp>
    </p:spTree>
    <p:extLst>
      <p:ext uri="{BB962C8B-B14F-4D97-AF65-F5344CB8AC3E}">
        <p14:creationId xmlns:p14="http://schemas.microsoft.com/office/powerpoint/2010/main" val="1786674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05E598B-1EFA-4CA6-A680-3B0FC3BD7B2E}"/>
              </a:ext>
            </a:extLst>
          </p:cNvPr>
          <p:cNvSpPr txBox="1">
            <a:spLocks/>
          </p:cNvSpPr>
          <p:nvPr/>
        </p:nvSpPr>
        <p:spPr>
          <a:xfrm>
            <a:off x="1530658" y="0"/>
            <a:ext cx="8451542" cy="1600200"/>
          </a:xfrm>
          <a:prstGeom prst="rect">
            <a:avLst/>
          </a:prstGeom>
        </p:spPr>
        <p:txBody>
          <a:bodyPr>
            <a:normAutofit lnSpcReduction="10000"/>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fontAlgn="auto">
              <a:spcAft>
                <a:spcPts val="0"/>
              </a:spcAft>
            </a:pPr>
            <a:r>
              <a:rPr lang="en-US" altLang="en-US" sz="3000" dirty="0">
                <a:latin typeface="+mj-lt"/>
                <a:cs typeface="Calibri" panose="020F0502020204030204" pitchFamily="34" charset="0"/>
              </a:rPr>
              <a:t>The Morningside Graduate School of Biomedical Sciences educates graduate students in research.</a:t>
            </a:r>
            <a:br>
              <a:rPr lang="en-US" altLang="en-US" sz="3200" dirty="0">
                <a:latin typeface="+mn-lt"/>
                <a:cs typeface="Calibri" panose="020F0502020204030204" pitchFamily="34" charset="0"/>
              </a:rPr>
            </a:br>
            <a:endParaRPr lang="en-US" altLang="en-US" sz="3200" dirty="0">
              <a:latin typeface="+mn-lt"/>
              <a:cs typeface="Calibri" panose="020F0502020204030204" pitchFamily="34" charset="0"/>
            </a:endParaRPr>
          </a:p>
        </p:txBody>
      </p:sp>
      <p:pic>
        <p:nvPicPr>
          <p:cNvPr id="3" name="Picture 2">
            <a:extLst>
              <a:ext uri="{FF2B5EF4-FFF2-40B4-BE49-F238E27FC236}">
                <a16:creationId xmlns:a16="http://schemas.microsoft.com/office/drawing/2014/main" id="{F3EA4E9D-0A56-462F-8581-7523642FA175}"/>
              </a:ext>
            </a:extLst>
          </p:cNvPr>
          <p:cNvPicPr>
            <a:picLocks noChangeAspect="1"/>
          </p:cNvPicPr>
          <p:nvPr/>
        </p:nvPicPr>
        <p:blipFill>
          <a:blip r:embed="rId2"/>
          <a:stretch>
            <a:fillRect/>
          </a:stretch>
        </p:blipFill>
        <p:spPr>
          <a:xfrm>
            <a:off x="1676400" y="990600"/>
            <a:ext cx="2493480" cy="3133616"/>
          </a:xfrm>
          <a:prstGeom prst="rect">
            <a:avLst/>
          </a:prstGeom>
        </p:spPr>
      </p:pic>
      <p:pic>
        <p:nvPicPr>
          <p:cNvPr id="4" name="Picture 3">
            <a:extLst>
              <a:ext uri="{FF2B5EF4-FFF2-40B4-BE49-F238E27FC236}">
                <a16:creationId xmlns:a16="http://schemas.microsoft.com/office/drawing/2014/main" id="{355BE682-8B37-46EA-BF0C-23E8D451E5CF}"/>
              </a:ext>
            </a:extLst>
          </p:cNvPr>
          <p:cNvPicPr>
            <a:picLocks noChangeAspect="1"/>
          </p:cNvPicPr>
          <p:nvPr/>
        </p:nvPicPr>
        <p:blipFill>
          <a:blip r:embed="rId3"/>
          <a:stretch>
            <a:fillRect/>
          </a:stretch>
        </p:blipFill>
        <p:spPr>
          <a:xfrm>
            <a:off x="2685568" y="3657625"/>
            <a:ext cx="3181833" cy="2267118"/>
          </a:xfrm>
          <a:prstGeom prst="rect">
            <a:avLst/>
          </a:prstGeom>
        </p:spPr>
      </p:pic>
      <p:sp>
        <p:nvSpPr>
          <p:cNvPr id="6" name="Content Placeholder 8">
            <a:extLst>
              <a:ext uri="{FF2B5EF4-FFF2-40B4-BE49-F238E27FC236}">
                <a16:creationId xmlns:a16="http://schemas.microsoft.com/office/drawing/2014/main" id="{6047884A-93B6-4440-BF7B-C4D0F320FC90}"/>
              </a:ext>
            </a:extLst>
          </p:cNvPr>
          <p:cNvSpPr txBox="1">
            <a:spLocks/>
          </p:cNvSpPr>
          <p:nvPr/>
        </p:nvSpPr>
        <p:spPr>
          <a:xfrm>
            <a:off x="6507569" y="1303402"/>
            <a:ext cx="3981450" cy="4605392"/>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Clr>
                <a:schemeClr val="tx2"/>
              </a:buClr>
              <a:buFont typeface="Arial" panose="020B0604020202020204" pitchFamily="34" charset="0"/>
              <a:buNone/>
              <a:defRPr sz="1800" i="0" kern="1200">
                <a:solidFill>
                  <a:schemeClr val="bg1"/>
                </a:solidFill>
                <a:latin typeface="Arial" panose="020B0604020202020204" pitchFamily="34" charset="0"/>
                <a:ea typeface="+mn-ea"/>
                <a:cs typeface="Arial" panose="020B0604020202020204" pitchFamily="34" charset="0"/>
              </a:defRPr>
            </a:lvl1pPr>
            <a:lvl2pPr marL="342884" indent="0" algn="ctr" defTabSz="914354" rtl="0" eaLnBrk="1" latinLnBrk="0" hangingPunct="1">
              <a:lnSpc>
                <a:spcPct val="90000"/>
              </a:lnSpc>
              <a:spcBef>
                <a:spcPts val="500"/>
              </a:spcBef>
              <a:buClr>
                <a:schemeClr val="tx2"/>
              </a:buClr>
              <a:buFont typeface="Arial" panose="020B0604020202020204" pitchFamily="34" charset="0"/>
              <a:buNone/>
              <a:defRPr sz="1500" kern="1200">
                <a:solidFill>
                  <a:schemeClr val="tx1"/>
                </a:solidFill>
                <a:latin typeface="+mn-lt"/>
                <a:ea typeface="+mn-ea"/>
                <a:cs typeface="+mn-cs"/>
              </a:defRPr>
            </a:lvl2pPr>
            <a:lvl3pPr marL="685766" indent="0" algn="ctr" defTabSz="914354" rtl="0" eaLnBrk="1" latinLnBrk="0" hangingPunct="1">
              <a:lnSpc>
                <a:spcPct val="90000"/>
              </a:lnSpc>
              <a:spcBef>
                <a:spcPts val="500"/>
              </a:spcBef>
              <a:buClr>
                <a:schemeClr val="tx2"/>
              </a:buClr>
              <a:buFont typeface="Arial" panose="020B0604020202020204" pitchFamily="34" charset="0"/>
              <a:buNone/>
              <a:defRPr sz="1350" kern="1200">
                <a:solidFill>
                  <a:schemeClr val="tx1"/>
                </a:solidFill>
                <a:latin typeface="+mn-lt"/>
                <a:ea typeface="+mn-ea"/>
                <a:cs typeface="+mn-cs"/>
              </a:defRPr>
            </a:lvl3pPr>
            <a:lvl4pPr marL="1028649" indent="0" algn="ctr" defTabSz="914354"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4pPr>
            <a:lvl5pPr marL="1371532" indent="0" algn="ctr" defTabSz="914354"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5pPr>
            <a:lvl6pPr marL="1714415" indent="0" algn="ctr" defTabSz="914354"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297" indent="0" algn="ctr" defTabSz="914354"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180" indent="0" algn="ctr" defTabSz="914354"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064" indent="0" algn="ctr" defTabSz="914354"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l" fontAlgn="auto">
              <a:spcBef>
                <a:spcPct val="0"/>
              </a:spcBef>
              <a:spcAft>
                <a:spcPts val="0"/>
              </a:spcAft>
            </a:pPr>
            <a:r>
              <a:rPr lang="en-US" altLang="en-US" sz="2000" b="1" dirty="0">
                <a:solidFill>
                  <a:schemeClr val="tx2"/>
                </a:solidFill>
                <a:latin typeface="+mn-lt"/>
                <a:cs typeface="Calibri" panose="020F0502020204030204" pitchFamily="34" charset="0"/>
              </a:rPr>
              <a:t>PhD in Biomedical Sciences</a:t>
            </a:r>
          </a:p>
          <a:p>
            <a:pPr marL="742950" lvl="1" indent="-342900" algn="l" fontAlgn="auto">
              <a:spcBef>
                <a:spcPct val="0"/>
              </a:spcBef>
              <a:spcAft>
                <a:spcPts val="1200"/>
              </a:spcAft>
              <a:buFont typeface="Arial" panose="020B0604020202020204" pitchFamily="34" charset="0"/>
              <a:buChar char="•"/>
            </a:pPr>
            <a:r>
              <a:rPr lang="en-US" altLang="en-US" sz="2000" b="1" dirty="0">
                <a:solidFill>
                  <a:schemeClr val="tx2"/>
                </a:solidFill>
                <a:cs typeface="Calibri" panose="020F0502020204030204" pitchFamily="34" charset="0"/>
              </a:rPr>
              <a:t>11 program concentrations</a:t>
            </a:r>
          </a:p>
          <a:p>
            <a:pPr algn="l" fontAlgn="auto">
              <a:spcBef>
                <a:spcPct val="0"/>
              </a:spcBef>
              <a:spcAft>
                <a:spcPts val="1200"/>
              </a:spcAft>
            </a:pPr>
            <a:r>
              <a:rPr lang="en-US" altLang="en-US" sz="2000" b="1" dirty="0">
                <a:solidFill>
                  <a:schemeClr val="tx2"/>
                </a:solidFill>
                <a:latin typeface="+mn-lt"/>
                <a:cs typeface="Calibri" panose="020F0502020204030204" pitchFamily="34" charset="0"/>
              </a:rPr>
              <a:t>Masters of Clinical Science Investigation</a:t>
            </a:r>
          </a:p>
          <a:p>
            <a:pPr algn="l" fontAlgn="auto">
              <a:spcBef>
                <a:spcPct val="0"/>
              </a:spcBef>
              <a:spcAft>
                <a:spcPts val="1200"/>
              </a:spcAft>
            </a:pPr>
            <a:r>
              <a:rPr lang="en-US" altLang="en-US" sz="2000" b="1" dirty="0">
                <a:solidFill>
                  <a:schemeClr val="tx2"/>
                </a:solidFill>
                <a:latin typeface="+mn-lt"/>
                <a:cs typeface="Calibri" panose="020F0502020204030204" pitchFamily="34" charset="0"/>
              </a:rPr>
              <a:t>Preparatory programs</a:t>
            </a:r>
          </a:p>
          <a:p>
            <a:pPr algn="l" fontAlgn="auto">
              <a:spcBef>
                <a:spcPct val="0"/>
              </a:spcBef>
              <a:spcAft>
                <a:spcPts val="1200"/>
              </a:spcAft>
            </a:pPr>
            <a:r>
              <a:rPr lang="en-US" altLang="en-US" sz="2000" b="1" dirty="0">
                <a:solidFill>
                  <a:schemeClr val="tx2"/>
                </a:solidFill>
                <a:latin typeface="+mn-lt"/>
                <a:cs typeface="Calibri" panose="020F0502020204030204" pitchFamily="34" charset="0"/>
              </a:rPr>
              <a:t>339 PhD students</a:t>
            </a:r>
          </a:p>
          <a:p>
            <a:pPr algn="l" fontAlgn="auto">
              <a:spcBef>
                <a:spcPct val="0"/>
              </a:spcBef>
              <a:spcAft>
                <a:spcPts val="1200"/>
              </a:spcAft>
            </a:pPr>
            <a:r>
              <a:rPr lang="en-US" altLang="en-US" sz="2000" b="1" dirty="0">
                <a:solidFill>
                  <a:schemeClr val="tx2"/>
                </a:solidFill>
                <a:latin typeface="+mn-lt"/>
                <a:cs typeface="Calibri" panose="020F0502020204030204" pitchFamily="34" charset="0"/>
              </a:rPr>
              <a:t>74 MD/PhD students</a:t>
            </a:r>
          </a:p>
          <a:p>
            <a:pPr algn="l" fontAlgn="auto">
              <a:spcBef>
                <a:spcPct val="0"/>
              </a:spcBef>
              <a:spcAft>
                <a:spcPts val="1200"/>
              </a:spcAft>
            </a:pPr>
            <a:r>
              <a:rPr lang="en-US" altLang="en-US" sz="2000" b="1" dirty="0">
                <a:solidFill>
                  <a:schemeClr val="tx2"/>
                </a:solidFill>
                <a:latin typeface="+mn-lt"/>
                <a:cs typeface="Calibri" panose="020F0502020204030204" pitchFamily="34" charset="0"/>
              </a:rPr>
              <a:t>259 postdoctoral scholars</a:t>
            </a:r>
          </a:p>
          <a:p>
            <a:pPr algn="l" fontAlgn="auto">
              <a:spcBef>
                <a:spcPct val="0"/>
              </a:spcBef>
              <a:spcAft>
                <a:spcPts val="1200"/>
              </a:spcAft>
            </a:pPr>
            <a:r>
              <a:rPr lang="en-US" altLang="en-US" sz="2000" b="1" dirty="0">
                <a:solidFill>
                  <a:schemeClr val="tx2"/>
                </a:solidFill>
                <a:latin typeface="+mn-lt"/>
                <a:cs typeface="Calibri" panose="020F0502020204030204" pitchFamily="34" charset="0"/>
              </a:rPr>
              <a:t>350 faculty</a:t>
            </a:r>
          </a:p>
          <a:p>
            <a:pPr marL="285750" indent="-285750" algn="l" fontAlgn="auto">
              <a:spcBef>
                <a:spcPct val="0"/>
              </a:spcBef>
              <a:spcAft>
                <a:spcPts val="1200"/>
              </a:spcAft>
              <a:buFont typeface="Arial" panose="020B0604020202020204" pitchFamily="34" charset="0"/>
              <a:buChar char="•"/>
            </a:pPr>
            <a:endParaRPr lang="en-US" alt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4946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E030-CEC6-467A-9D56-E83A46BC7CF3}"/>
              </a:ext>
            </a:extLst>
          </p:cNvPr>
          <p:cNvSpPr txBox="1">
            <a:spLocks/>
          </p:cNvSpPr>
          <p:nvPr/>
        </p:nvSpPr>
        <p:spPr>
          <a:xfrm>
            <a:off x="1560250" y="76199"/>
            <a:ext cx="8193350" cy="1160365"/>
          </a:xfrm>
          <a:prstGeom prst="rect">
            <a:avLst/>
          </a:prstGeom>
        </p:spPr>
        <p:txBody>
          <a:bodyPr>
            <a:noAutofit/>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fontAlgn="auto">
              <a:spcAft>
                <a:spcPts val="0"/>
              </a:spcAft>
            </a:pPr>
            <a:r>
              <a:rPr lang="en-US" altLang="en-US" sz="2800" dirty="0">
                <a:latin typeface="+mj-lt"/>
                <a:cs typeface="Calibri" panose="020F0502020204030204" pitchFamily="34" charset="0"/>
              </a:rPr>
              <a:t>The TH Chan School of Medicine, founded in 1962, admitted its first class in 1970 and has &gt;4000 alums. </a:t>
            </a:r>
            <a:br>
              <a:rPr lang="en-US" sz="2200" dirty="0">
                <a:latin typeface="Calibri" panose="020F0502020204030204" pitchFamily="34" charset="0"/>
                <a:cs typeface="Calibri" panose="020F0502020204030204" pitchFamily="34" charset="0"/>
              </a:rPr>
            </a:br>
            <a:endParaRPr lang="en-US" sz="2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380D720-804F-42FC-942A-ED1DE379E767}"/>
              </a:ext>
            </a:extLst>
          </p:cNvPr>
          <p:cNvSpPr txBox="1"/>
          <p:nvPr/>
        </p:nvSpPr>
        <p:spPr>
          <a:xfrm>
            <a:off x="2387961" y="1752600"/>
            <a:ext cx="4611948" cy="3631763"/>
          </a:xfrm>
          <a:prstGeom prst="rect">
            <a:avLst/>
          </a:prstGeom>
          <a:noFill/>
        </p:spPr>
        <p:txBody>
          <a:bodyPr wrap="square">
            <a:spAutoFit/>
          </a:bodyPr>
          <a:lstStyle/>
          <a:p>
            <a:pPr marL="231775" indent="-231775" eaLnBrk="1" hangingPunct="1">
              <a:spcAft>
                <a:spcPts val="1200"/>
              </a:spcAft>
            </a:pPr>
            <a:r>
              <a:rPr lang="en-US" altLang="en-US" sz="2000" b="1" dirty="0">
                <a:solidFill>
                  <a:schemeClr val="tx2"/>
                </a:solidFill>
                <a:latin typeface="+mn-lt"/>
                <a:cs typeface="Calibri" panose="020F0502020204030204" pitchFamily="34" charset="0"/>
              </a:rPr>
              <a:t>Class size now 175/year</a:t>
            </a:r>
          </a:p>
          <a:p>
            <a:pPr marL="342900" indent="-342900" eaLnBrk="1" hangingPunct="1">
              <a:spcAft>
                <a:spcPts val="1200"/>
              </a:spcAft>
              <a:buFont typeface="Arial" panose="020B0604020202020204" pitchFamily="34" charset="0"/>
              <a:buChar char="•"/>
            </a:pPr>
            <a:r>
              <a:rPr lang="en-US" altLang="en-US" sz="2000" dirty="0">
                <a:solidFill>
                  <a:schemeClr val="tx2"/>
                </a:solidFill>
                <a:latin typeface="+mn-lt"/>
                <a:cs typeface="Calibri" panose="020F0502020204030204" pitchFamily="34" charset="0"/>
              </a:rPr>
              <a:t>647 MD students</a:t>
            </a:r>
          </a:p>
          <a:p>
            <a:pPr marL="342900" indent="-342900" eaLnBrk="1" hangingPunct="1">
              <a:spcAft>
                <a:spcPts val="1200"/>
              </a:spcAft>
              <a:buFont typeface="Arial" panose="020B0604020202020204" pitchFamily="34" charset="0"/>
              <a:buChar char="•"/>
            </a:pPr>
            <a:r>
              <a:rPr lang="en-US" altLang="en-US" sz="2000" dirty="0">
                <a:solidFill>
                  <a:schemeClr val="tx2"/>
                </a:solidFill>
                <a:latin typeface="+mn-lt"/>
                <a:cs typeface="Calibri" panose="020F0502020204030204" pitchFamily="34" charset="0"/>
              </a:rPr>
              <a:t>75 MD/PhD students</a:t>
            </a:r>
          </a:p>
          <a:p>
            <a:pPr marL="342900" indent="-342900" eaLnBrk="1" hangingPunct="1">
              <a:spcAft>
                <a:spcPts val="1200"/>
              </a:spcAft>
              <a:buFont typeface="Arial" panose="020B0604020202020204" pitchFamily="34" charset="0"/>
              <a:buChar char="•"/>
            </a:pPr>
            <a:r>
              <a:rPr lang="en-US" altLang="en-US" sz="2000" dirty="0">
                <a:solidFill>
                  <a:schemeClr val="tx2"/>
                </a:solidFill>
                <a:latin typeface="+mn-lt"/>
                <a:cs typeface="Calibri" panose="020F0502020204030204" pitchFamily="34" charset="0"/>
              </a:rPr>
              <a:t>103 PURCH students</a:t>
            </a:r>
          </a:p>
          <a:p>
            <a:pPr marL="231775" indent="-231775" eaLnBrk="1" hangingPunct="1">
              <a:spcAft>
                <a:spcPts val="1200"/>
              </a:spcAft>
            </a:pPr>
            <a:r>
              <a:rPr lang="en-US" altLang="en-US" sz="2000" dirty="0">
                <a:solidFill>
                  <a:schemeClr val="tx2"/>
                </a:solidFill>
                <a:latin typeface="+mn-lt"/>
                <a:cs typeface="Calibri" panose="020F0502020204030204" pitchFamily="34" charset="0"/>
              </a:rPr>
              <a:t>678 residents and fellows</a:t>
            </a:r>
          </a:p>
          <a:p>
            <a:pPr marL="231775" indent="-231775" eaLnBrk="1" hangingPunct="1">
              <a:spcAft>
                <a:spcPts val="1200"/>
              </a:spcAft>
            </a:pPr>
            <a:r>
              <a:rPr lang="en-US" altLang="en-US" sz="2000" dirty="0">
                <a:solidFill>
                  <a:schemeClr val="tx2"/>
                </a:solidFill>
                <a:latin typeface="+mn-lt"/>
                <a:cs typeface="Calibri" panose="020F0502020204030204" pitchFamily="34" charset="0"/>
              </a:rPr>
              <a:t>26 accredited residencies</a:t>
            </a:r>
          </a:p>
          <a:p>
            <a:pPr marL="231775" indent="-231775" eaLnBrk="1" hangingPunct="1">
              <a:spcAft>
                <a:spcPts val="1200"/>
              </a:spcAft>
            </a:pPr>
            <a:r>
              <a:rPr lang="en-US" altLang="en-US" sz="2000" dirty="0">
                <a:solidFill>
                  <a:schemeClr val="tx2"/>
                </a:solidFill>
                <a:latin typeface="+mn-lt"/>
                <a:cs typeface="Calibri" panose="020F0502020204030204" pitchFamily="34" charset="0"/>
              </a:rPr>
              <a:t>38 accredited fellowships</a:t>
            </a:r>
          </a:p>
          <a:p>
            <a:pPr marL="231775" indent="-231775" eaLnBrk="1" hangingPunct="1">
              <a:spcAft>
                <a:spcPts val="1200"/>
              </a:spcAft>
            </a:pPr>
            <a:r>
              <a:rPr lang="en-US" altLang="en-US" sz="2000" dirty="0">
                <a:solidFill>
                  <a:schemeClr val="tx2"/>
                </a:solidFill>
                <a:latin typeface="+mn-lt"/>
                <a:cs typeface="Calibri" panose="020F0502020204030204" pitchFamily="34" charset="0"/>
              </a:rPr>
              <a:t>24 non-accredited fellowships</a:t>
            </a:r>
            <a:endParaRPr lang="en-US" sz="2000" dirty="0">
              <a:solidFill>
                <a:schemeClr val="tx2"/>
              </a:solidFill>
              <a:latin typeface="+mn-lt"/>
              <a:cs typeface="Calibri" panose="020F0502020204030204" pitchFamily="34" charset="0"/>
            </a:endParaRPr>
          </a:p>
        </p:txBody>
      </p:sp>
      <p:pic>
        <p:nvPicPr>
          <p:cNvPr id="4" name="Picture 3">
            <a:extLst>
              <a:ext uri="{FF2B5EF4-FFF2-40B4-BE49-F238E27FC236}">
                <a16:creationId xmlns:a16="http://schemas.microsoft.com/office/drawing/2014/main" id="{1714DAE4-F568-46B0-B25C-7CC462FC988C}"/>
              </a:ext>
            </a:extLst>
          </p:cNvPr>
          <p:cNvPicPr>
            <a:picLocks noChangeAspect="1"/>
          </p:cNvPicPr>
          <p:nvPr/>
        </p:nvPicPr>
        <p:blipFill>
          <a:blip r:embed="rId2"/>
          <a:stretch>
            <a:fillRect/>
          </a:stretch>
        </p:blipFill>
        <p:spPr>
          <a:xfrm>
            <a:off x="5924844" y="1236565"/>
            <a:ext cx="3865199" cy="4511431"/>
          </a:xfrm>
          <a:prstGeom prst="rect">
            <a:avLst/>
          </a:prstGeom>
        </p:spPr>
      </p:pic>
    </p:spTree>
    <p:extLst>
      <p:ext uri="{BB962C8B-B14F-4D97-AF65-F5344CB8AC3E}">
        <p14:creationId xmlns:p14="http://schemas.microsoft.com/office/powerpoint/2010/main" val="210228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9EF22F8-9767-4997-BFE7-6264E1EF0CF3}"/>
              </a:ext>
            </a:extLst>
          </p:cNvPr>
          <p:cNvSpPr txBox="1">
            <a:spLocks/>
          </p:cNvSpPr>
          <p:nvPr/>
        </p:nvSpPr>
        <p:spPr>
          <a:xfrm>
            <a:off x="76200" y="152400"/>
            <a:ext cx="3428999" cy="2987935"/>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a:spcAft>
                <a:spcPts val="450"/>
              </a:spcAft>
            </a:pPr>
            <a:r>
              <a:rPr lang="en-US" altLang="en-US" sz="3200" b="0" i="0" kern="1200" dirty="0">
                <a:solidFill>
                  <a:schemeClr val="bg1"/>
                </a:solidFill>
                <a:latin typeface="Arial" panose="020B0604020202020204" pitchFamily="34" charset="0"/>
                <a:ea typeface="+mj-ea"/>
                <a:cs typeface="Arial" panose="020B0604020202020204" pitchFamily="34" charset="0"/>
              </a:rPr>
              <a:t>Admission into T.H. Chan Medical School is highly competitive.</a:t>
            </a:r>
          </a:p>
        </p:txBody>
      </p:sp>
      <p:pic>
        <p:nvPicPr>
          <p:cNvPr id="3" name="Picture 2" descr="A close-up of a flyer&#10;&#10;Description automatically generated">
            <a:extLst>
              <a:ext uri="{FF2B5EF4-FFF2-40B4-BE49-F238E27FC236}">
                <a16:creationId xmlns:a16="http://schemas.microsoft.com/office/drawing/2014/main" id="{71AFC94B-EDD1-DB85-DE42-DAA75966AAB4}"/>
              </a:ext>
            </a:extLst>
          </p:cNvPr>
          <p:cNvPicPr>
            <a:picLocks noChangeAspect="1"/>
          </p:cNvPicPr>
          <p:nvPr/>
        </p:nvPicPr>
        <p:blipFill>
          <a:blip r:embed="rId3"/>
          <a:stretch>
            <a:fillRect/>
          </a:stretch>
        </p:blipFill>
        <p:spPr>
          <a:xfrm>
            <a:off x="5224463" y="1"/>
            <a:ext cx="5400675" cy="6858000"/>
          </a:xfrm>
          <a:prstGeom prst="rect">
            <a:avLst/>
          </a:prstGeom>
          <a:noFill/>
        </p:spPr>
      </p:pic>
    </p:spTree>
    <p:extLst>
      <p:ext uri="{BB962C8B-B14F-4D97-AF65-F5344CB8AC3E}">
        <p14:creationId xmlns:p14="http://schemas.microsoft.com/office/powerpoint/2010/main" val="279290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AEB6E6-0FCF-4FA5-9F58-FA05D3DFD4B6}"/>
              </a:ext>
            </a:extLst>
          </p:cNvPr>
          <p:cNvSpPr txBox="1"/>
          <p:nvPr/>
        </p:nvSpPr>
        <p:spPr>
          <a:xfrm>
            <a:off x="1981200" y="381001"/>
            <a:ext cx="8458200" cy="1200329"/>
          </a:xfrm>
          <a:prstGeom prst="rect">
            <a:avLst/>
          </a:prstGeom>
          <a:noFill/>
        </p:spPr>
        <p:txBody>
          <a:bodyPr wrap="square" rtlCol="0">
            <a:spAutoFit/>
          </a:bodyPr>
          <a:lstStyle/>
          <a:p>
            <a:pPr algn="ctr"/>
            <a:r>
              <a:rPr lang="en-US" sz="3600" b="1" dirty="0">
                <a:solidFill>
                  <a:schemeClr val="tx2"/>
                </a:solidFill>
                <a:latin typeface="+mj-lt"/>
                <a:cs typeface="Calibri" panose="020F0502020204030204" pitchFamily="34" charset="0"/>
              </a:rPr>
              <a:t>Welcome to UMass Chan Medical School</a:t>
            </a:r>
          </a:p>
        </p:txBody>
      </p:sp>
      <p:sp>
        <p:nvSpPr>
          <p:cNvPr id="3" name="TextBox 2">
            <a:extLst>
              <a:ext uri="{FF2B5EF4-FFF2-40B4-BE49-F238E27FC236}">
                <a16:creationId xmlns:a16="http://schemas.microsoft.com/office/drawing/2014/main" id="{F4B3279D-220B-47CA-956B-7E257784FC0E}"/>
              </a:ext>
            </a:extLst>
          </p:cNvPr>
          <p:cNvSpPr txBox="1"/>
          <p:nvPr/>
        </p:nvSpPr>
        <p:spPr>
          <a:xfrm>
            <a:off x="3737175" y="1522214"/>
            <a:ext cx="4572000" cy="369332"/>
          </a:xfrm>
          <a:prstGeom prst="rect">
            <a:avLst/>
          </a:prstGeom>
          <a:noFill/>
        </p:spPr>
        <p:txBody>
          <a:bodyPr wrap="square" rtlCol="0">
            <a:spAutoFit/>
          </a:bodyPr>
          <a:lstStyle/>
          <a:p>
            <a:pPr algn="ctr"/>
            <a:r>
              <a:rPr lang="en-US" dirty="0"/>
              <a:t>UMass Chan Year in Review</a:t>
            </a:r>
          </a:p>
        </p:txBody>
      </p:sp>
      <p:pic>
        <p:nvPicPr>
          <p:cNvPr id="11" name="Online Media 10" descr="2022 year in review">
            <a:hlinkClick r:id="" action="ppaction://media"/>
            <a:extLst>
              <a:ext uri="{FF2B5EF4-FFF2-40B4-BE49-F238E27FC236}">
                <a16:creationId xmlns:a16="http://schemas.microsoft.com/office/drawing/2014/main" id="{67C4A760-4FB1-8776-6B4F-6C7C9D5B2606}"/>
              </a:ext>
            </a:extLst>
          </p:cNvPr>
          <p:cNvPicPr>
            <a:picLocks noRot="1" noChangeAspect="1"/>
          </p:cNvPicPr>
          <p:nvPr>
            <a:videoFile r:link="rId1"/>
          </p:nvPr>
        </p:nvPicPr>
        <p:blipFill>
          <a:blip r:embed="rId4"/>
          <a:stretch>
            <a:fillRect/>
          </a:stretch>
        </p:blipFill>
        <p:spPr>
          <a:xfrm>
            <a:off x="3200400" y="2347520"/>
            <a:ext cx="5537200" cy="3128518"/>
          </a:xfrm>
          <a:prstGeom prst="rect">
            <a:avLst/>
          </a:prstGeom>
        </p:spPr>
      </p:pic>
    </p:spTree>
    <p:extLst>
      <p:ext uri="{BB962C8B-B14F-4D97-AF65-F5344CB8AC3E}">
        <p14:creationId xmlns:p14="http://schemas.microsoft.com/office/powerpoint/2010/main" val="363188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80FDF2-0265-4D9F-AC87-E91C6A97BF97}"/>
              </a:ext>
            </a:extLst>
          </p:cNvPr>
          <p:cNvSpPr>
            <a:spLocks noGrp="1"/>
          </p:cNvSpPr>
          <p:nvPr>
            <p:ph type="title"/>
          </p:nvPr>
        </p:nvSpPr>
        <p:spPr>
          <a:xfrm>
            <a:off x="1664144" y="381001"/>
            <a:ext cx="3097118" cy="598113"/>
          </a:xfrm>
        </p:spPr>
        <p:txBody>
          <a:bodyPr>
            <a:noAutofit/>
          </a:bodyPr>
          <a:lstStyle/>
          <a:p>
            <a:r>
              <a:rPr lang="en-US" sz="3000" dirty="0">
                <a:latin typeface="+mj-lt"/>
                <a:cs typeface="Calibri" panose="020F0502020204030204" pitchFamily="34" charset="0"/>
              </a:rPr>
              <a:t>Class of 2026</a:t>
            </a:r>
          </a:p>
        </p:txBody>
      </p:sp>
      <p:sp>
        <p:nvSpPr>
          <p:cNvPr id="4" name="Content Placeholder 3">
            <a:extLst>
              <a:ext uri="{FF2B5EF4-FFF2-40B4-BE49-F238E27FC236}">
                <a16:creationId xmlns:a16="http://schemas.microsoft.com/office/drawing/2014/main" id="{4497FDAA-996B-D929-0E7D-423AA9B7B33F}"/>
              </a:ext>
            </a:extLst>
          </p:cNvPr>
          <p:cNvSpPr>
            <a:spLocks noGrp="1"/>
          </p:cNvSpPr>
          <p:nvPr>
            <p:ph sz="half" idx="2"/>
          </p:nvPr>
        </p:nvSpPr>
        <p:spPr/>
        <p:txBody>
          <a:bodyPr/>
          <a:lstStyle/>
          <a:p>
            <a:endParaRPr lang="en-US"/>
          </a:p>
        </p:txBody>
      </p:sp>
      <p:grpSp>
        <p:nvGrpSpPr>
          <p:cNvPr id="5" name="Group 4">
            <a:extLst>
              <a:ext uri="{FF2B5EF4-FFF2-40B4-BE49-F238E27FC236}">
                <a16:creationId xmlns:a16="http://schemas.microsoft.com/office/drawing/2014/main" id="{CA3875F1-32E2-EA6A-34CB-73204F0C259F}"/>
              </a:ext>
            </a:extLst>
          </p:cNvPr>
          <p:cNvGrpSpPr/>
          <p:nvPr/>
        </p:nvGrpSpPr>
        <p:grpSpPr>
          <a:xfrm>
            <a:off x="6755341" y="1451166"/>
            <a:ext cx="3794058" cy="604874"/>
            <a:chOff x="0" y="37890"/>
            <a:chExt cx="4191000" cy="794503"/>
          </a:xfrm>
          <a:solidFill>
            <a:schemeClr val="accent1"/>
          </a:solidFill>
        </p:grpSpPr>
        <p:sp>
          <p:nvSpPr>
            <p:cNvPr id="6" name="Rectangle: Rounded Corners 3">
              <a:extLst>
                <a:ext uri="{FF2B5EF4-FFF2-40B4-BE49-F238E27FC236}">
                  <a16:creationId xmlns:a16="http://schemas.microsoft.com/office/drawing/2014/main" id="{72BB2670-5C22-6D9F-CBE9-6A1F1028F327}"/>
                </a:ext>
              </a:extLst>
            </p:cNvPr>
            <p:cNvSpPr/>
            <p:nvPr/>
          </p:nvSpPr>
          <p:spPr>
            <a:xfrm>
              <a:off x="0" y="37890"/>
              <a:ext cx="4191000" cy="794503"/>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81590518-EF19-488D-5693-61B50C13D000}"/>
                </a:ext>
              </a:extLst>
            </p:cNvPr>
            <p:cNvSpPr txBox="1"/>
            <p:nvPr/>
          </p:nvSpPr>
          <p:spPr>
            <a:xfrm>
              <a:off x="38784" y="76674"/>
              <a:ext cx="4113432" cy="7169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b="1" kern="1200" dirty="0"/>
                <a:t>Average  total  GPA = 3.76 </a:t>
              </a:r>
            </a:p>
          </p:txBody>
        </p:sp>
      </p:grpSp>
      <p:grpSp>
        <p:nvGrpSpPr>
          <p:cNvPr id="9" name="Group 8">
            <a:extLst>
              <a:ext uri="{FF2B5EF4-FFF2-40B4-BE49-F238E27FC236}">
                <a16:creationId xmlns:a16="http://schemas.microsoft.com/office/drawing/2014/main" id="{E3AC3D79-A84B-7C0A-1F83-FD6B81CD14E1}"/>
              </a:ext>
            </a:extLst>
          </p:cNvPr>
          <p:cNvGrpSpPr/>
          <p:nvPr/>
        </p:nvGrpSpPr>
        <p:grpSpPr>
          <a:xfrm>
            <a:off x="6744854" y="2117164"/>
            <a:ext cx="3829699" cy="602783"/>
            <a:chOff x="0" y="889993"/>
            <a:chExt cx="4191000" cy="794503"/>
          </a:xfrm>
          <a:solidFill>
            <a:schemeClr val="accent1"/>
          </a:solidFill>
        </p:grpSpPr>
        <p:sp>
          <p:nvSpPr>
            <p:cNvPr id="18" name="Rectangle: Rounded Corners 6">
              <a:extLst>
                <a:ext uri="{FF2B5EF4-FFF2-40B4-BE49-F238E27FC236}">
                  <a16:creationId xmlns:a16="http://schemas.microsoft.com/office/drawing/2014/main" id="{30F6C431-153F-A496-DC3E-9B6CA2DA3A07}"/>
                </a:ext>
              </a:extLst>
            </p:cNvPr>
            <p:cNvSpPr/>
            <p:nvPr/>
          </p:nvSpPr>
          <p:spPr>
            <a:xfrm>
              <a:off x="0" y="889993"/>
              <a:ext cx="4191000" cy="794503"/>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9" name="Rectangle: Rounded Corners 4">
              <a:extLst>
                <a:ext uri="{FF2B5EF4-FFF2-40B4-BE49-F238E27FC236}">
                  <a16:creationId xmlns:a16="http://schemas.microsoft.com/office/drawing/2014/main" id="{001F8ACD-EC57-D010-0AC7-B48CEAF2D72F}"/>
                </a:ext>
              </a:extLst>
            </p:cNvPr>
            <p:cNvSpPr txBox="1"/>
            <p:nvPr/>
          </p:nvSpPr>
          <p:spPr>
            <a:xfrm>
              <a:off x="58595" y="915768"/>
              <a:ext cx="4082535" cy="6754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b="1" kern="1200" dirty="0"/>
                <a:t>Average MCAT Percentile = 88</a:t>
              </a:r>
            </a:p>
          </p:txBody>
        </p:sp>
      </p:grpSp>
      <p:grpSp>
        <p:nvGrpSpPr>
          <p:cNvPr id="20" name="Group 19">
            <a:extLst>
              <a:ext uri="{FF2B5EF4-FFF2-40B4-BE49-F238E27FC236}">
                <a16:creationId xmlns:a16="http://schemas.microsoft.com/office/drawing/2014/main" id="{4AA98147-2E53-B546-7A20-23CACB7A98F3}"/>
              </a:ext>
            </a:extLst>
          </p:cNvPr>
          <p:cNvGrpSpPr/>
          <p:nvPr/>
        </p:nvGrpSpPr>
        <p:grpSpPr>
          <a:xfrm>
            <a:off x="6751487" y="2783162"/>
            <a:ext cx="3841989" cy="673866"/>
            <a:chOff x="0" y="1742096"/>
            <a:chExt cx="4191000" cy="794503"/>
          </a:xfrm>
          <a:solidFill>
            <a:schemeClr val="accent1"/>
          </a:solidFill>
        </p:grpSpPr>
        <p:sp>
          <p:nvSpPr>
            <p:cNvPr id="21" name="Rectangle: Rounded Corners 9">
              <a:extLst>
                <a:ext uri="{FF2B5EF4-FFF2-40B4-BE49-F238E27FC236}">
                  <a16:creationId xmlns:a16="http://schemas.microsoft.com/office/drawing/2014/main" id="{00A61517-0B06-DC69-CBF1-F34D49BE6D17}"/>
                </a:ext>
              </a:extLst>
            </p:cNvPr>
            <p:cNvSpPr/>
            <p:nvPr/>
          </p:nvSpPr>
          <p:spPr>
            <a:xfrm>
              <a:off x="0" y="1742096"/>
              <a:ext cx="4191000" cy="794503"/>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2" name="Rectangle: Rounded Corners 4">
              <a:extLst>
                <a:ext uri="{FF2B5EF4-FFF2-40B4-BE49-F238E27FC236}">
                  <a16:creationId xmlns:a16="http://schemas.microsoft.com/office/drawing/2014/main" id="{27BD198A-A468-A025-DBF5-D17B04D9FC8D}"/>
                </a:ext>
              </a:extLst>
            </p:cNvPr>
            <p:cNvSpPr txBox="1"/>
            <p:nvPr/>
          </p:nvSpPr>
          <p:spPr>
            <a:xfrm>
              <a:off x="38784" y="1780880"/>
              <a:ext cx="4113432" cy="7169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b="1" kern="1200" dirty="0"/>
                <a:t>Average Age = 24</a:t>
              </a:r>
            </a:p>
          </p:txBody>
        </p:sp>
      </p:grpSp>
      <p:grpSp>
        <p:nvGrpSpPr>
          <p:cNvPr id="23" name="Group 22">
            <a:extLst>
              <a:ext uri="{FF2B5EF4-FFF2-40B4-BE49-F238E27FC236}">
                <a16:creationId xmlns:a16="http://schemas.microsoft.com/office/drawing/2014/main" id="{746580A7-BBE5-3855-A760-AF6E3C219111}"/>
              </a:ext>
            </a:extLst>
          </p:cNvPr>
          <p:cNvGrpSpPr/>
          <p:nvPr/>
        </p:nvGrpSpPr>
        <p:grpSpPr>
          <a:xfrm>
            <a:off x="6744855" y="4998347"/>
            <a:ext cx="3884570" cy="757920"/>
            <a:chOff x="0" y="2594200"/>
            <a:chExt cx="4405605" cy="794503"/>
          </a:xfrm>
          <a:solidFill>
            <a:schemeClr val="accent1"/>
          </a:solidFill>
        </p:grpSpPr>
        <p:sp>
          <p:nvSpPr>
            <p:cNvPr id="24" name="Rectangle: Rounded Corners 12">
              <a:extLst>
                <a:ext uri="{FF2B5EF4-FFF2-40B4-BE49-F238E27FC236}">
                  <a16:creationId xmlns:a16="http://schemas.microsoft.com/office/drawing/2014/main" id="{9B67203E-1BFE-0E05-4086-08FFFD4087CB}"/>
                </a:ext>
              </a:extLst>
            </p:cNvPr>
            <p:cNvSpPr/>
            <p:nvPr/>
          </p:nvSpPr>
          <p:spPr>
            <a:xfrm>
              <a:off x="0" y="2594200"/>
              <a:ext cx="4405605" cy="794503"/>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5" name="Rectangle: Rounded Corners 4">
              <a:extLst>
                <a:ext uri="{FF2B5EF4-FFF2-40B4-BE49-F238E27FC236}">
                  <a16:creationId xmlns:a16="http://schemas.microsoft.com/office/drawing/2014/main" id="{262CD74A-9DC4-022A-8D8E-FC8040730E69}"/>
                </a:ext>
              </a:extLst>
            </p:cNvPr>
            <p:cNvSpPr txBox="1"/>
            <p:nvPr/>
          </p:nvSpPr>
          <p:spPr>
            <a:xfrm>
              <a:off x="59765" y="2671769"/>
              <a:ext cx="4113432" cy="7169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b="1" kern="1200" dirty="0"/>
                <a:t>Economically &amp; Educationally Disadvantaged= 23</a:t>
              </a:r>
            </a:p>
          </p:txBody>
        </p:sp>
      </p:grpSp>
      <p:grpSp>
        <p:nvGrpSpPr>
          <p:cNvPr id="26" name="Group 25">
            <a:extLst>
              <a:ext uri="{FF2B5EF4-FFF2-40B4-BE49-F238E27FC236}">
                <a16:creationId xmlns:a16="http://schemas.microsoft.com/office/drawing/2014/main" id="{581DE659-8CFD-A216-30AB-1785BA053FA6}"/>
              </a:ext>
            </a:extLst>
          </p:cNvPr>
          <p:cNvGrpSpPr/>
          <p:nvPr/>
        </p:nvGrpSpPr>
        <p:grpSpPr>
          <a:xfrm>
            <a:off x="6744854" y="5830264"/>
            <a:ext cx="3884571" cy="757920"/>
            <a:chOff x="0" y="3446303"/>
            <a:chExt cx="4191000" cy="794503"/>
          </a:xfrm>
          <a:solidFill>
            <a:schemeClr val="accent1"/>
          </a:solidFill>
        </p:grpSpPr>
        <p:sp>
          <p:nvSpPr>
            <p:cNvPr id="27" name="Rectangle: Rounded Corners 15">
              <a:extLst>
                <a:ext uri="{FF2B5EF4-FFF2-40B4-BE49-F238E27FC236}">
                  <a16:creationId xmlns:a16="http://schemas.microsoft.com/office/drawing/2014/main" id="{E43B190A-EEF2-3D79-196C-C3302669E272}"/>
                </a:ext>
              </a:extLst>
            </p:cNvPr>
            <p:cNvSpPr/>
            <p:nvPr/>
          </p:nvSpPr>
          <p:spPr>
            <a:xfrm>
              <a:off x="0" y="3446303"/>
              <a:ext cx="4191000" cy="794503"/>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8" name="Rectangle: Rounded Corners 4">
              <a:extLst>
                <a:ext uri="{FF2B5EF4-FFF2-40B4-BE49-F238E27FC236}">
                  <a16:creationId xmlns:a16="http://schemas.microsoft.com/office/drawing/2014/main" id="{18E00EEC-E3C8-2BDD-2ADF-FCD6996F06B2}"/>
                </a:ext>
              </a:extLst>
            </p:cNvPr>
            <p:cNvSpPr txBox="1"/>
            <p:nvPr/>
          </p:nvSpPr>
          <p:spPr>
            <a:xfrm>
              <a:off x="38784" y="3485087"/>
              <a:ext cx="4113432" cy="7169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Groups under-represented in medicine = 40</a:t>
              </a:r>
            </a:p>
          </p:txBody>
        </p:sp>
      </p:grpSp>
      <p:pic>
        <p:nvPicPr>
          <p:cNvPr id="29" name="Picture 28">
            <a:extLst>
              <a:ext uri="{FF2B5EF4-FFF2-40B4-BE49-F238E27FC236}">
                <a16:creationId xmlns:a16="http://schemas.microsoft.com/office/drawing/2014/main" id="{1BAC0D70-AD44-015A-B078-7E7D32FB634F}"/>
              </a:ext>
            </a:extLst>
          </p:cNvPr>
          <p:cNvPicPr>
            <a:picLocks noChangeAspect="1"/>
          </p:cNvPicPr>
          <p:nvPr/>
        </p:nvPicPr>
        <p:blipFill>
          <a:blip r:embed="rId3"/>
          <a:stretch>
            <a:fillRect/>
          </a:stretch>
        </p:blipFill>
        <p:spPr>
          <a:xfrm>
            <a:off x="457200" y="1571948"/>
            <a:ext cx="5431832" cy="3617685"/>
          </a:xfrm>
          <a:prstGeom prst="rect">
            <a:avLst/>
          </a:prstGeom>
        </p:spPr>
      </p:pic>
      <p:grpSp>
        <p:nvGrpSpPr>
          <p:cNvPr id="30" name="Group 29">
            <a:extLst>
              <a:ext uri="{FF2B5EF4-FFF2-40B4-BE49-F238E27FC236}">
                <a16:creationId xmlns:a16="http://schemas.microsoft.com/office/drawing/2014/main" id="{429AD37C-77F8-AB6F-7BCB-68ED92988528}"/>
              </a:ext>
            </a:extLst>
          </p:cNvPr>
          <p:cNvGrpSpPr/>
          <p:nvPr/>
        </p:nvGrpSpPr>
        <p:grpSpPr>
          <a:xfrm>
            <a:off x="6747967" y="4259201"/>
            <a:ext cx="3884571" cy="659621"/>
            <a:chOff x="0" y="1742096"/>
            <a:chExt cx="4191000" cy="794503"/>
          </a:xfrm>
          <a:solidFill>
            <a:schemeClr val="accent1"/>
          </a:solidFill>
        </p:grpSpPr>
        <p:sp>
          <p:nvSpPr>
            <p:cNvPr id="31" name="Rectangle: Rounded Corners 19">
              <a:extLst>
                <a:ext uri="{FF2B5EF4-FFF2-40B4-BE49-F238E27FC236}">
                  <a16:creationId xmlns:a16="http://schemas.microsoft.com/office/drawing/2014/main" id="{A4E056DA-23D2-CE75-A93A-518DAD8D8DD7}"/>
                </a:ext>
              </a:extLst>
            </p:cNvPr>
            <p:cNvSpPr/>
            <p:nvPr/>
          </p:nvSpPr>
          <p:spPr>
            <a:xfrm>
              <a:off x="0" y="1742096"/>
              <a:ext cx="4191000" cy="794503"/>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2" name="Rectangle: Rounded Corners 4">
              <a:extLst>
                <a:ext uri="{FF2B5EF4-FFF2-40B4-BE49-F238E27FC236}">
                  <a16:creationId xmlns:a16="http://schemas.microsoft.com/office/drawing/2014/main" id="{92509834-F5A7-BCC4-9167-DCD56AD5168A}"/>
                </a:ext>
              </a:extLst>
            </p:cNvPr>
            <p:cNvSpPr txBox="1"/>
            <p:nvPr/>
          </p:nvSpPr>
          <p:spPr>
            <a:xfrm>
              <a:off x="38784" y="1780880"/>
              <a:ext cx="4113432" cy="7169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Male = 66 </a:t>
              </a:r>
            </a:p>
          </p:txBody>
        </p:sp>
      </p:grpSp>
      <p:grpSp>
        <p:nvGrpSpPr>
          <p:cNvPr id="33" name="Group 32">
            <a:extLst>
              <a:ext uri="{FF2B5EF4-FFF2-40B4-BE49-F238E27FC236}">
                <a16:creationId xmlns:a16="http://schemas.microsoft.com/office/drawing/2014/main" id="{CF8B1B8C-2820-94D0-2A2D-2EBFC184BEF8}"/>
              </a:ext>
            </a:extLst>
          </p:cNvPr>
          <p:cNvGrpSpPr/>
          <p:nvPr/>
        </p:nvGrpSpPr>
        <p:grpSpPr>
          <a:xfrm>
            <a:off x="6744854" y="3536553"/>
            <a:ext cx="3884571" cy="659621"/>
            <a:chOff x="0" y="1742096"/>
            <a:chExt cx="4191000" cy="794503"/>
          </a:xfrm>
          <a:solidFill>
            <a:schemeClr val="accent1"/>
          </a:solidFill>
        </p:grpSpPr>
        <p:sp>
          <p:nvSpPr>
            <p:cNvPr id="34" name="Rectangle: Rounded Corners 23">
              <a:extLst>
                <a:ext uri="{FF2B5EF4-FFF2-40B4-BE49-F238E27FC236}">
                  <a16:creationId xmlns:a16="http://schemas.microsoft.com/office/drawing/2014/main" id="{75D28772-F264-1579-176A-A08CF331B6DB}"/>
                </a:ext>
              </a:extLst>
            </p:cNvPr>
            <p:cNvSpPr/>
            <p:nvPr/>
          </p:nvSpPr>
          <p:spPr>
            <a:xfrm>
              <a:off x="0" y="1742096"/>
              <a:ext cx="4191000" cy="794503"/>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5" name="Rectangle: Rounded Corners 4">
              <a:extLst>
                <a:ext uri="{FF2B5EF4-FFF2-40B4-BE49-F238E27FC236}">
                  <a16:creationId xmlns:a16="http://schemas.microsoft.com/office/drawing/2014/main" id="{96F1C090-C11C-36B2-4A57-7D1972CDC929}"/>
                </a:ext>
              </a:extLst>
            </p:cNvPr>
            <p:cNvSpPr txBox="1"/>
            <p:nvPr/>
          </p:nvSpPr>
          <p:spPr>
            <a:xfrm>
              <a:off x="38784" y="1780880"/>
              <a:ext cx="4113432" cy="7169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b="1" kern="1200" dirty="0"/>
                <a:t>Female = </a:t>
              </a:r>
              <a:r>
                <a:rPr lang="en-US" b="1" dirty="0"/>
                <a:t>108</a:t>
              </a:r>
              <a:r>
                <a:rPr lang="en-US" b="1" kern="1200" dirty="0"/>
                <a:t> (62%)</a:t>
              </a:r>
            </a:p>
          </p:txBody>
        </p:sp>
      </p:grpSp>
    </p:spTree>
    <p:extLst>
      <p:ext uri="{BB962C8B-B14F-4D97-AF65-F5344CB8AC3E}">
        <p14:creationId xmlns:p14="http://schemas.microsoft.com/office/powerpoint/2010/main" val="1508816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177BC78-407F-4097-BAFE-38668C5EA6C5}"/>
              </a:ext>
            </a:extLst>
          </p:cNvPr>
          <p:cNvSpPr txBox="1">
            <a:spLocks noGrp="1"/>
          </p:cNvSpPr>
          <p:nvPr>
            <p:ph type="body" sz="half" idx="2"/>
          </p:nvPr>
        </p:nvSpPr>
        <p:spPr>
          <a:xfrm>
            <a:off x="1295400" y="2895600"/>
            <a:ext cx="4014132" cy="2273699"/>
          </a:xfrm>
          <a:prstGeom prst="rect">
            <a:avLst/>
          </a:prstGeom>
          <a:noFill/>
        </p:spPr>
        <p:txBody>
          <a:bodyPr wrap="square" rtlCol="0">
            <a:spAutoFit/>
          </a:bodyPr>
          <a:lstStyle/>
          <a:p>
            <a:r>
              <a:rPr lang="en-US" sz="2250" b="1" dirty="0">
                <a:solidFill>
                  <a:schemeClr val="tx2"/>
                </a:solidFill>
                <a:latin typeface="Calibri" panose="020F0502020204030204" pitchFamily="34" charset="0"/>
                <a:cs typeface="Calibri" panose="020F0502020204030204" pitchFamily="34" charset="0"/>
              </a:rPr>
              <a:t>UMass Chan Medical School ranks </a:t>
            </a:r>
            <a:r>
              <a:rPr lang="en-US" sz="2250" b="1" i="1" dirty="0">
                <a:solidFill>
                  <a:schemeClr val="accent4"/>
                </a:solidFill>
                <a:latin typeface="Calibri" panose="020F0502020204030204" pitchFamily="34" charset="0"/>
                <a:cs typeface="Calibri" panose="020F0502020204030204" pitchFamily="34" charset="0"/>
              </a:rPr>
              <a:t>10th</a:t>
            </a:r>
            <a:r>
              <a:rPr lang="en-US" sz="2250" b="1" dirty="0">
                <a:solidFill>
                  <a:schemeClr val="tx2"/>
                </a:solidFill>
                <a:latin typeface="Calibri" panose="020F0502020204030204" pitchFamily="34" charset="0"/>
                <a:cs typeface="Calibri" panose="020F0502020204030204" pitchFamily="34" charset="0"/>
              </a:rPr>
              <a:t> among the 192 medical schools accredited in 2021 by the Liaison Committee on Medical Education (LCME) and American Osteopathic Association. </a:t>
            </a:r>
          </a:p>
        </p:txBody>
      </p:sp>
      <p:sp>
        <p:nvSpPr>
          <p:cNvPr id="6" name="TextBox 5">
            <a:extLst>
              <a:ext uri="{FF2B5EF4-FFF2-40B4-BE49-F238E27FC236}">
                <a16:creationId xmlns:a16="http://schemas.microsoft.com/office/drawing/2014/main" id="{68E94742-A55B-4F1F-860C-373060C88F87}"/>
              </a:ext>
            </a:extLst>
          </p:cNvPr>
          <p:cNvSpPr txBox="1"/>
          <p:nvPr/>
        </p:nvSpPr>
        <p:spPr>
          <a:xfrm>
            <a:off x="304800" y="381000"/>
            <a:ext cx="10972800" cy="1754326"/>
          </a:xfrm>
          <a:prstGeom prst="rect">
            <a:avLst/>
          </a:prstGeom>
          <a:noFill/>
        </p:spPr>
        <p:txBody>
          <a:bodyPr wrap="square">
            <a:spAutoFit/>
          </a:bodyPr>
          <a:lstStyle/>
          <a:p>
            <a:pPr algn="ctr"/>
            <a:r>
              <a:rPr lang="en-US" altLang="en-US" sz="3600" b="1" dirty="0">
                <a:solidFill>
                  <a:schemeClr val="tx2"/>
                </a:solidFill>
                <a:latin typeface="+mj-lt"/>
                <a:cs typeface="Calibri" panose="020F0502020204030204" pitchFamily="34" charset="0"/>
              </a:rPr>
              <a:t>The T.H. Chan School of Medicine perennially ranks in the </a:t>
            </a:r>
            <a:r>
              <a:rPr lang="en-US" altLang="en-US" sz="3600" b="1" dirty="0">
                <a:solidFill>
                  <a:schemeClr val="accent4"/>
                </a:solidFill>
                <a:latin typeface="+mj-lt"/>
                <a:cs typeface="Calibri" panose="020F0502020204030204" pitchFamily="34" charset="0"/>
              </a:rPr>
              <a:t>Top 10 nationwide </a:t>
            </a:r>
            <a:r>
              <a:rPr lang="en-US" altLang="en-US" sz="3600" b="1" dirty="0">
                <a:solidFill>
                  <a:schemeClr val="tx2"/>
                </a:solidFill>
                <a:latin typeface="+mj-lt"/>
                <a:cs typeface="Calibri" panose="020F0502020204030204" pitchFamily="34" charset="0"/>
              </a:rPr>
              <a:t>for primary care education.</a:t>
            </a:r>
            <a:endParaRPr lang="en-US" sz="3600" b="1" dirty="0">
              <a:solidFill>
                <a:schemeClr val="tx2"/>
              </a:solidFill>
              <a:latin typeface="+mj-lt"/>
              <a:cs typeface="Calibri" panose="020F0502020204030204" pitchFamily="34" charset="0"/>
            </a:endParaRPr>
          </a:p>
        </p:txBody>
      </p:sp>
      <p:pic>
        <p:nvPicPr>
          <p:cNvPr id="5" name="Picture Placeholder 4">
            <a:extLst>
              <a:ext uri="{FF2B5EF4-FFF2-40B4-BE49-F238E27FC236}">
                <a16:creationId xmlns:a16="http://schemas.microsoft.com/office/drawing/2014/main" id="{00F699D6-CB1C-D14F-720C-BA62E0785374}"/>
              </a:ext>
            </a:extLst>
          </p:cNvPr>
          <p:cNvPicPr>
            <a:picLocks noGrp="1" noChangeAspect="1"/>
          </p:cNvPicPr>
          <p:nvPr>
            <p:ph type="pic" idx="1"/>
          </p:nvPr>
        </p:nvPicPr>
        <p:blipFill>
          <a:blip r:embed="rId2"/>
          <a:srcRect l="1502" r="1502"/>
          <a:stretch>
            <a:fillRect/>
          </a:stretch>
        </p:blipFill>
        <p:spPr>
          <a:xfrm>
            <a:off x="7010400" y="2475857"/>
            <a:ext cx="3585880" cy="3261741"/>
          </a:xfrm>
        </p:spPr>
      </p:pic>
    </p:spTree>
    <p:extLst>
      <p:ext uri="{BB962C8B-B14F-4D97-AF65-F5344CB8AC3E}">
        <p14:creationId xmlns:p14="http://schemas.microsoft.com/office/powerpoint/2010/main" val="3355494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87F1A9-1D88-4F1D-976D-51CE49F45A25}"/>
              </a:ext>
            </a:extLst>
          </p:cNvPr>
          <p:cNvSpPr txBox="1">
            <a:spLocks/>
          </p:cNvSpPr>
          <p:nvPr/>
        </p:nvSpPr>
        <p:spPr bwMode="auto">
          <a:xfrm>
            <a:off x="1600201" y="70708"/>
            <a:ext cx="873293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3200" b="1" kern="1200">
                <a:solidFill>
                  <a:srgbClr val="3641A2"/>
                </a:solidFill>
                <a:latin typeface="+mj-lt"/>
                <a:ea typeface="ＭＳ Ｐゴシック" panose="020B0600070205080204" pitchFamily="34" charset="-128"/>
                <a:cs typeface="ＭＳ Ｐゴシック" pitchFamily="1" charset="-128"/>
              </a:defRPr>
            </a:lvl1pPr>
            <a:lvl2pPr algn="l" rtl="0" eaLnBrk="0" fontAlgn="base" hangingPunct="0">
              <a:spcBef>
                <a:spcPct val="0"/>
              </a:spcBef>
              <a:spcAft>
                <a:spcPct val="0"/>
              </a:spcAft>
              <a:defRPr sz="3200" b="1">
                <a:solidFill>
                  <a:srgbClr val="3641A2"/>
                </a:solidFill>
                <a:latin typeface="Calibri" panose="020F0502020204030204" pitchFamily="34" charset="0"/>
                <a:ea typeface="ＭＳ Ｐゴシック" panose="020B0600070205080204" pitchFamily="34" charset="-128"/>
                <a:cs typeface="ＭＳ Ｐゴシック" pitchFamily="1" charset="-128"/>
              </a:defRPr>
            </a:lvl2pPr>
            <a:lvl3pPr algn="l" rtl="0" eaLnBrk="0" fontAlgn="base" hangingPunct="0">
              <a:spcBef>
                <a:spcPct val="0"/>
              </a:spcBef>
              <a:spcAft>
                <a:spcPct val="0"/>
              </a:spcAft>
              <a:defRPr sz="3200" b="1">
                <a:solidFill>
                  <a:srgbClr val="3641A2"/>
                </a:solidFill>
                <a:latin typeface="Calibri" panose="020F0502020204030204" pitchFamily="34" charset="0"/>
                <a:ea typeface="ＭＳ Ｐゴシック" panose="020B0600070205080204" pitchFamily="34" charset="-128"/>
                <a:cs typeface="ＭＳ Ｐゴシック" pitchFamily="1" charset="-128"/>
              </a:defRPr>
            </a:lvl3pPr>
            <a:lvl4pPr algn="l" rtl="0" eaLnBrk="0" fontAlgn="base" hangingPunct="0">
              <a:spcBef>
                <a:spcPct val="0"/>
              </a:spcBef>
              <a:spcAft>
                <a:spcPct val="0"/>
              </a:spcAft>
              <a:defRPr sz="3200" b="1">
                <a:solidFill>
                  <a:srgbClr val="3641A2"/>
                </a:solidFill>
                <a:latin typeface="Calibri" panose="020F0502020204030204" pitchFamily="34" charset="0"/>
                <a:ea typeface="ＭＳ Ｐゴシック" panose="020B0600070205080204" pitchFamily="34" charset="-128"/>
                <a:cs typeface="ＭＳ Ｐゴシック" pitchFamily="1" charset="-128"/>
              </a:defRPr>
            </a:lvl4pPr>
            <a:lvl5pPr algn="l" rtl="0" eaLnBrk="0" fontAlgn="base" hangingPunct="0">
              <a:spcBef>
                <a:spcPct val="0"/>
              </a:spcBef>
              <a:spcAft>
                <a:spcPct val="0"/>
              </a:spcAft>
              <a:defRPr sz="3200" b="1">
                <a:solidFill>
                  <a:srgbClr val="3641A2"/>
                </a:solidFill>
                <a:latin typeface="Calibri" panose="020F0502020204030204" pitchFamily="34" charset="0"/>
                <a:ea typeface="ＭＳ Ｐゴシック" panose="020B0600070205080204" pitchFamily="34" charset="-128"/>
                <a:cs typeface="ＭＳ Ｐゴシック" pitchFamily="1" charset="-128"/>
              </a:defRPr>
            </a:lvl5pPr>
            <a:lvl6pPr marL="457200" algn="l" rtl="0" fontAlgn="base">
              <a:spcBef>
                <a:spcPct val="0"/>
              </a:spcBef>
              <a:spcAft>
                <a:spcPct val="0"/>
              </a:spcAft>
              <a:defRPr sz="3200" b="1">
                <a:solidFill>
                  <a:srgbClr val="3641A2"/>
                </a:solidFill>
                <a:latin typeface="Calibri" panose="020F0502020204030204" pitchFamily="34" charset="0"/>
                <a:ea typeface="ＭＳ Ｐゴシック" panose="020B0600070205080204" pitchFamily="34" charset="-128"/>
              </a:defRPr>
            </a:lvl6pPr>
            <a:lvl7pPr marL="914400" algn="l" rtl="0" fontAlgn="base">
              <a:spcBef>
                <a:spcPct val="0"/>
              </a:spcBef>
              <a:spcAft>
                <a:spcPct val="0"/>
              </a:spcAft>
              <a:defRPr sz="3200" b="1">
                <a:solidFill>
                  <a:srgbClr val="3641A2"/>
                </a:solidFill>
                <a:latin typeface="Calibri" panose="020F0502020204030204" pitchFamily="34" charset="0"/>
                <a:ea typeface="ＭＳ Ｐゴシック" panose="020B0600070205080204" pitchFamily="34" charset="-128"/>
              </a:defRPr>
            </a:lvl7pPr>
            <a:lvl8pPr marL="1371600" algn="l" rtl="0" fontAlgn="base">
              <a:spcBef>
                <a:spcPct val="0"/>
              </a:spcBef>
              <a:spcAft>
                <a:spcPct val="0"/>
              </a:spcAft>
              <a:defRPr sz="3200" b="1">
                <a:solidFill>
                  <a:srgbClr val="3641A2"/>
                </a:solidFill>
                <a:latin typeface="Calibri" panose="020F0502020204030204" pitchFamily="34" charset="0"/>
                <a:ea typeface="ＭＳ Ｐゴシック" panose="020B0600070205080204" pitchFamily="34" charset="-128"/>
              </a:defRPr>
            </a:lvl8pPr>
            <a:lvl9pPr marL="1828800" algn="l" rtl="0" fontAlgn="base">
              <a:spcBef>
                <a:spcPct val="0"/>
              </a:spcBef>
              <a:spcAft>
                <a:spcPct val="0"/>
              </a:spcAft>
              <a:defRPr sz="3200" b="1">
                <a:solidFill>
                  <a:srgbClr val="3641A2"/>
                </a:solidFill>
                <a:latin typeface="Calibri" panose="020F0502020204030204" pitchFamily="34" charset="0"/>
                <a:ea typeface="ＭＳ Ｐゴシック" panose="020B0600070205080204" pitchFamily="34" charset="-128"/>
              </a:defRPr>
            </a:lvl9pPr>
          </a:lstStyle>
          <a:p>
            <a:pPr defTabSz="685800">
              <a:defRPr/>
            </a:pPr>
            <a:r>
              <a:rPr lang="en-US" altLang="en-US" sz="3000" dirty="0">
                <a:solidFill>
                  <a:schemeClr val="tx2"/>
                </a:solidFill>
              </a:rPr>
              <a:t>UMass Chan Medical School has affiliations with other healthcare systems for medical student education </a:t>
            </a:r>
            <a:r>
              <a:rPr lang="en-US" altLang="en-US" sz="3000" i="1" dirty="0">
                <a:solidFill>
                  <a:schemeClr val="tx2"/>
                </a:solidFill>
              </a:rPr>
              <a:t>— </a:t>
            </a:r>
            <a:r>
              <a:rPr lang="en-US" altLang="en-US" sz="3000" i="1" dirty="0">
                <a:solidFill>
                  <a:schemeClr val="accent4"/>
                </a:solidFill>
              </a:rPr>
              <a:t>major affiliations.</a:t>
            </a:r>
          </a:p>
        </p:txBody>
      </p:sp>
      <p:pic>
        <p:nvPicPr>
          <p:cNvPr id="4" name="Picture 3">
            <a:extLst>
              <a:ext uri="{FF2B5EF4-FFF2-40B4-BE49-F238E27FC236}">
                <a16:creationId xmlns:a16="http://schemas.microsoft.com/office/drawing/2014/main" id="{0703A9FC-BE86-4A65-8787-C80C4B6D2CA4}"/>
              </a:ext>
            </a:extLst>
          </p:cNvPr>
          <p:cNvPicPr>
            <a:picLocks noChangeAspect="1"/>
          </p:cNvPicPr>
          <p:nvPr/>
        </p:nvPicPr>
        <p:blipFill>
          <a:blip r:embed="rId2"/>
          <a:stretch>
            <a:fillRect/>
          </a:stretch>
        </p:blipFill>
        <p:spPr>
          <a:xfrm>
            <a:off x="2529840" y="1589216"/>
            <a:ext cx="7132320" cy="3840763"/>
          </a:xfrm>
          <a:prstGeom prst="rect">
            <a:avLst/>
          </a:prstGeom>
        </p:spPr>
      </p:pic>
      <p:sp>
        <p:nvSpPr>
          <p:cNvPr id="5" name="TextBox 4">
            <a:extLst>
              <a:ext uri="{FF2B5EF4-FFF2-40B4-BE49-F238E27FC236}">
                <a16:creationId xmlns:a16="http://schemas.microsoft.com/office/drawing/2014/main" id="{79DEB020-68B3-41AB-9834-4A0828268316}"/>
              </a:ext>
            </a:extLst>
          </p:cNvPr>
          <p:cNvSpPr txBox="1">
            <a:spLocks noChangeArrowheads="1"/>
          </p:cNvSpPr>
          <p:nvPr/>
        </p:nvSpPr>
        <p:spPr bwMode="auto">
          <a:xfrm>
            <a:off x="3581400" y="4165361"/>
            <a:ext cx="2736904" cy="1950534"/>
          </a:xfrm>
          <a:prstGeom prst="rect">
            <a:avLst/>
          </a:prstGeom>
          <a:solidFill>
            <a:srgbClr val="FFFFFF"/>
          </a:solidFill>
          <a:ln w="3175">
            <a:solidFill>
              <a:schemeClr val="tx1"/>
            </a:solidFill>
            <a:miter lim="800000"/>
            <a:headEnd/>
            <a:tailEnd/>
          </a:ln>
          <a:effectLst>
            <a:outerShdw blurRad="50800" dist="38100" dir="2700000" rotWithShape="0">
              <a:srgbClr val="808080">
                <a:alpha val="42998"/>
              </a:srgbClr>
            </a:outerShdw>
          </a:effec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725" b="1" dirty="0">
                <a:latin typeface="+mn-lt"/>
                <a:cs typeface="Calibri" panose="020F0502020204030204" pitchFamily="34" charset="0"/>
              </a:rPr>
              <a:t>UMass Chan-Baystate Regional Campus</a:t>
            </a:r>
          </a:p>
          <a:p>
            <a:pPr algn="ctr">
              <a:defRPr/>
            </a:pPr>
            <a:r>
              <a:rPr lang="en-US" altLang="en-US" sz="1725" dirty="0">
                <a:latin typeface="+mn-lt"/>
                <a:cs typeface="Calibri" panose="020F0502020204030204" pitchFamily="34" charset="0"/>
              </a:rPr>
              <a:t>Population-based Urban and Rural Community Health (PURCH) Track</a:t>
            </a:r>
            <a:br>
              <a:rPr lang="en-US" altLang="en-US" sz="1725" dirty="0">
                <a:latin typeface="+mn-lt"/>
                <a:cs typeface="Calibri" panose="020F0502020204030204" pitchFamily="34" charset="0"/>
              </a:rPr>
            </a:br>
            <a:r>
              <a:rPr lang="en-US" altLang="en-US" sz="1725" i="1" dirty="0">
                <a:latin typeface="+mn-lt"/>
                <a:cs typeface="Calibri" panose="020F0502020204030204" pitchFamily="34" charset="0"/>
              </a:rPr>
              <a:t>— 28 students in 2023 Class</a:t>
            </a:r>
          </a:p>
        </p:txBody>
      </p:sp>
      <p:cxnSp>
        <p:nvCxnSpPr>
          <p:cNvPr id="6" name="Straight Connector 5">
            <a:extLst>
              <a:ext uri="{FF2B5EF4-FFF2-40B4-BE49-F238E27FC236}">
                <a16:creationId xmlns:a16="http://schemas.microsoft.com/office/drawing/2014/main" id="{82AF1934-EA68-4201-AF1B-12FFA5F6666C}"/>
              </a:ext>
            </a:extLst>
          </p:cNvPr>
          <p:cNvCxnSpPr>
            <a:cxnSpLocks noChangeShapeType="1"/>
          </p:cNvCxnSpPr>
          <p:nvPr/>
        </p:nvCxnSpPr>
        <p:spPr bwMode="auto">
          <a:xfrm>
            <a:off x="4572000" y="2988816"/>
            <a:ext cx="0" cy="1159032"/>
          </a:xfrm>
          <a:prstGeom prst="line">
            <a:avLst/>
          </a:prstGeom>
          <a:noFill/>
          <a:ln w="57150">
            <a:solidFill>
              <a:srgbClr val="37609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11F39ED8-01AD-44CD-9DD0-A83FAFA71B25}"/>
              </a:ext>
            </a:extLst>
          </p:cNvPr>
          <p:cNvSpPr txBox="1">
            <a:spLocks noChangeArrowheads="1"/>
          </p:cNvSpPr>
          <p:nvPr/>
        </p:nvSpPr>
        <p:spPr bwMode="auto">
          <a:xfrm>
            <a:off x="8359350" y="1793573"/>
            <a:ext cx="1600200" cy="923330"/>
          </a:xfrm>
          <a:prstGeom prst="rect">
            <a:avLst/>
          </a:prstGeom>
          <a:solidFill>
            <a:srgbClr val="FFFFFF"/>
          </a:solidFill>
          <a:ln w="3175">
            <a:solidFill>
              <a:schemeClr val="tx1"/>
            </a:solidFill>
            <a:miter lim="800000"/>
            <a:headEnd/>
            <a:tailEnd/>
          </a:ln>
          <a:effectLst>
            <a:outerShdw blurRad="50800" dist="38100" dir="2700000" rotWithShape="0">
              <a:srgbClr val="808080">
                <a:alpha val="42998"/>
              </a:srgbClr>
            </a:outerShdw>
          </a:effec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800" dirty="0">
                <a:latin typeface="Calibri" panose="020F0502020204030204" pitchFamily="34" charset="0"/>
                <a:cs typeface="Calibri" panose="020F0502020204030204" pitchFamily="34" charset="0"/>
              </a:rPr>
              <a:t>+ 25 other sites in New England</a:t>
            </a:r>
            <a:endParaRPr lang="en-US" altLang="en-US" sz="1800" i="1" dirty="0">
              <a:latin typeface="Calibri" panose="020F0502020204030204" pitchFamily="34" charset="0"/>
              <a:cs typeface="Calibri" panose="020F050202020403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95AD6DCC-6DF9-AF53-8261-326F129649B5}"/>
              </a:ext>
            </a:extLst>
          </p:cNvPr>
          <p:cNvPicPr>
            <a:picLocks noChangeAspect="1"/>
          </p:cNvPicPr>
          <p:nvPr/>
        </p:nvPicPr>
        <p:blipFill rotWithShape="1">
          <a:blip r:embed="rId3"/>
          <a:srcRect t="17069"/>
          <a:stretch/>
        </p:blipFill>
        <p:spPr>
          <a:xfrm>
            <a:off x="6617613" y="2319860"/>
            <a:ext cx="1111421" cy="397043"/>
          </a:xfrm>
          <a:prstGeom prst="rect">
            <a:avLst/>
          </a:prstGeom>
          <a:ln w="9525">
            <a:solidFill>
              <a:schemeClr val="tx1"/>
            </a:solidFill>
          </a:ln>
        </p:spPr>
      </p:pic>
    </p:spTree>
    <p:extLst>
      <p:ext uri="{BB962C8B-B14F-4D97-AF65-F5344CB8AC3E}">
        <p14:creationId xmlns:p14="http://schemas.microsoft.com/office/powerpoint/2010/main" val="58964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city, shore&#10;&#10;Description automatically generated">
            <a:extLst>
              <a:ext uri="{FF2B5EF4-FFF2-40B4-BE49-F238E27FC236}">
                <a16:creationId xmlns:a16="http://schemas.microsoft.com/office/drawing/2014/main" id="{51A57B5C-DDD0-A50B-2822-51557B12A2A0}"/>
              </a:ext>
            </a:extLst>
          </p:cNvPr>
          <p:cNvPicPr>
            <a:picLocks noChangeAspect="1"/>
          </p:cNvPicPr>
          <p:nvPr/>
        </p:nvPicPr>
        <p:blipFill rotWithShape="1">
          <a:blip r:embed="rId2"/>
          <a:srcRect l="32904" r="14596"/>
          <a:stretch/>
        </p:blipFill>
        <p:spPr>
          <a:xfrm>
            <a:off x="5791200" y="13855"/>
            <a:ext cx="6400800" cy="6858000"/>
          </a:xfrm>
          <a:prstGeom prst="rect">
            <a:avLst/>
          </a:prstGeom>
          <a:noFill/>
        </p:spPr>
      </p:pic>
      <p:sp>
        <p:nvSpPr>
          <p:cNvPr id="3" name="Arrow: Left 2">
            <a:extLst>
              <a:ext uri="{FF2B5EF4-FFF2-40B4-BE49-F238E27FC236}">
                <a16:creationId xmlns:a16="http://schemas.microsoft.com/office/drawing/2014/main" id="{F39457FF-1462-FAD3-A607-747ABDE652FF}"/>
              </a:ext>
            </a:extLst>
          </p:cNvPr>
          <p:cNvSpPr/>
          <p:nvPr/>
        </p:nvSpPr>
        <p:spPr>
          <a:xfrm>
            <a:off x="8534400" y="4876800"/>
            <a:ext cx="3352800" cy="1251660"/>
          </a:xfrm>
          <a:prstGeom prst="leftArrow">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38C4E3C7-7124-B03D-A8B0-A1BD6E414DD2}"/>
              </a:ext>
            </a:extLst>
          </p:cNvPr>
          <p:cNvSpPr txBox="1"/>
          <p:nvPr/>
        </p:nvSpPr>
        <p:spPr>
          <a:xfrm>
            <a:off x="9195955" y="5317964"/>
            <a:ext cx="2971800" cy="369332"/>
          </a:xfrm>
          <a:prstGeom prst="rect">
            <a:avLst/>
          </a:prstGeom>
          <a:noFill/>
        </p:spPr>
        <p:txBody>
          <a:bodyPr wrap="square" rtlCol="0">
            <a:spAutoFit/>
          </a:bodyPr>
          <a:lstStyle/>
          <a:p>
            <a:r>
              <a:rPr lang="en-US" b="1" dirty="0">
                <a:solidFill>
                  <a:schemeClr val="bg1"/>
                </a:solidFill>
              </a:rPr>
              <a:t>Veterans Affairs Clinic</a:t>
            </a:r>
          </a:p>
        </p:txBody>
      </p:sp>
      <p:sp>
        <p:nvSpPr>
          <p:cNvPr id="6" name="TextBox 5">
            <a:extLst>
              <a:ext uri="{FF2B5EF4-FFF2-40B4-BE49-F238E27FC236}">
                <a16:creationId xmlns:a16="http://schemas.microsoft.com/office/drawing/2014/main" id="{23A3E96B-E699-B35E-E4F9-D5A5AF96415D}"/>
              </a:ext>
            </a:extLst>
          </p:cNvPr>
          <p:cNvSpPr txBox="1"/>
          <p:nvPr/>
        </p:nvSpPr>
        <p:spPr>
          <a:xfrm>
            <a:off x="457200" y="304800"/>
            <a:ext cx="4846319" cy="5201424"/>
          </a:xfrm>
          <a:prstGeom prst="rect">
            <a:avLst/>
          </a:prstGeom>
          <a:noFill/>
        </p:spPr>
        <p:txBody>
          <a:bodyPr wrap="square" rtlCol="0">
            <a:spAutoFit/>
          </a:bodyPr>
          <a:lstStyle/>
          <a:p>
            <a:pPr algn="ctr"/>
            <a:r>
              <a:rPr lang="en-US" sz="2800" b="1" dirty="0">
                <a:solidFill>
                  <a:schemeClr val="tx2"/>
                </a:solidFill>
              </a:rPr>
              <a:t>University Campus is home to a state-of-the-art Veterans Affairs Community based Outpatient Clinic (CBOC)</a:t>
            </a:r>
          </a:p>
          <a:p>
            <a:endParaRPr lang="en-US" dirty="0">
              <a:solidFill>
                <a:schemeClr val="tx2"/>
              </a:solidFill>
            </a:endParaRPr>
          </a:p>
          <a:p>
            <a:endParaRPr lang="en-US" dirty="0">
              <a:solidFill>
                <a:schemeClr val="tx2"/>
              </a:solidFill>
            </a:endParaRPr>
          </a:p>
          <a:p>
            <a:endParaRPr lang="en-US" dirty="0"/>
          </a:p>
          <a:p>
            <a:r>
              <a:rPr lang="en-US" sz="2000" dirty="0">
                <a:solidFill>
                  <a:schemeClr val="tx2"/>
                </a:solidFill>
              </a:rPr>
              <a:t>The clinic opened in </a:t>
            </a:r>
            <a:r>
              <a:rPr lang="en-US" sz="2000" dirty="0">
                <a:solidFill>
                  <a:schemeClr val="accent4"/>
                </a:solidFill>
              </a:rPr>
              <a:t>December 2021</a:t>
            </a:r>
          </a:p>
          <a:p>
            <a:endParaRPr lang="en-US" sz="2000" dirty="0">
              <a:solidFill>
                <a:schemeClr val="tx2"/>
              </a:solidFill>
            </a:endParaRPr>
          </a:p>
          <a:p>
            <a:r>
              <a:rPr lang="en-US" sz="2000" dirty="0">
                <a:solidFill>
                  <a:schemeClr val="tx2"/>
                </a:solidFill>
              </a:rPr>
              <a:t>The CBOC is a collaboration between UMass Chan Medical School and the VA Central Western Massachusetts Healthcare System.</a:t>
            </a:r>
          </a:p>
          <a:p>
            <a:endParaRPr lang="en-US" dirty="0"/>
          </a:p>
        </p:txBody>
      </p:sp>
    </p:spTree>
    <p:extLst>
      <p:ext uri="{BB962C8B-B14F-4D97-AF65-F5344CB8AC3E}">
        <p14:creationId xmlns:p14="http://schemas.microsoft.com/office/powerpoint/2010/main" val="584090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1F57F9A-173C-1F4C-8AEA-616D8D443B90}"/>
              </a:ext>
            </a:extLst>
          </p:cNvPr>
          <p:cNvSpPr txBox="1">
            <a:spLocks/>
          </p:cNvSpPr>
          <p:nvPr/>
        </p:nvSpPr>
        <p:spPr>
          <a:xfrm>
            <a:off x="1044916" y="228600"/>
            <a:ext cx="8989842" cy="748462"/>
          </a:xfrm>
          <a:prstGeom prst="rect">
            <a:avLst/>
          </a:prstGeom>
        </p:spPr>
        <p:txBody>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r>
              <a:rPr lang="en-US" dirty="0">
                <a:latin typeface="Calibri" panose="020F0502020204030204" pitchFamily="34" charset="0"/>
                <a:cs typeface="Calibri" panose="020F0502020204030204" pitchFamily="34" charset="0"/>
              </a:rPr>
              <a:t>NIH Funding to New England Medical Schools </a:t>
            </a:r>
          </a:p>
          <a:p>
            <a:br>
              <a:rPr lang="en-US" dirty="0">
                <a:latin typeface="+mj-lt"/>
              </a:rPr>
            </a:br>
            <a:br>
              <a:rPr lang="en-US" sz="2700" dirty="0">
                <a:latin typeface="+mj-lt"/>
              </a:rPr>
            </a:br>
            <a:endParaRPr lang="en-US" sz="2700" dirty="0">
              <a:latin typeface="+mj-lt"/>
            </a:endParaRPr>
          </a:p>
        </p:txBody>
      </p:sp>
      <p:sp>
        <p:nvSpPr>
          <p:cNvPr id="3" name="Rectangle 2">
            <a:extLst>
              <a:ext uri="{FF2B5EF4-FFF2-40B4-BE49-F238E27FC236}">
                <a16:creationId xmlns:a16="http://schemas.microsoft.com/office/drawing/2014/main" id="{3877A15E-EDD9-D641-9AB1-97A0F0F2570B}"/>
              </a:ext>
            </a:extLst>
          </p:cNvPr>
          <p:cNvSpPr/>
          <p:nvPr/>
        </p:nvSpPr>
        <p:spPr>
          <a:xfrm>
            <a:off x="7924800" y="5562600"/>
            <a:ext cx="2736647" cy="230832"/>
          </a:xfrm>
          <a:prstGeom prst="rect">
            <a:avLst/>
          </a:prstGeom>
        </p:spPr>
        <p:txBody>
          <a:bodyPr wrap="none">
            <a:spAutoFit/>
          </a:bodyPr>
          <a:lstStyle/>
          <a:p>
            <a:r>
              <a:rPr lang="en-US" sz="900" i="1" dirty="0"/>
              <a:t>Source: Blue Ridge Institute for Medical Research</a:t>
            </a:r>
            <a:endParaRPr lang="en-US" sz="900" dirty="0"/>
          </a:p>
        </p:txBody>
      </p:sp>
      <p:graphicFrame>
        <p:nvGraphicFramePr>
          <p:cNvPr id="7" name="Table 7">
            <a:extLst>
              <a:ext uri="{FF2B5EF4-FFF2-40B4-BE49-F238E27FC236}">
                <a16:creationId xmlns:a16="http://schemas.microsoft.com/office/drawing/2014/main" id="{44F4DB74-7E43-46C9-56FE-34C5757EEA45}"/>
              </a:ext>
            </a:extLst>
          </p:cNvPr>
          <p:cNvGraphicFramePr>
            <a:graphicFrameLocks noGrp="1"/>
          </p:cNvGraphicFramePr>
          <p:nvPr>
            <p:extLst>
              <p:ext uri="{D42A27DB-BD31-4B8C-83A1-F6EECF244321}">
                <p14:modId xmlns:p14="http://schemas.microsoft.com/office/powerpoint/2010/main" val="1816167914"/>
              </p:ext>
            </p:extLst>
          </p:nvPr>
        </p:nvGraphicFramePr>
        <p:xfrm>
          <a:off x="1943979" y="1273004"/>
          <a:ext cx="7885821" cy="3728720"/>
        </p:xfrm>
        <a:graphic>
          <a:graphicData uri="http://schemas.openxmlformats.org/drawingml/2006/table">
            <a:tbl>
              <a:tblPr firstRow="1" bandRow="1">
                <a:tableStyleId>{2D5ABB26-0587-4C30-8999-92F81FD0307C}</a:tableStyleId>
              </a:tblPr>
              <a:tblGrid>
                <a:gridCol w="1255096">
                  <a:extLst>
                    <a:ext uri="{9D8B030D-6E8A-4147-A177-3AD203B41FA5}">
                      <a16:colId xmlns:a16="http://schemas.microsoft.com/office/drawing/2014/main" val="2916524201"/>
                    </a:ext>
                  </a:extLst>
                </a:gridCol>
                <a:gridCol w="4649525">
                  <a:extLst>
                    <a:ext uri="{9D8B030D-6E8A-4147-A177-3AD203B41FA5}">
                      <a16:colId xmlns:a16="http://schemas.microsoft.com/office/drawing/2014/main" val="2852437307"/>
                    </a:ext>
                  </a:extLst>
                </a:gridCol>
                <a:gridCol w="1981200">
                  <a:extLst>
                    <a:ext uri="{9D8B030D-6E8A-4147-A177-3AD203B41FA5}">
                      <a16:colId xmlns:a16="http://schemas.microsoft.com/office/drawing/2014/main" val="1417045780"/>
                    </a:ext>
                  </a:extLst>
                </a:gridCol>
              </a:tblGrid>
              <a:tr h="370840">
                <a:tc>
                  <a:txBody>
                    <a:bodyPr/>
                    <a:lstStyle/>
                    <a:p>
                      <a:r>
                        <a:rPr lang="en-US" sz="1600" dirty="0">
                          <a:solidFill>
                            <a:schemeClr val="bg1"/>
                          </a:solidFill>
                        </a:rPr>
                        <a:t>Ranking</a:t>
                      </a:r>
                    </a:p>
                  </a:txBody>
                  <a:tcPr>
                    <a:lnR w="12700" cap="flat" cmpd="sng" algn="ctr">
                      <a:solidFill>
                        <a:schemeClr val="tx1"/>
                      </a:solidFill>
                      <a:prstDash val="solid"/>
                      <a:round/>
                      <a:headEnd type="none" w="med" len="med"/>
                      <a:tailEnd type="none" w="med" len="med"/>
                    </a:lnR>
                    <a:solidFill>
                      <a:schemeClr val="accent1"/>
                    </a:solidFill>
                  </a:tcPr>
                </a:tc>
                <a:tc>
                  <a:txBody>
                    <a:bodyPr/>
                    <a:lstStyle/>
                    <a:p>
                      <a:r>
                        <a:rPr lang="en-US" sz="1600" dirty="0">
                          <a:solidFill>
                            <a:schemeClr val="bg1"/>
                          </a:solidFill>
                        </a:rPr>
                        <a:t>Institution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a:txBody>
                    <a:bodyPr/>
                    <a:lstStyle/>
                    <a:p>
                      <a:r>
                        <a:rPr lang="en-US" sz="1600" dirty="0">
                          <a:solidFill>
                            <a:schemeClr val="bg1"/>
                          </a:solidFill>
                        </a:rPr>
                        <a:t>NIH Funding Total</a:t>
                      </a:r>
                    </a:p>
                  </a:txBody>
                  <a:tcPr>
                    <a:lnL w="12700" cap="flat" cmpd="sng" algn="ctr">
                      <a:solidFill>
                        <a:schemeClr val="tx1"/>
                      </a:solidFill>
                      <a:prstDash val="solid"/>
                      <a:round/>
                      <a:headEnd type="none" w="med" len="med"/>
                      <a:tailEnd type="none" w="med" len="med"/>
                    </a:lnL>
                    <a:solidFill>
                      <a:schemeClr val="accent1"/>
                    </a:solidFill>
                  </a:tcPr>
                </a:tc>
                <a:extLst>
                  <a:ext uri="{0D108BD9-81ED-4DB2-BD59-A6C34878D82A}">
                    <a16:rowId xmlns:a16="http://schemas.microsoft.com/office/drawing/2014/main" val="1453130301"/>
                  </a:ext>
                </a:extLst>
              </a:tr>
              <a:tr h="391160">
                <a:tc>
                  <a:txBody>
                    <a:bodyPr/>
                    <a:lstStyle/>
                    <a:p>
                      <a:r>
                        <a:rPr lang="en-US" dirty="0"/>
                        <a:t>8</a:t>
                      </a:r>
                    </a:p>
                  </a:txBody>
                  <a:tcPr>
                    <a:lnR w="12700" cap="flat" cmpd="sng" algn="ctr">
                      <a:solidFill>
                        <a:schemeClr val="tx1"/>
                      </a:solidFill>
                      <a:prstDash val="solid"/>
                      <a:round/>
                      <a:headEnd type="none" w="med" len="med"/>
                      <a:tailEnd type="none" w="med" len="med"/>
                    </a:lnR>
                  </a:tcPr>
                </a:tc>
                <a:tc>
                  <a:txBody>
                    <a:bodyPr/>
                    <a:lstStyle/>
                    <a:p>
                      <a:r>
                        <a:rPr lang="en-US" dirty="0"/>
                        <a:t>Yale University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$511,699,920</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21278184"/>
                  </a:ext>
                </a:extLst>
              </a:tr>
              <a:tr h="370840">
                <a:tc>
                  <a:txBody>
                    <a:bodyPr/>
                    <a:lstStyle/>
                    <a:p>
                      <a:r>
                        <a:rPr lang="en-US" dirty="0"/>
                        <a:t>37</a:t>
                      </a:r>
                    </a:p>
                  </a:txBody>
                  <a:tcPr>
                    <a:lnR w="12700" cap="flat" cmpd="sng" algn="ctr">
                      <a:solidFill>
                        <a:schemeClr val="tx1"/>
                      </a:solidFill>
                      <a:prstDash val="solid"/>
                      <a:round/>
                      <a:headEnd type="none" w="med" len="med"/>
                      <a:tailEnd type="none" w="med" len="med"/>
                    </a:lnR>
                  </a:tcPr>
                </a:tc>
                <a:tc>
                  <a:txBody>
                    <a:bodyPr/>
                    <a:lstStyle/>
                    <a:p>
                      <a:r>
                        <a:rPr lang="en-US" dirty="0"/>
                        <a:t>Harvard Medical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$171,919,628</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70743681"/>
                  </a:ext>
                </a:extLst>
              </a:tr>
              <a:tr h="370840">
                <a:tc>
                  <a:txBody>
                    <a:bodyPr/>
                    <a:lstStyle/>
                    <a:p>
                      <a:r>
                        <a:rPr lang="en-US" dirty="0">
                          <a:solidFill>
                            <a:schemeClr val="bg1"/>
                          </a:solidFill>
                        </a:rPr>
                        <a:t>38</a:t>
                      </a:r>
                    </a:p>
                  </a:txBody>
                  <a:tcPr>
                    <a:lnR w="12700" cap="flat" cmpd="sng" algn="ctr">
                      <a:solidFill>
                        <a:schemeClr val="tx1"/>
                      </a:solidFill>
                      <a:prstDash val="solid"/>
                      <a:round/>
                      <a:headEnd type="none" w="med" len="med"/>
                      <a:tailEnd type="none" w="med" len="med"/>
                    </a:lnR>
                    <a:solidFill>
                      <a:schemeClr val="tx2"/>
                    </a:solidFill>
                  </a:tcPr>
                </a:tc>
                <a:tc>
                  <a:txBody>
                    <a:bodyPr/>
                    <a:lstStyle/>
                    <a:p>
                      <a:r>
                        <a:rPr lang="en-US" dirty="0">
                          <a:solidFill>
                            <a:schemeClr val="bg1"/>
                          </a:solidFill>
                        </a:rPr>
                        <a:t>UMass Chan Medical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solidFill>
                  </a:tcPr>
                </a:tc>
                <a:tc>
                  <a:txBody>
                    <a:bodyPr/>
                    <a:lstStyle/>
                    <a:p>
                      <a:r>
                        <a:rPr lang="en-US" dirty="0">
                          <a:solidFill>
                            <a:schemeClr val="bg1"/>
                          </a:solidFill>
                        </a:rPr>
                        <a:t>$168,521,425</a:t>
                      </a:r>
                    </a:p>
                  </a:txBody>
                  <a:tcPr>
                    <a:lnL w="12700" cap="flat" cmpd="sng" algn="ctr">
                      <a:solidFill>
                        <a:schemeClr val="tx1"/>
                      </a:solidFill>
                      <a:prstDash val="solid"/>
                      <a:round/>
                      <a:headEnd type="none" w="med" len="med"/>
                      <a:tailEnd type="none" w="med" len="med"/>
                    </a:lnL>
                    <a:solidFill>
                      <a:schemeClr val="tx2"/>
                    </a:solidFill>
                  </a:tcPr>
                </a:tc>
                <a:extLst>
                  <a:ext uri="{0D108BD9-81ED-4DB2-BD59-A6C34878D82A}">
                    <a16:rowId xmlns:a16="http://schemas.microsoft.com/office/drawing/2014/main" val="4167812235"/>
                  </a:ext>
                </a:extLst>
              </a:tr>
              <a:tr h="370840">
                <a:tc>
                  <a:txBody>
                    <a:bodyPr/>
                    <a:lstStyle/>
                    <a:p>
                      <a:r>
                        <a:rPr lang="en-US" dirty="0"/>
                        <a:t>46</a:t>
                      </a:r>
                    </a:p>
                  </a:txBody>
                  <a:tcPr>
                    <a:lnR w="12700" cap="flat" cmpd="sng" algn="ctr">
                      <a:solidFill>
                        <a:schemeClr val="tx1"/>
                      </a:solidFill>
                      <a:prstDash val="solid"/>
                      <a:round/>
                      <a:headEnd type="none" w="med" len="med"/>
                      <a:tailEnd type="none" w="med" len="med"/>
                    </a:lnR>
                  </a:tcPr>
                </a:tc>
                <a:tc>
                  <a:txBody>
                    <a:bodyPr/>
                    <a:lstStyle/>
                    <a:p>
                      <a:r>
                        <a:rPr lang="en-US" dirty="0"/>
                        <a:t>Boston University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$120,647,220</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5524216"/>
                  </a:ext>
                </a:extLst>
              </a:tr>
              <a:tr h="370840">
                <a:tc>
                  <a:txBody>
                    <a:bodyPr/>
                    <a:lstStyle/>
                    <a:p>
                      <a:r>
                        <a:rPr lang="en-US" dirty="0"/>
                        <a:t>63</a:t>
                      </a:r>
                    </a:p>
                  </a:txBody>
                  <a:tcPr>
                    <a:lnR w="12700" cap="flat" cmpd="sng" algn="ctr">
                      <a:solidFill>
                        <a:schemeClr val="tx1"/>
                      </a:solidFill>
                      <a:prstDash val="solid"/>
                      <a:round/>
                      <a:headEnd type="none" w="med" len="med"/>
                      <a:tailEnd type="none" w="med" len="med"/>
                    </a:lnR>
                  </a:tcPr>
                </a:tc>
                <a:tc>
                  <a:txBody>
                    <a:bodyPr/>
                    <a:lstStyle/>
                    <a:p>
                      <a:r>
                        <a:rPr lang="en-US" dirty="0"/>
                        <a:t>Dartmouth College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$66,000,542</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18339016"/>
                  </a:ext>
                </a:extLst>
              </a:tr>
              <a:tr h="370840">
                <a:tc>
                  <a:txBody>
                    <a:bodyPr/>
                    <a:lstStyle/>
                    <a:p>
                      <a:r>
                        <a:rPr lang="en-US" dirty="0"/>
                        <a:t>67</a:t>
                      </a:r>
                    </a:p>
                  </a:txBody>
                  <a:tcPr>
                    <a:lnR w="12700" cap="flat" cmpd="sng" algn="ctr">
                      <a:solidFill>
                        <a:schemeClr val="tx1"/>
                      </a:solidFill>
                      <a:prstDash val="solid"/>
                      <a:round/>
                      <a:headEnd type="none" w="med" len="med"/>
                      <a:tailEnd type="none" w="med" len="med"/>
                    </a:lnR>
                  </a:tcPr>
                </a:tc>
                <a:tc>
                  <a:txBody>
                    <a:bodyPr/>
                    <a:lstStyle/>
                    <a:p>
                      <a:r>
                        <a:rPr lang="en-US" dirty="0"/>
                        <a:t>Brown University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$60,700,165</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15261285"/>
                  </a:ext>
                </a:extLst>
              </a:tr>
              <a:tr h="370840">
                <a:tc>
                  <a:txBody>
                    <a:bodyPr/>
                    <a:lstStyle/>
                    <a:p>
                      <a:r>
                        <a:rPr lang="en-US" dirty="0"/>
                        <a:t>68</a:t>
                      </a:r>
                    </a:p>
                  </a:txBody>
                  <a:tcPr>
                    <a:lnR w="12700" cap="flat" cmpd="sng" algn="ctr">
                      <a:solidFill>
                        <a:schemeClr val="tx1"/>
                      </a:solidFill>
                      <a:prstDash val="solid"/>
                      <a:round/>
                      <a:headEnd type="none" w="med" len="med"/>
                      <a:tailEnd type="none" w="med" len="med"/>
                    </a:lnR>
                  </a:tcPr>
                </a:tc>
                <a:tc>
                  <a:txBody>
                    <a:bodyPr/>
                    <a:lstStyle/>
                    <a:p>
                      <a:r>
                        <a:rPr lang="en-US" dirty="0"/>
                        <a:t>UConn School of Medicine/Dentistry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$58,199,337</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8511283"/>
                  </a:ext>
                </a:extLst>
              </a:tr>
              <a:tr h="370840">
                <a:tc>
                  <a:txBody>
                    <a:bodyPr/>
                    <a:lstStyle/>
                    <a:p>
                      <a:r>
                        <a:rPr lang="en-US" dirty="0"/>
                        <a:t>75</a:t>
                      </a:r>
                    </a:p>
                  </a:txBody>
                  <a:tcPr>
                    <a:lnR w="12700" cap="flat" cmpd="sng" algn="ctr">
                      <a:solidFill>
                        <a:schemeClr val="tx1"/>
                      </a:solidFill>
                      <a:prstDash val="solid"/>
                      <a:round/>
                      <a:headEnd type="none" w="med" len="med"/>
                      <a:tailEnd type="none" w="med" len="med"/>
                    </a:lnR>
                  </a:tcPr>
                </a:tc>
                <a:tc>
                  <a:txBody>
                    <a:bodyPr/>
                    <a:lstStyle/>
                    <a:p>
                      <a:r>
                        <a:rPr lang="en-US" dirty="0"/>
                        <a:t>University of Vermont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$51,400,054</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51855293"/>
                  </a:ext>
                </a:extLst>
              </a:tr>
              <a:tr h="370840">
                <a:tc>
                  <a:txBody>
                    <a:bodyPr/>
                    <a:lstStyle/>
                    <a:p>
                      <a:r>
                        <a:rPr lang="en-US" dirty="0"/>
                        <a:t>77</a:t>
                      </a:r>
                    </a:p>
                  </a:txBody>
                  <a:tcPr>
                    <a:lnR w="12700" cap="flat" cmpd="sng" algn="ctr">
                      <a:solidFill>
                        <a:schemeClr val="tx1"/>
                      </a:solidFill>
                      <a:prstDash val="solid"/>
                      <a:round/>
                      <a:headEnd type="none" w="med" len="med"/>
                      <a:tailEnd type="none" w="med" len="med"/>
                    </a:lnR>
                  </a:tcPr>
                </a:tc>
                <a:tc>
                  <a:txBody>
                    <a:bodyPr/>
                    <a:lstStyle/>
                    <a:p>
                      <a:r>
                        <a:rPr lang="en-US" dirty="0"/>
                        <a:t>Tufts University School of Medicine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$46,920,270</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55186153"/>
                  </a:ext>
                </a:extLst>
              </a:tr>
            </a:tbl>
          </a:graphicData>
        </a:graphic>
      </p:graphicFrame>
    </p:spTree>
    <p:extLst>
      <p:ext uri="{BB962C8B-B14F-4D97-AF65-F5344CB8AC3E}">
        <p14:creationId xmlns:p14="http://schemas.microsoft.com/office/powerpoint/2010/main" val="2623800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1C55-9E0C-8B41-99D5-C848BC17FDFF}"/>
              </a:ext>
            </a:extLst>
          </p:cNvPr>
          <p:cNvSpPr>
            <a:spLocks noGrp="1"/>
          </p:cNvSpPr>
          <p:nvPr>
            <p:ph type="title"/>
          </p:nvPr>
        </p:nvSpPr>
        <p:spPr>
          <a:xfrm>
            <a:off x="1140259" y="486083"/>
            <a:ext cx="9747215" cy="857250"/>
          </a:xfrm>
        </p:spPr>
        <p:txBody>
          <a:bodyPr>
            <a:noAutofit/>
          </a:bodyPr>
          <a:lstStyle/>
          <a:p>
            <a:pPr algn="ctr"/>
            <a:r>
              <a:rPr lang="en-US" dirty="0">
                <a:latin typeface="+mj-lt"/>
                <a:cs typeface="Calibri" panose="020F0502020204030204" pitchFamily="34" charset="0"/>
              </a:rPr>
              <a:t>UMass Chan faculty are world renowned.</a:t>
            </a:r>
          </a:p>
        </p:txBody>
      </p:sp>
      <p:sp>
        <p:nvSpPr>
          <p:cNvPr id="60" name="Bevel 59">
            <a:extLst>
              <a:ext uri="{FF2B5EF4-FFF2-40B4-BE49-F238E27FC236}">
                <a16:creationId xmlns:a16="http://schemas.microsoft.com/office/drawing/2014/main" id="{A3D3D08C-C5F8-354E-AB45-2C207D2D8296}"/>
              </a:ext>
            </a:extLst>
          </p:cNvPr>
          <p:cNvSpPr/>
          <p:nvPr/>
        </p:nvSpPr>
        <p:spPr>
          <a:xfrm>
            <a:off x="2747173" y="2399142"/>
            <a:ext cx="3142868" cy="392415"/>
          </a:xfrm>
          <a:prstGeom prst="bevel">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aphicFrame>
        <p:nvGraphicFramePr>
          <p:cNvPr id="12" name="Table 12">
            <a:extLst>
              <a:ext uri="{FF2B5EF4-FFF2-40B4-BE49-F238E27FC236}">
                <a16:creationId xmlns:a16="http://schemas.microsoft.com/office/drawing/2014/main" id="{58867074-BDB7-3241-8B7F-46C1F6A1D469}"/>
              </a:ext>
            </a:extLst>
          </p:cNvPr>
          <p:cNvGraphicFramePr>
            <a:graphicFrameLocks noGrp="1"/>
          </p:cNvGraphicFramePr>
          <p:nvPr>
            <p:extLst>
              <p:ext uri="{D42A27DB-BD31-4B8C-83A1-F6EECF244321}">
                <p14:modId xmlns:p14="http://schemas.microsoft.com/office/powerpoint/2010/main" val="3652291808"/>
              </p:ext>
            </p:extLst>
          </p:nvPr>
        </p:nvGraphicFramePr>
        <p:xfrm>
          <a:off x="2689437" y="1604370"/>
          <a:ext cx="3921641" cy="3505200"/>
        </p:xfrm>
        <a:graphic>
          <a:graphicData uri="http://schemas.openxmlformats.org/drawingml/2006/table">
            <a:tbl>
              <a:tblPr firstRow="1" bandRow="1">
                <a:tableStyleId>{2D5ABB26-0587-4C30-8999-92F81FD0307C}</a:tableStyleId>
              </a:tblPr>
              <a:tblGrid>
                <a:gridCol w="3921641">
                  <a:extLst>
                    <a:ext uri="{9D8B030D-6E8A-4147-A177-3AD203B41FA5}">
                      <a16:colId xmlns:a16="http://schemas.microsoft.com/office/drawing/2014/main" val="1725226523"/>
                    </a:ext>
                  </a:extLst>
                </a:gridCol>
              </a:tblGrid>
              <a:tr h="251460">
                <a:tc>
                  <a:txBody>
                    <a:bodyPr/>
                    <a:lstStyle/>
                    <a:p>
                      <a:r>
                        <a:rPr lang="en-US" sz="1200" b="1" dirty="0">
                          <a:solidFill>
                            <a:srgbClr val="000000"/>
                          </a:solidFill>
                          <a:latin typeface="+mn-lt"/>
                          <a:cs typeface="Calibri" panose="020F0502020204030204" pitchFamily="34" charset="0"/>
                        </a:rPr>
                        <a:t>Nobel Prize for Physiology or Medicine</a:t>
                      </a:r>
                    </a:p>
                  </a:txBody>
                  <a:tcPr marL="68580" marR="68580" marT="34290" marB="34290"/>
                </a:tc>
                <a:extLst>
                  <a:ext uri="{0D108BD9-81ED-4DB2-BD59-A6C34878D82A}">
                    <a16:rowId xmlns:a16="http://schemas.microsoft.com/office/drawing/2014/main" val="466709571"/>
                  </a:ext>
                </a:extLst>
              </a:tr>
              <a:tr h="320040">
                <a:tc>
                  <a:txBody>
                    <a:bodyPr/>
                    <a:lstStyle/>
                    <a:p>
                      <a:pPr lvl="1"/>
                      <a:r>
                        <a:rPr lang="en-US" sz="1100" dirty="0">
                          <a:solidFill>
                            <a:srgbClr val="000000"/>
                          </a:solidFill>
                          <a:latin typeface="+mn-lt"/>
                          <a:cs typeface="Calibri" panose="020F0502020204030204" pitchFamily="34" charset="0"/>
                        </a:rPr>
                        <a:t>Craig Mello</a:t>
                      </a:r>
                    </a:p>
                    <a:p>
                      <a:pPr lvl="1"/>
                      <a:endParaRPr lang="en-US" sz="1100" dirty="0">
                        <a:solidFill>
                          <a:srgbClr val="000000"/>
                        </a:solidFill>
                        <a:latin typeface="+mn-lt"/>
                        <a:cs typeface="Calibri" panose="020F0502020204030204" pitchFamily="34" charset="0"/>
                      </a:endParaRPr>
                    </a:p>
                  </a:txBody>
                  <a:tcPr marL="68580" marR="68580" marT="34290" marB="34290"/>
                </a:tc>
                <a:extLst>
                  <a:ext uri="{0D108BD9-81ED-4DB2-BD59-A6C34878D82A}">
                    <a16:rowId xmlns:a16="http://schemas.microsoft.com/office/drawing/2014/main" val="1230723322"/>
                  </a:ext>
                </a:extLst>
              </a:tr>
              <a:tr h="251460">
                <a:tc>
                  <a:txBody>
                    <a:bodyPr/>
                    <a:lstStyle/>
                    <a:p>
                      <a:pPr marL="0" marR="0" indent="0" algn="l" defTabSz="68575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mn-lt"/>
                          <a:cs typeface="Calibri" panose="020F0502020204030204" pitchFamily="34" charset="0"/>
                        </a:rPr>
                        <a:t>Albert Lasker Award for Basic Medical Research </a:t>
                      </a:r>
                    </a:p>
                  </a:txBody>
                  <a:tcPr marL="68580" marR="68580" marT="34290" marB="34290"/>
                </a:tc>
                <a:extLst>
                  <a:ext uri="{0D108BD9-81ED-4DB2-BD59-A6C34878D82A}">
                    <a16:rowId xmlns:a16="http://schemas.microsoft.com/office/drawing/2014/main" val="1887801378"/>
                  </a:ext>
                </a:extLst>
              </a:tr>
              <a:tr h="320040">
                <a:tc>
                  <a:txBody>
                    <a:bodyPr/>
                    <a:lstStyle/>
                    <a:p>
                      <a:pPr lvl="1"/>
                      <a:r>
                        <a:rPr lang="en-US" sz="1100" dirty="0">
                          <a:solidFill>
                            <a:srgbClr val="000000"/>
                          </a:solidFill>
                          <a:latin typeface="+mn-lt"/>
                          <a:cs typeface="Calibri" panose="020F0502020204030204" pitchFamily="34" charset="0"/>
                        </a:rPr>
                        <a:t>Victor </a:t>
                      </a:r>
                      <a:r>
                        <a:rPr lang="en-US" sz="1100" dirty="0" err="1">
                          <a:solidFill>
                            <a:srgbClr val="000000"/>
                          </a:solidFill>
                          <a:latin typeface="+mn-lt"/>
                          <a:cs typeface="Calibri" panose="020F0502020204030204" pitchFamily="34" charset="0"/>
                        </a:rPr>
                        <a:t>Ambros</a:t>
                      </a:r>
                      <a:endParaRPr lang="en-US" sz="1100" dirty="0">
                        <a:solidFill>
                          <a:srgbClr val="000000"/>
                        </a:solidFill>
                        <a:latin typeface="+mn-lt"/>
                        <a:cs typeface="Calibri" panose="020F0502020204030204" pitchFamily="34" charset="0"/>
                      </a:endParaRPr>
                    </a:p>
                    <a:p>
                      <a:pPr lvl="1"/>
                      <a:endParaRPr lang="en-US" sz="600" dirty="0">
                        <a:solidFill>
                          <a:srgbClr val="000000"/>
                        </a:solidFill>
                        <a:latin typeface="+mn-lt"/>
                        <a:cs typeface="Calibri" panose="020F0502020204030204" pitchFamily="34" charset="0"/>
                      </a:endParaRPr>
                    </a:p>
                  </a:txBody>
                  <a:tcPr marL="68580" marR="68580" marT="34290" marB="34290"/>
                </a:tc>
                <a:extLst>
                  <a:ext uri="{0D108BD9-81ED-4DB2-BD59-A6C34878D82A}">
                    <a16:rowId xmlns:a16="http://schemas.microsoft.com/office/drawing/2014/main" val="2340553612"/>
                  </a:ext>
                </a:extLst>
              </a:tr>
              <a:tr h="251460">
                <a:tc>
                  <a:txBody>
                    <a:bodyPr/>
                    <a:lstStyle/>
                    <a:p>
                      <a:r>
                        <a:rPr lang="en-US" sz="1200" b="1" dirty="0">
                          <a:solidFill>
                            <a:srgbClr val="000000"/>
                          </a:solidFill>
                          <a:latin typeface="+mn-lt"/>
                          <a:cs typeface="Calibri" panose="020F0502020204030204" pitchFamily="34" charset="0"/>
                        </a:rPr>
                        <a:t>Breakthrough Prize in Life Sciences</a:t>
                      </a:r>
                    </a:p>
                  </a:txBody>
                  <a:tcPr marL="68580" marR="68580" marT="34290" marB="34290"/>
                </a:tc>
                <a:extLst>
                  <a:ext uri="{0D108BD9-81ED-4DB2-BD59-A6C34878D82A}">
                    <a16:rowId xmlns:a16="http://schemas.microsoft.com/office/drawing/2014/main" val="2630860712"/>
                  </a:ext>
                </a:extLst>
              </a:tr>
              <a:tr h="320040">
                <a:tc>
                  <a:txBody>
                    <a:bodyPr/>
                    <a:lstStyle/>
                    <a:p>
                      <a:pPr lvl="1"/>
                      <a:r>
                        <a:rPr lang="en-US" sz="1100" dirty="0">
                          <a:solidFill>
                            <a:srgbClr val="000000"/>
                          </a:solidFill>
                          <a:latin typeface="+mn-lt"/>
                          <a:cs typeface="Calibri" panose="020F0502020204030204" pitchFamily="34" charset="0"/>
                        </a:rPr>
                        <a:t>Victor </a:t>
                      </a:r>
                      <a:r>
                        <a:rPr lang="en-US" sz="1100" dirty="0" err="1">
                          <a:solidFill>
                            <a:srgbClr val="000000"/>
                          </a:solidFill>
                          <a:latin typeface="+mn-lt"/>
                          <a:cs typeface="Calibri" panose="020F0502020204030204" pitchFamily="34" charset="0"/>
                        </a:rPr>
                        <a:t>Ambros</a:t>
                      </a:r>
                      <a:endParaRPr lang="en-US" sz="1100" dirty="0">
                        <a:solidFill>
                          <a:srgbClr val="000000"/>
                        </a:solidFill>
                        <a:latin typeface="+mn-lt"/>
                        <a:cs typeface="Calibri" panose="020F0502020204030204" pitchFamily="34" charset="0"/>
                      </a:endParaRPr>
                    </a:p>
                    <a:p>
                      <a:pPr lvl="1"/>
                      <a:endParaRPr lang="en-US" sz="600" dirty="0">
                        <a:solidFill>
                          <a:srgbClr val="000000"/>
                        </a:solidFill>
                        <a:latin typeface="+mn-lt"/>
                        <a:cs typeface="Calibri" panose="020F0502020204030204" pitchFamily="34" charset="0"/>
                      </a:endParaRPr>
                    </a:p>
                  </a:txBody>
                  <a:tcPr marL="68580" marR="68580" marT="34290" marB="34290"/>
                </a:tc>
                <a:extLst>
                  <a:ext uri="{0D108BD9-81ED-4DB2-BD59-A6C34878D82A}">
                    <a16:rowId xmlns:a16="http://schemas.microsoft.com/office/drawing/2014/main" val="1039306025"/>
                  </a:ext>
                </a:extLst>
              </a:tr>
              <a:tr h="251460">
                <a:tc>
                  <a:txBody>
                    <a:bodyPr/>
                    <a:lstStyle/>
                    <a:p>
                      <a:r>
                        <a:rPr lang="en-US" sz="1200" b="1" dirty="0">
                          <a:solidFill>
                            <a:srgbClr val="000000"/>
                          </a:solidFill>
                          <a:latin typeface="+mn-lt"/>
                          <a:cs typeface="Calibri" panose="020F0502020204030204" pitchFamily="34" charset="0"/>
                        </a:rPr>
                        <a:t>National Academy of Science Members</a:t>
                      </a:r>
                    </a:p>
                  </a:txBody>
                  <a:tcPr marL="68580" marR="68580" marT="34290" marB="34290"/>
                </a:tc>
                <a:extLst>
                  <a:ext uri="{0D108BD9-81ED-4DB2-BD59-A6C34878D82A}">
                    <a16:rowId xmlns:a16="http://schemas.microsoft.com/office/drawing/2014/main" val="3347324915"/>
                  </a:ext>
                </a:extLst>
              </a:tr>
              <a:tr h="1188720">
                <a:tc>
                  <a:txBody>
                    <a:bodyPr/>
                    <a:lstStyle/>
                    <a:p>
                      <a:pPr marL="342875" marR="0" lvl="1" indent="0" algn="l" defTabSz="68575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cs typeface="Calibri" panose="020F0502020204030204" pitchFamily="34" charset="0"/>
                        </a:rPr>
                        <a:t>Victor </a:t>
                      </a:r>
                      <a:r>
                        <a:rPr lang="en-US" sz="1000" dirty="0" err="1">
                          <a:solidFill>
                            <a:srgbClr val="000000"/>
                          </a:solidFill>
                          <a:latin typeface="+mn-lt"/>
                          <a:cs typeface="Calibri" panose="020F0502020204030204" pitchFamily="34" charset="0"/>
                        </a:rPr>
                        <a:t>Ambros</a:t>
                      </a:r>
                      <a:r>
                        <a:rPr lang="en-US" sz="1000" dirty="0">
                          <a:solidFill>
                            <a:srgbClr val="000000"/>
                          </a:solidFill>
                          <a:latin typeface="+mn-lt"/>
                          <a:cs typeface="Calibri" panose="020F0502020204030204" pitchFamily="34" charset="0"/>
                        </a:rPr>
                        <a:t> </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cs typeface="Calibri" panose="020F0502020204030204" pitchFamily="34" charset="0"/>
                        </a:rPr>
                        <a:t>Roger Davis</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cs typeface="Calibri" panose="020F0502020204030204" pitchFamily="34" charset="0"/>
                        </a:rPr>
                        <a:t>Katherine Fitzgerald</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cs typeface="Calibri" panose="020F0502020204030204" pitchFamily="34" charset="0"/>
                        </a:rPr>
                        <a:t>Michael Green</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cs typeface="Calibri" panose="020F0502020204030204" pitchFamily="34" charset="0"/>
                        </a:rPr>
                        <a:t>Nikolaus </a:t>
                      </a:r>
                      <a:r>
                        <a:rPr lang="en-US" sz="1000" dirty="0" err="1">
                          <a:solidFill>
                            <a:srgbClr val="000000"/>
                          </a:solidFill>
                          <a:latin typeface="+mn-lt"/>
                          <a:cs typeface="Calibri" panose="020F0502020204030204" pitchFamily="34" charset="0"/>
                        </a:rPr>
                        <a:t>Grigorieff</a:t>
                      </a:r>
                      <a:r>
                        <a:rPr lang="en-US" sz="1000" dirty="0">
                          <a:solidFill>
                            <a:srgbClr val="000000"/>
                          </a:solidFill>
                          <a:latin typeface="+mn-lt"/>
                          <a:cs typeface="Calibri" panose="020F0502020204030204" pitchFamily="34" charset="0"/>
                        </a:rPr>
                        <a:t> </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cs typeface="Calibri" panose="020F0502020204030204" pitchFamily="34" charset="0"/>
                        </a:rPr>
                        <a:t>Craig Mello </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cs typeface="Calibri" panose="020F0502020204030204" pitchFamily="34" charset="0"/>
                        </a:rPr>
                        <a:t>Raul Padron </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cs typeface="Calibri" panose="020F0502020204030204" pitchFamily="34" charset="0"/>
                        </a:rPr>
                        <a:t>Job Dekker</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cs typeface="Calibri" panose="020F0502020204030204" pitchFamily="34" charset="0"/>
                        </a:rPr>
                        <a:t>Phillip </a:t>
                      </a:r>
                      <a:r>
                        <a:rPr lang="en-US" sz="1000" dirty="0" err="1">
                          <a:solidFill>
                            <a:srgbClr val="000000"/>
                          </a:solidFill>
                          <a:latin typeface="+mn-lt"/>
                          <a:cs typeface="Calibri" panose="020F0502020204030204" pitchFamily="34" charset="0"/>
                        </a:rPr>
                        <a:t>Zamore</a:t>
                      </a:r>
                      <a:endParaRPr lang="en-US" sz="1000" dirty="0">
                        <a:solidFill>
                          <a:srgbClr val="000000"/>
                        </a:solidFill>
                        <a:latin typeface="+mn-lt"/>
                        <a:cs typeface="Calibri" panose="020F0502020204030204" pitchFamily="34" charset="0"/>
                      </a:endParaRPr>
                    </a:p>
                  </a:txBody>
                  <a:tcPr marL="68580" marR="68580" marT="34290" marB="34290"/>
                </a:tc>
                <a:extLst>
                  <a:ext uri="{0D108BD9-81ED-4DB2-BD59-A6C34878D82A}">
                    <a16:rowId xmlns:a16="http://schemas.microsoft.com/office/drawing/2014/main" val="4052829284"/>
                  </a:ext>
                </a:extLst>
              </a:tr>
            </a:tbl>
          </a:graphicData>
        </a:graphic>
      </p:graphicFrame>
      <p:grpSp>
        <p:nvGrpSpPr>
          <p:cNvPr id="24" name="Group 23">
            <a:extLst>
              <a:ext uri="{FF2B5EF4-FFF2-40B4-BE49-F238E27FC236}">
                <a16:creationId xmlns:a16="http://schemas.microsoft.com/office/drawing/2014/main" id="{A7CD4F70-25EC-944C-AF59-D394C7EF056A}"/>
              </a:ext>
            </a:extLst>
          </p:cNvPr>
          <p:cNvGrpSpPr/>
          <p:nvPr/>
        </p:nvGrpSpPr>
        <p:grpSpPr>
          <a:xfrm>
            <a:off x="2373689" y="1719017"/>
            <a:ext cx="2668158" cy="458438"/>
            <a:chOff x="1051931" y="989527"/>
            <a:chExt cx="3557544" cy="611251"/>
          </a:xfrm>
        </p:grpSpPr>
        <p:sp>
          <p:nvSpPr>
            <p:cNvPr id="18" name="Oval 17">
              <a:extLst>
                <a:ext uri="{FF2B5EF4-FFF2-40B4-BE49-F238E27FC236}">
                  <a16:creationId xmlns:a16="http://schemas.microsoft.com/office/drawing/2014/main" id="{D42E54B1-AC7A-574B-AD4F-6DACFD15A642}"/>
                </a:ext>
              </a:extLst>
            </p:cNvPr>
            <p:cNvSpPr>
              <a:spLocks noChangeAspect="1"/>
            </p:cNvSpPr>
            <p:nvPr/>
          </p:nvSpPr>
          <p:spPr>
            <a:xfrm>
              <a:off x="1051931" y="989527"/>
              <a:ext cx="419100" cy="423863"/>
            </a:xfrm>
            <a:prstGeom prst="ellipse">
              <a:avLst/>
            </a:prstGeom>
            <a:solidFill>
              <a:srgbClr val="5A894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ECA00F7-5CBD-FC41-AB85-C922B3A3971A}"/>
                </a:ext>
              </a:extLst>
            </p:cNvPr>
            <p:cNvCxnSpPr>
              <a:cxnSpLocks/>
            </p:cNvCxnSpPr>
            <p:nvPr/>
          </p:nvCxnSpPr>
          <p:spPr>
            <a:xfrm flipH="1">
              <a:off x="1676400" y="1600778"/>
              <a:ext cx="2933075" cy="0"/>
            </a:xfrm>
            <a:prstGeom prst="line">
              <a:avLst/>
            </a:prstGeom>
            <a:ln w="12700">
              <a:solidFill>
                <a:srgbClr val="5A8949"/>
              </a:solidFill>
            </a:ln>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0D8BC76F-CC91-9745-A036-2B0203F8978A}"/>
                </a:ext>
              </a:extLst>
            </p:cNvPr>
            <p:cNvCxnSpPr>
              <a:cxnSpLocks/>
            </p:cNvCxnSpPr>
            <p:nvPr/>
          </p:nvCxnSpPr>
          <p:spPr>
            <a:xfrm flipH="1" flipV="1">
              <a:off x="1268976" y="1214437"/>
              <a:ext cx="414919" cy="386341"/>
            </a:xfrm>
            <a:prstGeom prst="line">
              <a:avLst/>
            </a:prstGeom>
            <a:ln w="12700">
              <a:solidFill>
                <a:srgbClr val="5A8949"/>
              </a:solidFill>
            </a:ln>
          </p:spPr>
          <p:style>
            <a:lnRef idx="1">
              <a:schemeClr val="accent2"/>
            </a:lnRef>
            <a:fillRef idx="0">
              <a:schemeClr val="accent2"/>
            </a:fillRef>
            <a:effectRef idx="0">
              <a:schemeClr val="accent2"/>
            </a:effectRef>
            <a:fontRef idx="minor">
              <a:schemeClr val="tx1"/>
            </a:fontRef>
          </p:style>
        </p:cxnSp>
        <p:sp>
          <p:nvSpPr>
            <p:cNvPr id="93" name="TextBox 92">
              <a:extLst>
                <a:ext uri="{FF2B5EF4-FFF2-40B4-BE49-F238E27FC236}">
                  <a16:creationId xmlns:a16="http://schemas.microsoft.com/office/drawing/2014/main" id="{98765B24-2640-194C-B3F0-3F80237B10BB}"/>
                </a:ext>
              </a:extLst>
            </p:cNvPr>
            <p:cNvSpPr txBox="1"/>
            <p:nvPr/>
          </p:nvSpPr>
          <p:spPr>
            <a:xfrm>
              <a:off x="1114718" y="1032180"/>
              <a:ext cx="1041400" cy="369332"/>
            </a:xfrm>
            <a:prstGeom prst="rect">
              <a:avLst/>
            </a:prstGeom>
            <a:noFill/>
          </p:spPr>
          <p:txBody>
            <a:bodyPr wrap="square" rtlCol="0">
              <a:spAutoFit/>
            </a:bodyPr>
            <a:lstStyle/>
            <a:p>
              <a:r>
                <a:rPr lang="en-US" sz="1200" b="1" dirty="0">
                  <a:solidFill>
                    <a:schemeClr val="bg1"/>
                  </a:solidFill>
                  <a:latin typeface="+mn-lt"/>
                </a:rPr>
                <a:t>1</a:t>
              </a:r>
            </a:p>
          </p:txBody>
        </p:sp>
      </p:grpSp>
      <p:grpSp>
        <p:nvGrpSpPr>
          <p:cNvPr id="94" name="Group 93">
            <a:extLst>
              <a:ext uri="{FF2B5EF4-FFF2-40B4-BE49-F238E27FC236}">
                <a16:creationId xmlns:a16="http://schemas.microsoft.com/office/drawing/2014/main" id="{9818B809-03B1-1945-A373-26125ED52DD5}"/>
              </a:ext>
            </a:extLst>
          </p:cNvPr>
          <p:cNvGrpSpPr/>
          <p:nvPr/>
        </p:nvGrpSpPr>
        <p:grpSpPr>
          <a:xfrm>
            <a:off x="2373689" y="2276358"/>
            <a:ext cx="2668158" cy="458438"/>
            <a:chOff x="1051931" y="989527"/>
            <a:chExt cx="3557544" cy="611251"/>
          </a:xfrm>
        </p:grpSpPr>
        <p:sp>
          <p:nvSpPr>
            <p:cNvPr id="95" name="Oval 94">
              <a:extLst>
                <a:ext uri="{FF2B5EF4-FFF2-40B4-BE49-F238E27FC236}">
                  <a16:creationId xmlns:a16="http://schemas.microsoft.com/office/drawing/2014/main" id="{1DBA7067-95C7-4A43-B527-2B2AAE524C99}"/>
                </a:ext>
              </a:extLst>
            </p:cNvPr>
            <p:cNvSpPr>
              <a:spLocks noChangeAspect="1"/>
            </p:cNvSpPr>
            <p:nvPr/>
          </p:nvSpPr>
          <p:spPr>
            <a:xfrm>
              <a:off x="1051931" y="989527"/>
              <a:ext cx="419100" cy="423863"/>
            </a:xfrm>
            <a:prstGeom prst="ellipse">
              <a:avLst/>
            </a:prstGeom>
            <a:solidFill>
              <a:srgbClr val="2F71C7"/>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4D4EB508-538F-7A4F-B1C4-20E5AF534DE6}"/>
                </a:ext>
              </a:extLst>
            </p:cNvPr>
            <p:cNvCxnSpPr>
              <a:cxnSpLocks/>
            </p:cNvCxnSpPr>
            <p:nvPr/>
          </p:nvCxnSpPr>
          <p:spPr>
            <a:xfrm flipH="1">
              <a:off x="1676400" y="1600778"/>
              <a:ext cx="2933075" cy="0"/>
            </a:xfrm>
            <a:prstGeom prst="line">
              <a:avLst/>
            </a:prstGeom>
            <a:solidFill>
              <a:srgbClr val="2F71C7"/>
            </a:solidFill>
            <a:ln w="12700">
              <a:solidFill>
                <a:srgbClr val="2F71C7"/>
              </a:solidFill>
            </a:ln>
          </p:spPr>
          <p:style>
            <a:lnRef idx="1">
              <a:schemeClr val="accent2"/>
            </a:lnRef>
            <a:fillRef idx="0">
              <a:schemeClr val="accent2"/>
            </a:fillRef>
            <a:effectRef idx="0">
              <a:schemeClr val="accent2"/>
            </a:effectRef>
            <a:fontRef idx="minor">
              <a:schemeClr val="tx1"/>
            </a:fontRef>
          </p:style>
        </p:cxnSp>
        <p:cxnSp>
          <p:nvCxnSpPr>
            <p:cNvPr id="106" name="Straight Connector 105">
              <a:extLst>
                <a:ext uri="{FF2B5EF4-FFF2-40B4-BE49-F238E27FC236}">
                  <a16:creationId xmlns:a16="http://schemas.microsoft.com/office/drawing/2014/main" id="{C95974BE-D535-CC4B-9624-7D4D51D2C33E}"/>
                </a:ext>
              </a:extLst>
            </p:cNvPr>
            <p:cNvCxnSpPr>
              <a:cxnSpLocks/>
            </p:cNvCxnSpPr>
            <p:nvPr/>
          </p:nvCxnSpPr>
          <p:spPr>
            <a:xfrm flipH="1" flipV="1">
              <a:off x="1268976" y="1214437"/>
              <a:ext cx="414919" cy="386341"/>
            </a:xfrm>
            <a:prstGeom prst="line">
              <a:avLst/>
            </a:prstGeom>
            <a:solidFill>
              <a:srgbClr val="2F71C7"/>
            </a:solidFill>
            <a:ln w="12700">
              <a:solidFill>
                <a:srgbClr val="2F71C7"/>
              </a:solidFill>
            </a:ln>
          </p:spPr>
          <p:style>
            <a:lnRef idx="1">
              <a:schemeClr val="accent2"/>
            </a:lnRef>
            <a:fillRef idx="0">
              <a:schemeClr val="accent2"/>
            </a:fillRef>
            <a:effectRef idx="0">
              <a:schemeClr val="accent2"/>
            </a:effectRef>
            <a:fontRef idx="minor">
              <a:schemeClr val="tx1"/>
            </a:fontRef>
          </p:style>
        </p:cxnSp>
        <p:sp>
          <p:nvSpPr>
            <p:cNvPr id="107" name="TextBox 106">
              <a:extLst>
                <a:ext uri="{FF2B5EF4-FFF2-40B4-BE49-F238E27FC236}">
                  <a16:creationId xmlns:a16="http://schemas.microsoft.com/office/drawing/2014/main" id="{2698EF95-A74D-5F47-92DD-1CDC7DE26461}"/>
                </a:ext>
              </a:extLst>
            </p:cNvPr>
            <p:cNvSpPr txBox="1"/>
            <p:nvPr/>
          </p:nvSpPr>
          <p:spPr>
            <a:xfrm>
              <a:off x="1114718" y="1032180"/>
              <a:ext cx="1041400" cy="369332"/>
            </a:xfrm>
            <a:prstGeom prst="rect">
              <a:avLst/>
            </a:prstGeom>
            <a:noFill/>
          </p:spPr>
          <p:txBody>
            <a:bodyPr wrap="square" rtlCol="0">
              <a:spAutoFit/>
            </a:bodyPr>
            <a:lstStyle/>
            <a:p>
              <a:r>
                <a:rPr lang="en-US" sz="1200" b="1" dirty="0">
                  <a:solidFill>
                    <a:schemeClr val="bg1"/>
                  </a:solidFill>
                </a:rPr>
                <a:t>1</a:t>
              </a:r>
            </a:p>
          </p:txBody>
        </p:sp>
      </p:grpSp>
      <p:grpSp>
        <p:nvGrpSpPr>
          <p:cNvPr id="108" name="Group 107">
            <a:extLst>
              <a:ext uri="{FF2B5EF4-FFF2-40B4-BE49-F238E27FC236}">
                <a16:creationId xmlns:a16="http://schemas.microsoft.com/office/drawing/2014/main" id="{2403BFBA-377F-AD49-8CEB-292985CE2061}"/>
              </a:ext>
            </a:extLst>
          </p:cNvPr>
          <p:cNvGrpSpPr/>
          <p:nvPr/>
        </p:nvGrpSpPr>
        <p:grpSpPr>
          <a:xfrm>
            <a:off x="2373689" y="2840893"/>
            <a:ext cx="2668158" cy="458439"/>
            <a:chOff x="1051931" y="989527"/>
            <a:chExt cx="3557544" cy="611252"/>
          </a:xfrm>
        </p:grpSpPr>
        <p:sp>
          <p:nvSpPr>
            <p:cNvPr id="109" name="Oval 108">
              <a:extLst>
                <a:ext uri="{FF2B5EF4-FFF2-40B4-BE49-F238E27FC236}">
                  <a16:creationId xmlns:a16="http://schemas.microsoft.com/office/drawing/2014/main" id="{38C4AC75-96E0-E84E-9192-792F66FE039B}"/>
                </a:ext>
              </a:extLst>
            </p:cNvPr>
            <p:cNvSpPr>
              <a:spLocks noChangeAspect="1"/>
            </p:cNvSpPr>
            <p:nvPr/>
          </p:nvSpPr>
          <p:spPr>
            <a:xfrm>
              <a:off x="1051931" y="989527"/>
              <a:ext cx="419100" cy="423863"/>
            </a:xfrm>
            <a:prstGeom prst="ellipse">
              <a:avLst/>
            </a:prstGeom>
            <a:solidFill>
              <a:schemeClr val="accent5"/>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FAE5B213-B883-B64D-984A-BCBF8C022382}"/>
                </a:ext>
              </a:extLst>
            </p:cNvPr>
            <p:cNvCxnSpPr>
              <a:cxnSpLocks/>
            </p:cNvCxnSpPr>
            <p:nvPr/>
          </p:nvCxnSpPr>
          <p:spPr>
            <a:xfrm flipH="1">
              <a:off x="1676400" y="1600778"/>
              <a:ext cx="2933075" cy="0"/>
            </a:xfrm>
            <a:prstGeom prst="line">
              <a:avLst/>
            </a:prstGeom>
            <a:solidFill>
              <a:srgbClr val="2F71C7"/>
            </a:solidFill>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11" name="Straight Connector 110">
              <a:extLst>
                <a:ext uri="{FF2B5EF4-FFF2-40B4-BE49-F238E27FC236}">
                  <a16:creationId xmlns:a16="http://schemas.microsoft.com/office/drawing/2014/main" id="{B429CA13-F8FE-7C49-8F23-523EFBF1FB10}"/>
                </a:ext>
              </a:extLst>
            </p:cNvPr>
            <p:cNvCxnSpPr>
              <a:cxnSpLocks/>
            </p:cNvCxnSpPr>
            <p:nvPr/>
          </p:nvCxnSpPr>
          <p:spPr>
            <a:xfrm flipH="1" flipV="1">
              <a:off x="1303011" y="1259190"/>
              <a:ext cx="380885" cy="341589"/>
            </a:xfrm>
            <a:prstGeom prst="line">
              <a:avLst/>
            </a:prstGeom>
            <a:solidFill>
              <a:srgbClr val="2F71C7"/>
            </a:solidFill>
            <a:ln w="12700">
              <a:solidFill>
                <a:schemeClr val="accent5"/>
              </a:solidFill>
            </a:ln>
          </p:spPr>
          <p:style>
            <a:lnRef idx="1">
              <a:schemeClr val="accent2"/>
            </a:lnRef>
            <a:fillRef idx="0">
              <a:schemeClr val="accent2"/>
            </a:fillRef>
            <a:effectRef idx="0">
              <a:schemeClr val="accent2"/>
            </a:effectRef>
            <a:fontRef idx="minor">
              <a:schemeClr val="tx1"/>
            </a:fontRef>
          </p:style>
        </p:cxnSp>
        <p:sp>
          <p:nvSpPr>
            <p:cNvPr id="112" name="TextBox 111">
              <a:extLst>
                <a:ext uri="{FF2B5EF4-FFF2-40B4-BE49-F238E27FC236}">
                  <a16:creationId xmlns:a16="http://schemas.microsoft.com/office/drawing/2014/main" id="{D18DD51A-066B-8940-882D-2DB4CB671101}"/>
                </a:ext>
              </a:extLst>
            </p:cNvPr>
            <p:cNvSpPr txBox="1"/>
            <p:nvPr/>
          </p:nvSpPr>
          <p:spPr>
            <a:xfrm>
              <a:off x="1114718" y="1032182"/>
              <a:ext cx="1041400" cy="369332"/>
            </a:xfrm>
            <a:prstGeom prst="rect">
              <a:avLst/>
            </a:prstGeom>
            <a:noFill/>
          </p:spPr>
          <p:txBody>
            <a:bodyPr wrap="square" rtlCol="0">
              <a:spAutoFit/>
            </a:bodyPr>
            <a:lstStyle/>
            <a:p>
              <a:r>
                <a:rPr lang="en-US" sz="1200" b="1" dirty="0">
                  <a:solidFill>
                    <a:schemeClr val="bg1"/>
                  </a:solidFill>
                  <a:latin typeface="+mn-lt"/>
                </a:rPr>
                <a:t>1</a:t>
              </a:r>
            </a:p>
          </p:txBody>
        </p:sp>
      </p:grpSp>
      <p:grpSp>
        <p:nvGrpSpPr>
          <p:cNvPr id="7" name="Group 6">
            <a:extLst>
              <a:ext uri="{FF2B5EF4-FFF2-40B4-BE49-F238E27FC236}">
                <a16:creationId xmlns:a16="http://schemas.microsoft.com/office/drawing/2014/main" id="{D60FBF2C-826E-E546-8FF4-640B6F0C03D0}"/>
              </a:ext>
            </a:extLst>
          </p:cNvPr>
          <p:cNvGrpSpPr/>
          <p:nvPr/>
        </p:nvGrpSpPr>
        <p:grpSpPr>
          <a:xfrm>
            <a:off x="6450717" y="2724651"/>
            <a:ext cx="2899242" cy="1174755"/>
            <a:chOff x="6231185" y="5160710"/>
            <a:chExt cx="3620332" cy="1454400"/>
          </a:xfrm>
        </p:grpSpPr>
        <p:cxnSp>
          <p:nvCxnSpPr>
            <p:cNvPr id="120" name="Straight Connector 119">
              <a:extLst>
                <a:ext uri="{FF2B5EF4-FFF2-40B4-BE49-F238E27FC236}">
                  <a16:creationId xmlns:a16="http://schemas.microsoft.com/office/drawing/2014/main" id="{ABAE2F23-E505-444F-8EE4-9C354E27289A}"/>
                </a:ext>
              </a:extLst>
            </p:cNvPr>
            <p:cNvCxnSpPr>
              <a:cxnSpLocks/>
            </p:cNvCxnSpPr>
            <p:nvPr/>
          </p:nvCxnSpPr>
          <p:spPr>
            <a:xfrm flipH="1">
              <a:off x="6853756" y="6607660"/>
              <a:ext cx="2997761" cy="0"/>
            </a:xfrm>
            <a:prstGeom prst="line">
              <a:avLst/>
            </a:prstGeom>
            <a:solidFill>
              <a:srgbClr val="2F71C7"/>
            </a:solidFill>
            <a:ln w="12700">
              <a:solidFill>
                <a:srgbClr val="CF3A2B"/>
              </a:solidFill>
            </a:ln>
          </p:spPr>
          <p:style>
            <a:lnRef idx="1">
              <a:schemeClr val="accent2"/>
            </a:lnRef>
            <a:fillRef idx="0">
              <a:schemeClr val="accent2"/>
            </a:fillRef>
            <a:effectRef idx="0">
              <a:schemeClr val="accent2"/>
            </a:effectRef>
            <a:fontRef idx="minor">
              <a:schemeClr val="tx1"/>
            </a:fontRef>
          </p:style>
        </p:cxnSp>
        <p:sp>
          <p:nvSpPr>
            <p:cNvPr id="123" name="Oval 122">
              <a:extLst>
                <a:ext uri="{FF2B5EF4-FFF2-40B4-BE49-F238E27FC236}">
                  <a16:creationId xmlns:a16="http://schemas.microsoft.com/office/drawing/2014/main" id="{A33ABF7A-D51F-F04A-85A9-A10D3A279102}"/>
                </a:ext>
              </a:extLst>
            </p:cNvPr>
            <p:cNvSpPr>
              <a:spLocks noChangeAspect="1"/>
            </p:cNvSpPr>
            <p:nvPr/>
          </p:nvSpPr>
          <p:spPr>
            <a:xfrm>
              <a:off x="6231185" y="5160710"/>
              <a:ext cx="419100" cy="423863"/>
            </a:xfrm>
            <a:prstGeom prst="ellipse">
              <a:avLst/>
            </a:prstGeom>
            <a:solidFill>
              <a:srgbClr val="CF3A2B"/>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extBox 124">
              <a:extLst>
                <a:ext uri="{FF2B5EF4-FFF2-40B4-BE49-F238E27FC236}">
                  <a16:creationId xmlns:a16="http://schemas.microsoft.com/office/drawing/2014/main" id="{6733C586-4C31-2B4A-80A9-73B511497124}"/>
                </a:ext>
              </a:extLst>
            </p:cNvPr>
            <p:cNvSpPr txBox="1"/>
            <p:nvPr/>
          </p:nvSpPr>
          <p:spPr>
            <a:xfrm>
              <a:off x="6293972" y="5201506"/>
              <a:ext cx="1041400" cy="342937"/>
            </a:xfrm>
            <a:prstGeom prst="rect">
              <a:avLst/>
            </a:prstGeom>
            <a:noFill/>
          </p:spPr>
          <p:txBody>
            <a:bodyPr wrap="square" rtlCol="0">
              <a:spAutoFit/>
            </a:bodyPr>
            <a:lstStyle/>
            <a:p>
              <a:r>
                <a:rPr lang="en-US" sz="1200" b="1" dirty="0">
                  <a:solidFill>
                    <a:schemeClr val="bg1"/>
                  </a:solidFill>
                </a:rPr>
                <a:t>7</a:t>
              </a:r>
            </a:p>
          </p:txBody>
        </p:sp>
        <p:cxnSp>
          <p:nvCxnSpPr>
            <p:cNvPr id="127" name="Straight Connector 126">
              <a:extLst>
                <a:ext uri="{FF2B5EF4-FFF2-40B4-BE49-F238E27FC236}">
                  <a16:creationId xmlns:a16="http://schemas.microsoft.com/office/drawing/2014/main" id="{E897BE9B-3891-F340-86E8-6FEAB152A50C}"/>
                </a:ext>
              </a:extLst>
            </p:cNvPr>
            <p:cNvCxnSpPr>
              <a:cxnSpLocks/>
            </p:cNvCxnSpPr>
            <p:nvPr/>
          </p:nvCxnSpPr>
          <p:spPr>
            <a:xfrm flipH="1" flipV="1">
              <a:off x="6496186" y="5515336"/>
              <a:ext cx="357570" cy="1099774"/>
            </a:xfrm>
            <a:prstGeom prst="line">
              <a:avLst/>
            </a:prstGeom>
            <a:solidFill>
              <a:srgbClr val="2F71C7"/>
            </a:solidFill>
            <a:ln w="12700">
              <a:solidFill>
                <a:srgbClr val="CF3A2B"/>
              </a:solidFill>
            </a:ln>
          </p:spPr>
          <p:style>
            <a:lnRef idx="1">
              <a:schemeClr val="accent2"/>
            </a:lnRef>
            <a:fillRef idx="0">
              <a:schemeClr val="accent2"/>
            </a:fillRef>
            <a:effectRef idx="0">
              <a:schemeClr val="accent2"/>
            </a:effectRef>
            <a:fontRef idx="minor">
              <a:schemeClr val="tx1"/>
            </a:fontRef>
          </p:style>
        </p:cxnSp>
      </p:grpSp>
      <p:sp>
        <p:nvSpPr>
          <p:cNvPr id="128" name="Bevel 127">
            <a:extLst>
              <a:ext uri="{FF2B5EF4-FFF2-40B4-BE49-F238E27FC236}">
                <a16:creationId xmlns:a16="http://schemas.microsoft.com/office/drawing/2014/main" id="{5C657295-006D-804B-AD21-4ADED4CA14FF}"/>
              </a:ext>
            </a:extLst>
          </p:cNvPr>
          <p:cNvSpPr/>
          <p:nvPr/>
        </p:nvSpPr>
        <p:spPr>
          <a:xfrm>
            <a:off x="7113901" y="2399142"/>
            <a:ext cx="3142868" cy="392415"/>
          </a:xfrm>
          <a:prstGeom prst="bevel">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144" name="Group 143">
            <a:extLst>
              <a:ext uri="{FF2B5EF4-FFF2-40B4-BE49-F238E27FC236}">
                <a16:creationId xmlns:a16="http://schemas.microsoft.com/office/drawing/2014/main" id="{49EC25E6-E02E-CE49-BC67-A1C02869BC1A}"/>
              </a:ext>
            </a:extLst>
          </p:cNvPr>
          <p:cNvGrpSpPr/>
          <p:nvPr/>
        </p:nvGrpSpPr>
        <p:grpSpPr>
          <a:xfrm>
            <a:off x="6450716" y="1703068"/>
            <a:ext cx="2668158" cy="938765"/>
            <a:chOff x="1051931" y="989527"/>
            <a:chExt cx="3557544" cy="1251686"/>
          </a:xfrm>
        </p:grpSpPr>
        <p:sp>
          <p:nvSpPr>
            <p:cNvPr id="145" name="Oval 144">
              <a:extLst>
                <a:ext uri="{FF2B5EF4-FFF2-40B4-BE49-F238E27FC236}">
                  <a16:creationId xmlns:a16="http://schemas.microsoft.com/office/drawing/2014/main" id="{A74D84C2-5149-CC4C-AA02-55D4130E9594}"/>
                </a:ext>
              </a:extLst>
            </p:cNvPr>
            <p:cNvSpPr>
              <a:spLocks noChangeAspect="1"/>
            </p:cNvSpPr>
            <p:nvPr/>
          </p:nvSpPr>
          <p:spPr>
            <a:xfrm>
              <a:off x="1051931" y="989527"/>
              <a:ext cx="419100" cy="423863"/>
            </a:xfrm>
            <a:prstGeom prst="ellipse">
              <a:avLst/>
            </a:prstGeom>
            <a:solidFill>
              <a:srgbClr val="275947"/>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a:extLst>
                <a:ext uri="{FF2B5EF4-FFF2-40B4-BE49-F238E27FC236}">
                  <a16:creationId xmlns:a16="http://schemas.microsoft.com/office/drawing/2014/main" id="{00CBCAD1-B104-C349-84C8-C5121E7AE3D5}"/>
                </a:ext>
              </a:extLst>
            </p:cNvPr>
            <p:cNvCxnSpPr>
              <a:cxnSpLocks/>
            </p:cNvCxnSpPr>
            <p:nvPr/>
          </p:nvCxnSpPr>
          <p:spPr>
            <a:xfrm flipH="1">
              <a:off x="1676400" y="2226268"/>
              <a:ext cx="2933075"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C3CC3BF-5C8E-F444-ABC7-5C3548A8C6CD}"/>
                </a:ext>
              </a:extLst>
            </p:cNvPr>
            <p:cNvCxnSpPr>
              <a:cxnSpLocks/>
            </p:cNvCxnSpPr>
            <p:nvPr/>
          </p:nvCxnSpPr>
          <p:spPr>
            <a:xfrm flipH="1" flipV="1">
              <a:off x="1320368" y="1318912"/>
              <a:ext cx="354134" cy="922301"/>
            </a:xfrm>
            <a:prstGeom prst="line">
              <a:avLst/>
            </a:prstGeom>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FE7B50BB-00BC-8345-809F-419DB668059A}"/>
                </a:ext>
              </a:extLst>
            </p:cNvPr>
            <p:cNvSpPr txBox="1"/>
            <p:nvPr/>
          </p:nvSpPr>
          <p:spPr>
            <a:xfrm>
              <a:off x="1114718" y="1032182"/>
              <a:ext cx="1041400" cy="369332"/>
            </a:xfrm>
            <a:prstGeom prst="rect">
              <a:avLst/>
            </a:prstGeom>
            <a:noFill/>
          </p:spPr>
          <p:txBody>
            <a:bodyPr wrap="square" rtlCol="0">
              <a:spAutoFit/>
            </a:bodyPr>
            <a:lstStyle/>
            <a:p>
              <a:r>
                <a:rPr lang="en-US" sz="1200" b="1" dirty="0">
                  <a:solidFill>
                    <a:schemeClr val="bg1"/>
                  </a:solidFill>
                </a:rPr>
                <a:t>4</a:t>
              </a:r>
            </a:p>
          </p:txBody>
        </p:sp>
      </p:grpSp>
      <p:grpSp>
        <p:nvGrpSpPr>
          <p:cNvPr id="47" name="Group 46">
            <a:extLst>
              <a:ext uri="{FF2B5EF4-FFF2-40B4-BE49-F238E27FC236}">
                <a16:creationId xmlns:a16="http://schemas.microsoft.com/office/drawing/2014/main" id="{1DB33079-A985-A44E-93BF-C53F466E9574}"/>
              </a:ext>
            </a:extLst>
          </p:cNvPr>
          <p:cNvGrpSpPr/>
          <p:nvPr/>
        </p:nvGrpSpPr>
        <p:grpSpPr>
          <a:xfrm>
            <a:off x="6450717" y="3899407"/>
            <a:ext cx="2000343" cy="980068"/>
            <a:chOff x="1051931" y="989527"/>
            <a:chExt cx="2214510" cy="1238355"/>
          </a:xfrm>
        </p:grpSpPr>
        <p:sp>
          <p:nvSpPr>
            <p:cNvPr id="48" name="Oval 47">
              <a:extLst>
                <a:ext uri="{FF2B5EF4-FFF2-40B4-BE49-F238E27FC236}">
                  <a16:creationId xmlns:a16="http://schemas.microsoft.com/office/drawing/2014/main" id="{B9B492C8-7D5E-5C48-BD1D-0361AE43B018}"/>
                </a:ext>
              </a:extLst>
            </p:cNvPr>
            <p:cNvSpPr>
              <a:spLocks noChangeAspect="1"/>
            </p:cNvSpPr>
            <p:nvPr/>
          </p:nvSpPr>
          <p:spPr>
            <a:xfrm>
              <a:off x="1051931" y="989527"/>
              <a:ext cx="419100" cy="423863"/>
            </a:xfrm>
            <a:prstGeom prst="ellipse">
              <a:avLst/>
            </a:prstGeom>
            <a:solidFill>
              <a:schemeClr val="accent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a:extLst>
                <a:ext uri="{FF2B5EF4-FFF2-40B4-BE49-F238E27FC236}">
                  <a16:creationId xmlns:a16="http://schemas.microsoft.com/office/drawing/2014/main" id="{9894115F-B8A6-0943-B250-44910F1DADA3}"/>
                </a:ext>
              </a:extLst>
            </p:cNvPr>
            <p:cNvCxnSpPr>
              <a:cxnSpLocks/>
            </p:cNvCxnSpPr>
            <p:nvPr/>
          </p:nvCxnSpPr>
          <p:spPr>
            <a:xfrm flipH="1">
              <a:off x="1676401" y="2216846"/>
              <a:ext cx="1590040"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50" name="Straight Connector 49">
              <a:extLst>
                <a:ext uri="{FF2B5EF4-FFF2-40B4-BE49-F238E27FC236}">
                  <a16:creationId xmlns:a16="http://schemas.microsoft.com/office/drawing/2014/main" id="{655BD183-77C9-374C-BE57-781C18534D3D}"/>
                </a:ext>
              </a:extLst>
            </p:cNvPr>
            <p:cNvCxnSpPr>
              <a:cxnSpLocks/>
            </p:cNvCxnSpPr>
            <p:nvPr/>
          </p:nvCxnSpPr>
          <p:spPr>
            <a:xfrm flipH="1" flipV="1">
              <a:off x="1320368" y="1318912"/>
              <a:ext cx="354134" cy="908970"/>
            </a:xfrm>
            <a:prstGeom prst="line">
              <a:avLst/>
            </a:prstGeom>
            <a:ln/>
          </p:spPr>
          <p:style>
            <a:lnRef idx="1">
              <a:schemeClr val="accent4"/>
            </a:lnRef>
            <a:fillRef idx="0">
              <a:schemeClr val="accent4"/>
            </a:fillRef>
            <a:effectRef idx="0">
              <a:schemeClr val="accent4"/>
            </a:effectRef>
            <a:fontRef idx="minor">
              <a:schemeClr val="tx1"/>
            </a:fontRef>
          </p:style>
        </p:cxnSp>
        <p:sp>
          <p:nvSpPr>
            <p:cNvPr id="51" name="TextBox 50">
              <a:extLst>
                <a:ext uri="{FF2B5EF4-FFF2-40B4-BE49-F238E27FC236}">
                  <a16:creationId xmlns:a16="http://schemas.microsoft.com/office/drawing/2014/main" id="{D91A6574-1B9F-D249-AE32-FA7B5E52270E}"/>
                </a:ext>
              </a:extLst>
            </p:cNvPr>
            <p:cNvSpPr txBox="1"/>
            <p:nvPr/>
          </p:nvSpPr>
          <p:spPr>
            <a:xfrm>
              <a:off x="1114718" y="1032180"/>
              <a:ext cx="1041400" cy="369331"/>
            </a:xfrm>
            <a:prstGeom prst="rect">
              <a:avLst/>
            </a:prstGeom>
            <a:noFill/>
          </p:spPr>
          <p:txBody>
            <a:bodyPr wrap="square" rtlCol="0">
              <a:spAutoFit/>
            </a:bodyPr>
            <a:lstStyle/>
            <a:p>
              <a:r>
                <a:rPr lang="en-US" sz="1200" b="1" dirty="0">
                  <a:solidFill>
                    <a:schemeClr val="bg1"/>
                  </a:solidFill>
                </a:rPr>
                <a:t>4</a:t>
              </a:r>
            </a:p>
          </p:txBody>
        </p:sp>
      </p:grpSp>
      <p:grpSp>
        <p:nvGrpSpPr>
          <p:cNvPr id="55" name="Group 54">
            <a:extLst>
              <a:ext uri="{FF2B5EF4-FFF2-40B4-BE49-F238E27FC236}">
                <a16:creationId xmlns:a16="http://schemas.microsoft.com/office/drawing/2014/main" id="{E789174A-90AB-754D-9C7F-6190B64525BC}"/>
              </a:ext>
            </a:extLst>
          </p:cNvPr>
          <p:cNvGrpSpPr/>
          <p:nvPr/>
        </p:nvGrpSpPr>
        <p:grpSpPr>
          <a:xfrm>
            <a:off x="2378747" y="3361420"/>
            <a:ext cx="2715249" cy="1569211"/>
            <a:chOff x="6806312" y="4289804"/>
            <a:chExt cx="3620332" cy="1922551"/>
          </a:xfrm>
        </p:grpSpPr>
        <p:cxnSp>
          <p:nvCxnSpPr>
            <p:cNvPr id="56" name="Straight Connector 55">
              <a:extLst>
                <a:ext uri="{FF2B5EF4-FFF2-40B4-BE49-F238E27FC236}">
                  <a16:creationId xmlns:a16="http://schemas.microsoft.com/office/drawing/2014/main" id="{904AAC00-92EB-A840-B08D-4340A647651D}"/>
                </a:ext>
              </a:extLst>
            </p:cNvPr>
            <p:cNvCxnSpPr>
              <a:cxnSpLocks/>
            </p:cNvCxnSpPr>
            <p:nvPr/>
          </p:nvCxnSpPr>
          <p:spPr>
            <a:xfrm flipH="1">
              <a:off x="7428883" y="6212355"/>
              <a:ext cx="2997761" cy="0"/>
            </a:xfrm>
            <a:prstGeom prst="line">
              <a:avLst/>
            </a:prstGeom>
            <a:solidFill>
              <a:srgbClr val="2F71C7"/>
            </a:solidFill>
            <a:ln w="12700">
              <a:solidFill>
                <a:schemeClr val="accent3"/>
              </a:solidFill>
            </a:ln>
          </p:spPr>
          <p:style>
            <a:lnRef idx="1">
              <a:schemeClr val="accent2"/>
            </a:lnRef>
            <a:fillRef idx="0">
              <a:schemeClr val="accent2"/>
            </a:fillRef>
            <a:effectRef idx="0">
              <a:schemeClr val="accent2"/>
            </a:effectRef>
            <a:fontRef idx="minor">
              <a:schemeClr val="tx1"/>
            </a:fontRef>
          </p:style>
        </p:cxnSp>
        <p:sp>
          <p:nvSpPr>
            <p:cNvPr id="57" name="Oval 56">
              <a:extLst>
                <a:ext uri="{FF2B5EF4-FFF2-40B4-BE49-F238E27FC236}">
                  <a16:creationId xmlns:a16="http://schemas.microsoft.com/office/drawing/2014/main" id="{1A695659-5656-4C48-8197-94E076E7E5FF}"/>
                </a:ext>
              </a:extLst>
            </p:cNvPr>
            <p:cNvSpPr>
              <a:spLocks noChangeAspect="1"/>
            </p:cNvSpPr>
            <p:nvPr/>
          </p:nvSpPr>
          <p:spPr>
            <a:xfrm>
              <a:off x="6806312" y="4289804"/>
              <a:ext cx="419100" cy="423863"/>
            </a:xfrm>
            <a:prstGeom prst="ellipse">
              <a:avLst/>
            </a:prstGeom>
            <a:solidFill>
              <a:srgbClr val="FFC62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653699E7-67EA-8C4C-A216-951AE1F57376}"/>
                </a:ext>
              </a:extLst>
            </p:cNvPr>
            <p:cNvSpPr txBox="1"/>
            <p:nvPr/>
          </p:nvSpPr>
          <p:spPr>
            <a:xfrm>
              <a:off x="6869099" y="4330600"/>
              <a:ext cx="1041400" cy="339371"/>
            </a:xfrm>
            <a:prstGeom prst="rect">
              <a:avLst/>
            </a:prstGeom>
            <a:noFill/>
          </p:spPr>
          <p:txBody>
            <a:bodyPr wrap="square" rtlCol="0">
              <a:spAutoFit/>
            </a:bodyPr>
            <a:lstStyle/>
            <a:p>
              <a:r>
                <a:rPr lang="en-US" sz="1200" b="1" dirty="0">
                  <a:solidFill>
                    <a:schemeClr val="bg1"/>
                  </a:solidFill>
                </a:rPr>
                <a:t>9</a:t>
              </a:r>
            </a:p>
          </p:txBody>
        </p:sp>
        <p:cxnSp>
          <p:nvCxnSpPr>
            <p:cNvPr id="59" name="Straight Connector 58">
              <a:extLst>
                <a:ext uri="{FF2B5EF4-FFF2-40B4-BE49-F238E27FC236}">
                  <a16:creationId xmlns:a16="http://schemas.microsoft.com/office/drawing/2014/main" id="{4241D847-BEAF-0146-AC01-BC20E2965C6C}"/>
                </a:ext>
              </a:extLst>
            </p:cNvPr>
            <p:cNvCxnSpPr>
              <a:cxnSpLocks/>
            </p:cNvCxnSpPr>
            <p:nvPr/>
          </p:nvCxnSpPr>
          <p:spPr>
            <a:xfrm flipH="1" flipV="1">
              <a:off x="7071313" y="4644431"/>
              <a:ext cx="362892" cy="1567924"/>
            </a:xfrm>
            <a:prstGeom prst="line">
              <a:avLst/>
            </a:prstGeom>
            <a:solidFill>
              <a:srgbClr val="2F71C7"/>
            </a:solidFill>
            <a:ln w="12700">
              <a:solidFill>
                <a:schemeClr val="accent3"/>
              </a:solidFill>
            </a:ln>
          </p:spPr>
          <p:style>
            <a:lnRef idx="1">
              <a:schemeClr val="accent2"/>
            </a:lnRef>
            <a:fillRef idx="0">
              <a:schemeClr val="accent2"/>
            </a:fillRef>
            <a:effectRef idx="0">
              <a:schemeClr val="accent2"/>
            </a:effectRef>
            <a:fontRef idx="minor">
              <a:schemeClr val="tx1"/>
            </a:fontRef>
          </p:style>
        </p:cxnSp>
      </p:grpSp>
      <p:graphicFrame>
        <p:nvGraphicFramePr>
          <p:cNvPr id="54" name="Table 12">
            <a:extLst>
              <a:ext uri="{FF2B5EF4-FFF2-40B4-BE49-F238E27FC236}">
                <a16:creationId xmlns:a16="http://schemas.microsoft.com/office/drawing/2014/main" id="{956980BB-9C76-1842-BD6B-F362FB65B5C0}"/>
              </a:ext>
            </a:extLst>
          </p:cNvPr>
          <p:cNvGraphicFramePr>
            <a:graphicFrameLocks noGrp="1"/>
          </p:cNvGraphicFramePr>
          <p:nvPr>
            <p:extLst>
              <p:ext uri="{D42A27DB-BD31-4B8C-83A1-F6EECF244321}">
                <p14:modId xmlns:p14="http://schemas.microsoft.com/office/powerpoint/2010/main" val="3060522244"/>
              </p:ext>
            </p:extLst>
          </p:nvPr>
        </p:nvGraphicFramePr>
        <p:xfrm>
          <a:off x="6786342" y="1735059"/>
          <a:ext cx="3921641" cy="3884744"/>
        </p:xfrm>
        <a:graphic>
          <a:graphicData uri="http://schemas.openxmlformats.org/drawingml/2006/table">
            <a:tbl>
              <a:tblPr firstRow="1" bandRow="1">
                <a:tableStyleId>{2D5ABB26-0587-4C30-8999-92F81FD0307C}</a:tableStyleId>
              </a:tblPr>
              <a:tblGrid>
                <a:gridCol w="3921641">
                  <a:extLst>
                    <a:ext uri="{9D8B030D-6E8A-4147-A177-3AD203B41FA5}">
                      <a16:colId xmlns:a16="http://schemas.microsoft.com/office/drawing/2014/main" val="1725226523"/>
                    </a:ext>
                  </a:extLst>
                </a:gridCol>
              </a:tblGrid>
              <a:tr h="251460">
                <a:tc>
                  <a:txBody>
                    <a:bodyPr/>
                    <a:lstStyle/>
                    <a:p>
                      <a:pPr marL="0" marR="0" indent="0" algn="l" defTabSz="68575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mn-lt"/>
                          <a:cs typeface="Calibri" panose="020F0502020204030204" pitchFamily="34" charset="0"/>
                        </a:rPr>
                        <a:t>National Academy of Medicine Members </a:t>
                      </a:r>
                    </a:p>
                  </a:txBody>
                  <a:tcPr marL="68580" marR="68580" marT="34290" marB="34290"/>
                </a:tc>
                <a:extLst>
                  <a:ext uri="{0D108BD9-81ED-4DB2-BD59-A6C34878D82A}">
                    <a16:rowId xmlns:a16="http://schemas.microsoft.com/office/drawing/2014/main" val="466709571"/>
                  </a:ext>
                </a:extLst>
              </a:tr>
              <a:tr h="775784">
                <a:tc>
                  <a:txBody>
                    <a:bodyPr/>
                    <a:lstStyle/>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mn-lt"/>
                          <a:cs typeface="Calibri" panose="020F0502020204030204" pitchFamily="34" charset="0"/>
                        </a:rPr>
                        <a:t>Robert H. Brown </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mn-lt"/>
                          <a:cs typeface="Calibri" panose="020F0502020204030204" pitchFamily="34" charset="0"/>
                        </a:rPr>
                        <a:t>Job Dekker</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mn-lt"/>
                          <a:cs typeface="Calibri" panose="020F0502020204030204" pitchFamily="34" charset="0"/>
                        </a:rPr>
                        <a:t>Kate Fitzgerald</a:t>
                      </a:r>
                    </a:p>
                  </a:txBody>
                  <a:tcPr marL="68580" marR="68580" marT="34290" marB="34290"/>
                </a:tc>
                <a:extLst>
                  <a:ext uri="{0D108BD9-81ED-4DB2-BD59-A6C34878D82A}">
                    <a16:rowId xmlns:a16="http://schemas.microsoft.com/office/drawing/2014/main" val="4052829284"/>
                  </a:ext>
                </a:extLst>
              </a:tr>
              <a:tr h="251460">
                <a:tc>
                  <a:txBody>
                    <a:bodyPr/>
                    <a:lstStyle/>
                    <a:p>
                      <a:r>
                        <a:rPr lang="en-US" sz="1200" b="1" dirty="0">
                          <a:solidFill>
                            <a:srgbClr val="000000"/>
                          </a:solidFill>
                          <a:latin typeface="+mn-lt"/>
                          <a:cs typeface="Calibri" panose="020F0502020204030204" pitchFamily="34" charset="0"/>
                        </a:rPr>
                        <a:t>American Academy of Arts &amp; Sciences Members</a:t>
                      </a:r>
                    </a:p>
                  </a:txBody>
                  <a:tcPr marL="68580" marR="68580" marT="34290" marB="34290"/>
                </a:tc>
                <a:extLst>
                  <a:ext uri="{0D108BD9-81ED-4DB2-BD59-A6C34878D82A}">
                    <a16:rowId xmlns:a16="http://schemas.microsoft.com/office/drawing/2014/main" val="726476752"/>
                  </a:ext>
                </a:extLst>
              </a:tr>
              <a:tr h="868680">
                <a:tc>
                  <a:txBody>
                    <a:bodyPr/>
                    <a:lstStyle/>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mn-lt"/>
                          <a:cs typeface="Calibri" panose="020F0502020204030204" pitchFamily="34" charset="0"/>
                        </a:rPr>
                        <a:t>Victor </a:t>
                      </a:r>
                      <a:r>
                        <a:rPr lang="en-US" sz="1100" dirty="0" err="1">
                          <a:solidFill>
                            <a:srgbClr val="000000"/>
                          </a:solidFill>
                          <a:latin typeface="+mn-lt"/>
                          <a:cs typeface="Calibri" panose="020F0502020204030204" pitchFamily="34" charset="0"/>
                        </a:rPr>
                        <a:t>Ambros</a:t>
                      </a:r>
                      <a:r>
                        <a:rPr lang="en-US" sz="1100" dirty="0">
                          <a:solidFill>
                            <a:srgbClr val="000000"/>
                          </a:solidFill>
                          <a:latin typeface="+mn-lt"/>
                          <a:cs typeface="Calibri" panose="020F0502020204030204" pitchFamily="34" charset="0"/>
                        </a:rPr>
                        <a:t>               Katherine Fitzgerald</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mn-lt"/>
                          <a:cs typeface="Calibri" panose="020F0502020204030204" pitchFamily="34" charset="0"/>
                        </a:rPr>
                        <a:t>Roger Davis                  Phillip </a:t>
                      </a:r>
                      <a:r>
                        <a:rPr lang="en-US" sz="1100" dirty="0" err="1">
                          <a:solidFill>
                            <a:srgbClr val="000000"/>
                          </a:solidFill>
                          <a:latin typeface="+mn-lt"/>
                          <a:cs typeface="Calibri" panose="020F0502020204030204" pitchFamily="34" charset="0"/>
                        </a:rPr>
                        <a:t>Zamore</a:t>
                      </a:r>
                      <a:endParaRPr lang="en-US" sz="1100" dirty="0">
                        <a:solidFill>
                          <a:srgbClr val="000000"/>
                        </a:solidFill>
                        <a:latin typeface="+mn-lt"/>
                        <a:cs typeface="Calibri" panose="020F0502020204030204" pitchFamily="34" charset="0"/>
                      </a:endParaRP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mn-lt"/>
                          <a:cs typeface="Calibri" panose="020F0502020204030204" pitchFamily="34" charset="0"/>
                        </a:rPr>
                        <a:t>Craig Mello</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err="1">
                          <a:solidFill>
                            <a:srgbClr val="000000"/>
                          </a:solidFill>
                          <a:latin typeface="+mn-lt"/>
                          <a:cs typeface="Calibri" panose="020F0502020204030204" pitchFamily="34" charset="0"/>
                        </a:rPr>
                        <a:t>Thoru</a:t>
                      </a:r>
                      <a:r>
                        <a:rPr lang="en-US" sz="1100" dirty="0">
                          <a:solidFill>
                            <a:srgbClr val="000000"/>
                          </a:solidFill>
                          <a:latin typeface="+mn-lt"/>
                          <a:cs typeface="Calibri" panose="020F0502020204030204" pitchFamily="34" charset="0"/>
                        </a:rPr>
                        <a:t> Pederson </a:t>
                      </a:r>
                    </a:p>
                  </a:txBody>
                  <a:tcPr marL="68580" marR="68580" marT="34290" marB="34290"/>
                </a:tc>
                <a:extLst>
                  <a:ext uri="{0D108BD9-81ED-4DB2-BD59-A6C34878D82A}">
                    <a16:rowId xmlns:a16="http://schemas.microsoft.com/office/drawing/2014/main" val="1262860247"/>
                  </a:ext>
                </a:extLst>
              </a:tr>
              <a:tr h="868680">
                <a:tc>
                  <a:txBody>
                    <a:bodyPr/>
                    <a:lstStyle/>
                    <a:p>
                      <a:pPr marL="342875" marR="0" lvl="1" indent="0" algn="l" defTabSz="685750" rtl="0" eaLnBrk="1" fontAlgn="auto" latinLnBrk="0" hangingPunct="1">
                        <a:lnSpc>
                          <a:spcPct val="100000"/>
                        </a:lnSpc>
                        <a:spcBef>
                          <a:spcPts val="0"/>
                        </a:spcBef>
                        <a:spcAft>
                          <a:spcPts val="0"/>
                        </a:spcAft>
                        <a:buClrTx/>
                        <a:buSzTx/>
                        <a:buFontTx/>
                        <a:buNone/>
                        <a:tabLst/>
                        <a:defRPr/>
                      </a:pPr>
                      <a:endParaRPr lang="en-US" sz="1100" dirty="0">
                        <a:solidFill>
                          <a:srgbClr val="000000"/>
                        </a:solidFill>
                        <a:latin typeface="+mn-lt"/>
                        <a:cs typeface="Calibri" panose="020F0502020204030204" pitchFamily="34" charset="0"/>
                      </a:endParaRPr>
                    </a:p>
                  </a:txBody>
                  <a:tcPr marL="68580" marR="68580" marT="34290" marB="34290"/>
                </a:tc>
                <a:extLst>
                  <a:ext uri="{0D108BD9-81ED-4DB2-BD59-A6C34878D82A}">
                    <a16:rowId xmlns:a16="http://schemas.microsoft.com/office/drawing/2014/main" val="2514408901"/>
                  </a:ext>
                </a:extLst>
              </a:tr>
              <a:tr h="868680">
                <a:tc>
                  <a:txBody>
                    <a:bodyPr/>
                    <a:lstStyle/>
                    <a:p>
                      <a:pPr marL="342875" marR="0" lvl="1" indent="0" algn="l" defTabSz="685750" rtl="0" eaLnBrk="1" fontAlgn="auto" latinLnBrk="0" hangingPunct="1">
                        <a:lnSpc>
                          <a:spcPct val="100000"/>
                        </a:lnSpc>
                        <a:spcBef>
                          <a:spcPts val="0"/>
                        </a:spcBef>
                        <a:spcAft>
                          <a:spcPts val="0"/>
                        </a:spcAft>
                        <a:buClrTx/>
                        <a:buSzTx/>
                        <a:buFontTx/>
                        <a:buNone/>
                        <a:tabLst/>
                        <a:defRPr/>
                      </a:pPr>
                      <a:endParaRPr lang="en-US" sz="1100" dirty="0">
                        <a:solidFill>
                          <a:srgbClr val="000000"/>
                        </a:solidFill>
                        <a:latin typeface="+mn-lt"/>
                        <a:cs typeface="Calibri" panose="020F0502020204030204" pitchFamily="34" charset="0"/>
                      </a:endParaRPr>
                    </a:p>
                  </a:txBody>
                  <a:tcPr marL="68580" marR="68580" marT="34290" marB="34290"/>
                </a:tc>
                <a:extLst>
                  <a:ext uri="{0D108BD9-81ED-4DB2-BD59-A6C34878D82A}">
                    <a16:rowId xmlns:a16="http://schemas.microsoft.com/office/drawing/2014/main" val="2056742771"/>
                  </a:ext>
                </a:extLst>
              </a:tr>
            </a:tbl>
          </a:graphicData>
        </a:graphic>
      </p:graphicFrame>
      <p:graphicFrame>
        <p:nvGraphicFramePr>
          <p:cNvPr id="52" name="Table 51">
            <a:extLst>
              <a:ext uri="{FF2B5EF4-FFF2-40B4-BE49-F238E27FC236}">
                <a16:creationId xmlns:a16="http://schemas.microsoft.com/office/drawing/2014/main" id="{9C26A4AD-BFDA-654E-A320-C82CECF8728F}"/>
              </a:ext>
            </a:extLst>
          </p:cNvPr>
          <p:cNvGraphicFramePr>
            <a:graphicFrameLocks noGrp="1"/>
          </p:cNvGraphicFramePr>
          <p:nvPr>
            <p:extLst>
              <p:ext uri="{D42A27DB-BD31-4B8C-83A1-F6EECF244321}">
                <p14:modId xmlns:p14="http://schemas.microsoft.com/office/powerpoint/2010/main" val="2841665971"/>
              </p:ext>
            </p:extLst>
          </p:nvPr>
        </p:nvGraphicFramePr>
        <p:xfrm>
          <a:off x="6784844" y="3945707"/>
          <a:ext cx="3725774" cy="1027244"/>
        </p:xfrm>
        <a:graphic>
          <a:graphicData uri="http://schemas.openxmlformats.org/drawingml/2006/table">
            <a:tbl>
              <a:tblPr firstRow="1" bandRow="1">
                <a:tableStyleId>{2D5ABB26-0587-4C30-8999-92F81FD0307C}</a:tableStyleId>
              </a:tblPr>
              <a:tblGrid>
                <a:gridCol w="3725774">
                  <a:extLst>
                    <a:ext uri="{9D8B030D-6E8A-4147-A177-3AD203B41FA5}">
                      <a16:colId xmlns:a16="http://schemas.microsoft.com/office/drawing/2014/main" val="736300686"/>
                    </a:ext>
                  </a:extLst>
                </a:gridCol>
              </a:tblGrid>
              <a:tr h="251460">
                <a:tc>
                  <a:txBody>
                    <a:bodyPr/>
                    <a:lstStyle/>
                    <a:p>
                      <a:pPr marL="0" marR="0" indent="0" algn="l" defTabSz="68575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mn-lt"/>
                          <a:cs typeface="Calibri" panose="020F0502020204030204" pitchFamily="34" charset="0"/>
                        </a:rPr>
                        <a:t>Howard Hughes Medical Institute Investigators</a:t>
                      </a:r>
                    </a:p>
                  </a:txBody>
                  <a:tcPr marL="68580" marR="68580" marT="34290" marB="34290"/>
                </a:tc>
                <a:extLst>
                  <a:ext uri="{0D108BD9-81ED-4DB2-BD59-A6C34878D82A}">
                    <a16:rowId xmlns:a16="http://schemas.microsoft.com/office/drawing/2014/main" val="2639563067"/>
                  </a:ext>
                </a:extLst>
              </a:tr>
              <a:tr h="775784">
                <a:tc>
                  <a:txBody>
                    <a:bodyPr/>
                    <a:lstStyle/>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mn-lt"/>
                          <a:cs typeface="Calibri" panose="020F0502020204030204" pitchFamily="34" charset="0"/>
                        </a:rPr>
                        <a:t>Job Dekker</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mn-lt"/>
                          <a:cs typeface="Calibri" panose="020F0502020204030204" pitchFamily="34" charset="0"/>
                        </a:rPr>
                        <a:t>Nikolaus </a:t>
                      </a:r>
                      <a:r>
                        <a:rPr lang="en-US" sz="1100" dirty="0" err="1">
                          <a:solidFill>
                            <a:srgbClr val="000000"/>
                          </a:solidFill>
                          <a:latin typeface="+mn-lt"/>
                          <a:cs typeface="Calibri" panose="020F0502020204030204" pitchFamily="34" charset="0"/>
                        </a:rPr>
                        <a:t>Grigorieff</a:t>
                      </a:r>
                      <a:endParaRPr lang="en-US" sz="1100" dirty="0">
                        <a:solidFill>
                          <a:srgbClr val="000000"/>
                        </a:solidFill>
                        <a:latin typeface="+mn-lt"/>
                        <a:cs typeface="Calibri" panose="020F0502020204030204" pitchFamily="34" charset="0"/>
                      </a:endParaRP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mn-lt"/>
                          <a:cs typeface="Calibri" panose="020F0502020204030204" pitchFamily="34" charset="0"/>
                        </a:rPr>
                        <a:t>Craig Mello</a:t>
                      </a:r>
                    </a:p>
                    <a:p>
                      <a:pPr marL="342875" marR="0" lvl="1" indent="0" algn="l" defTabSz="68575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mn-lt"/>
                          <a:cs typeface="Calibri" panose="020F0502020204030204" pitchFamily="34" charset="0"/>
                        </a:rPr>
                        <a:t>Phillip </a:t>
                      </a:r>
                      <a:r>
                        <a:rPr lang="en-US" sz="1100" dirty="0" err="1">
                          <a:solidFill>
                            <a:srgbClr val="000000"/>
                          </a:solidFill>
                          <a:latin typeface="+mn-lt"/>
                          <a:cs typeface="Calibri" panose="020F0502020204030204" pitchFamily="34" charset="0"/>
                        </a:rPr>
                        <a:t>Zamore</a:t>
                      </a:r>
                      <a:endParaRPr lang="en-US" sz="1100" dirty="0">
                        <a:solidFill>
                          <a:srgbClr val="000000"/>
                        </a:solidFill>
                        <a:latin typeface="+mn-lt"/>
                        <a:cs typeface="Calibri" panose="020F0502020204030204" pitchFamily="34" charset="0"/>
                      </a:endParaRPr>
                    </a:p>
                  </a:txBody>
                  <a:tcPr marL="68580" marR="68580" marT="34290" marB="34290"/>
                </a:tc>
                <a:extLst>
                  <a:ext uri="{0D108BD9-81ED-4DB2-BD59-A6C34878D82A}">
                    <a16:rowId xmlns:a16="http://schemas.microsoft.com/office/drawing/2014/main" val="1225150004"/>
                  </a:ext>
                </a:extLst>
              </a:tr>
            </a:tbl>
          </a:graphicData>
        </a:graphic>
      </p:graphicFrame>
      <p:pic>
        <p:nvPicPr>
          <p:cNvPr id="44" name="Picture 43">
            <a:extLst>
              <a:ext uri="{FF2B5EF4-FFF2-40B4-BE49-F238E27FC236}">
                <a16:creationId xmlns:a16="http://schemas.microsoft.com/office/drawing/2014/main" id="{0FC7CED0-6998-5A40-BD3B-645B6C6EA1A1}"/>
              </a:ext>
            </a:extLst>
          </p:cNvPr>
          <p:cNvPicPr>
            <a:picLocks noChangeAspect="1"/>
          </p:cNvPicPr>
          <p:nvPr/>
        </p:nvPicPr>
        <p:blipFill>
          <a:blip r:embed="rId3"/>
          <a:stretch>
            <a:fillRect/>
          </a:stretch>
        </p:blipFill>
        <p:spPr>
          <a:xfrm>
            <a:off x="5151313" y="4390686"/>
            <a:ext cx="1711488" cy="1476158"/>
          </a:xfrm>
          <a:prstGeom prst="rect">
            <a:avLst/>
          </a:prstGeom>
        </p:spPr>
      </p:pic>
      <p:pic>
        <p:nvPicPr>
          <p:cNvPr id="46" name="Picture 45">
            <a:extLst>
              <a:ext uri="{FF2B5EF4-FFF2-40B4-BE49-F238E27FC236}">
                <a16:creationId xmlns:a16="http://schemas.microsoft.com/office/drawing/2014/main" id="{00221545-AF5D-664D-9404-B773763734B6}"/>
              </a:ext>
            </a:extLst>
          </p:cNvPr>
          <p:cNvPicPr>
            <a:picLocks noChangeAspect="1"/>
          </p:cNvPicPr>
          <p:nvPr/>
        </p:nvPicPr>
        <p:blipFill>
          <a:blip r:embed="rId4"/>
          <a:stretch>
            <a:fillRect/>
          </a:stretch>
        </p:blipFill>
        <p:spPr>
          <a:xfrm>
            <a:off x="8449339" y="4955567"/>
            <a:ext cx="1651185" cy="1557320"/>
          </a:xfrm>
          <a:prstGeom prst="rect">
            <a:avLst/>
          </a:prstGeom>
        </p:spPr>
      </p:pic>
      <p:pic>
        <p:nvPicPr>
          <p:cNvPr id="5" name="Picture 4">
            <a:extLst>
              <a:ext uri="{FF2B5EF4-FFF2-40B4-BE49-F238E27FC236}">
                <a16:creationId xmlns:a16="http://schemas.microsoft.com/office/drawing/2014/main" id="{75C52EFE-47CB-314E-BF37-64295B45D157}"/>
              </a:ext>
            </a:extLst>
          </p:cNvPr>
          <p:cNvPicPr>
            <a:picLocks noChangeAspect="1"/>
          </p:cNvPicPr>
          <p:nvPr/>
        </p:nvPicPr>
        <p:blipFill rotWithShape="1">
          <a:blip r:embed="rId5"/>
          <a:srcRect t="1" r="20780" b="29299"/>
          <a:stretch/>
        </p:blipFill>
        <p:spPr>
          <a:xfrm>
            <a:off x="2450447" y="5438406"/>
            <a:ext cx="2274632" cy="1295893"/>
          </a:xfrm>
          <a:prstGeom prst="rect">
            <a:avLst/>
          </a:prstGeom>
        </p:spPr>
      </p:pic>
    </p:spTree>
    <p:extLst>
      <p:ext uri="{BB962C8B-B14F-4D97-AF65-F5344CB8AC3E}">
        <p14:creationId xmlns:p14="http://schemas.microsoft.com/office/powerpoint/2010/main" val="3126122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bsite&#10;&#10;Description automatically generated">
            <a:extLst>
              <a:ext uri="{FF2B5EF4-FFF2-40B4-BE49-F238E27FC236}">
                <a16:creationId xmlns:a16="http://schemas.microsoft.com/office/drawing/2014/main" id="{1E49DDD5-E92F-2144-B501-353ABDA3A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272" y="990600"/>
            <a:ext cx="9329728" cy="5659268"/>
          </a:xfrm>
          <a:prstGeom prst="rect">
            <a:avLst/>
          </a:prstGeom>
        </p:spPr>
      </p:pic>
      <p:sp>
        <p:nvSpPr>
          <p:cNvPr id="4" name="TextBox 3">
            <a:extLst>
              <a:ext uri="{FF2B5EF4-FFF2-40B4-BE49-F238E27FC236}">
                <a16:creationId xmlns:a16="http://schemas.microsoft.com/office/drawing/2014/main" id="{8A697D9C-5A93-EF47-AC17-2213C1483C1A}"/>
              </a:ext>
            </a:extLst>
          </p:cNvPr>
          <p:cNvSpPr txBox="1"/>
          <p:nvPr/>
        </p:nvSpPr>
        <p:spPr>
          <a:xfrm>
            <a:off x="5867400" y="813816"/>
            <a:ext cx="2890911" cy="923330"/>
          </a:xfrm>
          <a:prstGeom prst="rect">
            <a:avLst/>
          </a:prstGeom>
          <a:noFill/>
        </p:spPr>
        <p:txBody>
          <a:bodyPr wrap="square" rtlCol="0">
            <a:spAutoFit/>
          </a:bodyPr>
          <a:lstStyle/>
          <a:p>
            <a:r>
              <a:rPr lang="en-US" sz="900" i="1" dirty="0">
                <a:solidFill>
                  <a:schemeClr val="accent4"/>
                </a:solidFill>
              </a:rPr>
              <a:t>Program in Molecular Medicine </a:t>
            </a:r>
          </a:p>
          <a:p>
            <a:r>
              <a:rPr lang="en-US" sz="900" i="1" dirty="0">
                <a:solidFill>
                  <a:schemeClr val="accent4"/>
                </a:solidFill>
              </a:rPr>
              <a:t>Gene Therapy Center</a:t>
            </a:r>
          </a:p>
          <a:p>
            <a:r>
              <a:rPr lang="en-US" sz="900" i="1" dirty="0">
                <a:solidFill>
                  <a:schemeClr val="accent4"/>
                </a:solidFill>
              </a:rPr>
              <a:t>Human Genetics</a:t>
            </a:r>
          </a:p>
          <a:p>
            <a:r>
              <a:rPr lang="en-US" sz="900" i="1" dirty="0">
                <a:solidFill>
                  <a:schemeClr val="accent4"/>
                </a:solidFill>
              </a:rPr>
              <a:t>Neurobiology </a:t>
            </a:r>
          </a:p>
          <a:p>
            <a:endParaRPr lang="en-US" dirty="0"/>
          </a:p>
        </p:txBody>
      </p:sp>
      <p:sp>
        <p:nvSpPr>
          <p:cNvPr id="5" name="TextBox 4">
            <a:extLst>
              <a:ext uri="{FF2B5EF4-FFF2-40B4-BE49-F238E27FC236}">
                <a16:creationId xmlns:a16="http://schemas.microsoft.com/office/drawing/2014/main" id="{D79D58BC-C696-9E4A-9F84-66E01DBA1490}"/>
              </a:ext>
            </a:extLst>
          </p:cNvPr>
          <p:cNvSpPr txBox="1"/>
          <p:nvPr/>
        </p:nvSpPr>
        <p:spPr>
          <a:xfrm>
            <a:off x="8401459" y="951457"/>
            <a:ext cx="2230098" cy="507831"/>
          </a:xfrm>
          <a:prstGeom prst="rect">
            <a:avLst/>
          </a:prstGeom>
          <a:noFill/>
        </p:spPr>
        <p:txBody>
          <a:bodyPr wrap="none" rtlCol="0">
            <a:spAutoFit/>
          </a:bodyPr>
          <a:lstStyle/>
          <a:p>
            <a:r>
              <a:rPr lang="en-US" sz="900" i="1" dirty="0">
                <a:solidFill>
                  <a:schemeClr val="accent4"/>
                </a:solidFill>
              </a:rPr>
              <a:t>Gene Therapy Center </a:t>
            </a:r>
          </a:p>
          <a:p>
            <a:r>
              <a:rPr lang="en-US" sz="900" i="1" dirty="0">
                <a:solidFill>
                  <a:schemeClr val="accent4"/>
                </a:solidFill>
              </a:rPr>
              <a:t>RNA Therapeutics</a:t>
            </a:r>
          </a:p>
          <a:p>
            <a:r>
              <a:rPr lang="en-US" sz="900" i="1" dirty="0">
                <a:solidFill>
                  <a:schemeClr val="accent4"/>
                </a:solidFill>
              </a:rPr>
              <a:t>Population and Quant Health Sciences  </a:t>
            </a:r>
          </a:p>
        </p:txBody>
      </p:sp>
      <p:sp>
        <p:nvSpPr>
          <p:cNvPr id="6" name="TextBox 5">
            <a:extLst>
              <a:ext uri="{FF2B5EF4-FFF2-40B4-BE49-F238E27FC236}">
                <a16:creationId xmlns:a16="http://schemas.microsoft.com/office/drawing/2014/main" id="{8FE03AC3-1B7D-1C49-A8A4-268EE24735CB}"/>
              </a:ext>
            </a:extLst>
          </p:cNvPr>
          <p:cNvSpPr txBox="1"/>
          <p:nvPr/>
        </p:nvSpPr>
        <p:spPr>
          <a:xfrm>
            <a:off x="2514600" y="3410161"/>
            <a:ext cx="1794081" cy="861774"/>
          </a:xfrm>
          <a:prstGeom prst="rect">
            <a:avLst/>
          </a:prstGeom>
          <a:noFill/>
        </p:spPr>
        <p:txBody>
          <a:bodyPr wrap="none" rtlCol="0">
            <a:spAutoFit/>
          </a:bodyPr>
          <a:lstStyle/>
          <a:p>
            <a:r>
              <a:rPr lang="en-US" sz="900" i="1" dirty="0">
                <a:solidFill>
                  <a:schemeClr val="accent4"/>
                </a:solidFill>
              </a:rPr>
              <a:t>Biochemistry/Molecular Biotech</a:t>
            </a:r>
          </a:p>
          <a:p>
            <a:r>
              <a:rPr lang="en-US" sz="900" i="1" dirty="0">
                <a:solidFill>
                  <a:schemeClr val="accent4"/>
                </a:solidFill>
              </a:rPr>
              <a:t>Cancer Center</a:t>
            </a:r>
          </a:p>
          <a:p>
            <a:r>
              <a:rPr lang="en-US" sz="900" i="1" dirty="0">
                <a:solidFill>
                  <a:schemeClr val="accent4"/>
                </a:solidFill>
              </a:rPr>
              <a:t>Neurobiology</a:t>
            </a:r>
          </a:p>
          <a:p>
            <a:r>
              <a:rPr lang="en-US" sz="900" i="1" dirty="0">
                <a:solidFill>
                  <a:schemeClr val="accent4"/>
                </a:solidFill>
              </a:rPr>
              <a:t>Medicine </a:t>
            </a:r>
          </a:p>
          <a:p>
            <a:endParaRPr lang="en-US" sz="1400" dirty="0"/>
          </a:p>
        </p:txBody>
      </p:sp>
      <p:sp>
        <p:nvSpPr>
          <p:cNvPr id="7" name="TextBox 6">
            <a:extLst>
              <a:ext uri="{FF2B5EF4-FFF2-40B4-BE49-F238E27FC236}">
                <a16:creationId xmlns:a16="http://schemas.microsoft.com/office/drawing/2014/main" id="{0A25600E-6966-2F48-8C8F-F48D9D6326B5}"/>
              </a:ext>
            </a:extLst>
          </p:cNvPr>
          <p:cNvSpPr txBox="1"/>
          <p:nvPr/>
        </p:nvSpPr>
        <p:spPr>
          <a:xfrm>
            <a:off x="4038600" y="4854494"/>
            <a:ext cx="1986441" cy="900246"/>
          </a:xfrm>
          <a:prstGeom prst="rect">
            <a:avLst/>
          </a:prstGeom>
          <a:noFill/>
        </p:spPr>
        <p:txBody>
          <a:bodyPr wrap="none" rtlCol="0">
            <a:spAutoFit/>
          </a:bodyPr>
          <a:lstStyle/>
          <a:p>
            <a:r>
              <a:rPr lang="en-US" sz="900" i="1" dirty="0">
                <a:solidFill>
                  <a:schemeClr val="accent4"/>
                </a:solidFill>
              </a:rPr>
              <a:t>Mixed clinical and research space</a:t>
            </a:r>
          </a:p>
          <a:p>
            <a:r>
              <a:rPr lang="en-US" sz="900" i="1" dirty="0">
                <a:solidFill>
                  <a:schemeClr val="accent4"/>
                </a:solidFill>
              </a:rPr>
              <a:t>Cardiovascular Center</a:t>
            </a:r>
          </a:p>
          <a:p>
            <a:r>
              <a:rPr lang="en-US" sz="900" i="1" dirty="0">
                <a:solidFill>
                  <a:schemeClr val="accent4"/>
                </a:solidFill>
              </a:rPr>
              <a:t>Diabetes Center </a:t>
            </a:r>
          </a:p>
          <a:p>
            <a:r>
              <a:rPr lang="en-US" sz="900" i="1" dirty="0">
                <a:solidFill>
                  <a:schemeClr val="accent4"/>
                </a:solidFill>
              </a:rPr>
              <a:t>Cancer Center Clinical Trials </a:t>
            </a:r>
          </a:p>
          <a:p>
            <a:r>
              <a:rPr lang="en-US" sz="900" i="1" dirty="0">
                <a:solidFill>
                  <a:schemeClr val="accent4"/>
                </a:solidFill>
              </a:rPr>
              <a:t>UMCCTS Clinical Research Center</a:t>
            </a:r>
          </a:p>
          <a:p>
            <a:endParaRPr lang="en-US" sz="750" i="1" dirty="0">
              <a:solidFill>
                <a:srgbClr val="C00000"/>
              </a:solidFill>
            </a:endParaRPr>
          </a:p>
        </p:txBody>
      </p:sp>
      <p:sp>
        <p:nvSpPr>
          <p:cNvPr id="8" name="TextBox 7">
            <a:extLst>
              <a:ext uri="{FF2B5EF4-FFF2-40B4-BE49-F238E27FC236}">
                <a16:creationId xmlns:a16="http://schemas.microsoft.com/office/drawing/2014/main" id="{BEDE3C8A-F43E-BC42-AB32-85A7D18A8614}"/>
              </a:ext>
            </a:extLst>
          </p:cNvPr>
          <p:cNvSpPr txBox="1"/>
          <p:nvPr/>
        </p:nvSpPr>
        <p:spPr>
          <a:xfrm>
            <a:off x="2155743" y="168388"/>
            <a:ext cx="7930376" cy="646331"/>
          </a:xfrm>
          <a:prstGeom prst="rect">
            <a:avLst/>
          </a:prstGeom>
          <a:noFill/>
        </p:spPr>
        <p:txBody>
          <a:bodyPr wrap="none" rtlCol="0">
            <a:spAutoFit/>
          </a:bodyPr>
          <a:lstStyle/>
          <a:p>
            <a:pPr algn="ctr"/>
            <a:r>
              <a:rPr lang="en-US" sz="3600" b="1" dirty="0">
                <a:solidFill>
                  <a:schemeClr val="tx2"/>
                </a:solidFill>
              </a:rPr>
              <a:t>State-of-the-Art Research Facilities </a:t>
            </a:r>
          </a:p>
        </p:txBody>
      </p:sp>
    </p:spTree>
    <p:extLst>
      <p:ext uri="{BB962C8B-B14F-4D97-AF65-F5344CB8AC3E}">
        <p14:creationId xmlns:p14="http://schemas.microsoft.com/office/powerpoint/2010/main" val="1182408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building&#10;&#10;Description automatically generated with low confidence">
            <a:extLst>
              <a:ext uri="{FF2B5EF4-FFF2-40B4-BE49-F238E27FC236}">
                <a16:creationId xmlns:a16="http://schemas.microsoft.com/office/drawing/2014/main" id="{5C36278B-313C-E24F-A245-F7D9D79B427C}"/>
              </a:ext>
            </a:extLst>
          </p:cNvPr>
          <p:cNvPicPr>
            <a:picLocks noGrp="1" noChangeAspect="1"/>
          </p:cNvPicPr>
          <p:nvPr>
            <p:ph idx="4294967295"/>
          </p:nvPr>
        </p:nvPicPr>
        <p:blipFill rotWithShape="1">
          <a:blip r:embed="rId3"/>
          <a:srcRect l="3349" t="13715" r="3489"/>
          <a:stretch/>
        </p:blipFill>
        <p:spPr>
          <a:xfrm>
            <a:off x="1557601" y="1001284"/>
            <a:ext cx="5187973" cy="2092304"/>
          </a:xfrm>
        </p:spPr>
      </p:pic>
      <p:sp>
        <p:nvSpPr>
          <p:cNvPr id="6" name="Donut 5">
            <a:extLst>
              <a:ext uri="{FF2B5EF4-FFF2-40B4-BE49-F238E27FC236}">
                <a16:creationId xmlns:a16="http://schemas.microsoft.com/office/drawing/2014/main" id="{99855166-F2F2-354E-8DFF-DF0C19ECD9A8}"/>
              </a:ext>
            </a:extLst>
          </p:cNvPr>
          <p:cNvSpPr/>
          <p:nvPr/>
        </p:nvSpPr>
        <p:spPr>
          <a:xfrm>
            <a:off x="4065863" y="1294740"/>
            <a:ext cx="755767" cy="371697"/>
          </a:xfrm>
          <a:prstGeom prst="donut">
            <a:avLst>
              <a:gd name="adj" fmla="val 498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51817A3F-A7FE-CF43-9622-72C9012D0C30}"/>
              </a:ext>
            </a:extLst>
          </p:cNvPr>
          <p:cNvSpPr txBox="1"/>
          <p:nvPr/>
        </p:nvSpPr>
        <p:spPr>
          <a:xfrm>
            <a:off x="7893628" y="4845948"/>
            <a:ext cx="2774373" cy="1650452"/>
          </a:xfrm>
          <a:prstGeom prst="rect">
            <a:avLst/>
          </a:prstGeom>
          <a:noFill/>
        </p:spPr>
        <p:txBody>
          <a:bodyPr wrap="square" rtlCol="0">
            <a:spAutoFit/>
          </a:bodyPr>
          <a:lstStyle/>
          <a:p>
            <a:endParaRPr lang="en-US" sz="1125" b="1" dirty="0">
              <a:cs typeface="Arial" panose="020B0604020202020204" pitchFamily="34" charset="0"/>
              <a:hlinkClick r:id="rId4">
                <a:extLst>
                  <a:ext uri="{A12FA001-AC4F-418D-AE19-62706E023703}">
                    <ahyp:hlinkClr xmlns:ahyp="http://schemas.microsoft.com/office/drawing/2018/hyperlinkcolor" val="tx"/>
                  </a:ext>
                </a:extLst>
              </a:hlinkClick>
            </a:endParaRPr>
          </a:p>
          <a:p>
            <a:endParaRPr lang="en-US" sz="1125" b="1" dirty="0">
              <a:cs typeface="Arial" panose="020B0604020202020204" pitchFamily="34" charset="0"/>
              <a:hlinkClick r:id="rId4">
                <a:extLst>
                  <a:ext uri="{A12FA001-AC4F-418D-AE19-62706E023703}">
                    <ahyp:hlinkClr xmlns:ahyp="http://schemas.microsoft.com/office/drawing/2018/hyperlinkcolor" val="tx"/>
                  </a:ext>
                </a:extLst>
              </a:hlinkClick>
            </a:endParaRPr>
          </a:p>
          <a:p>
            <a:r>
              <a:rPr lang="en-US" sz="1125" b="1" dirty="0">
                <a:cs typeface="Arial" panose="020B0604020202020204" pitchFamily="34" charset="0"/>
                <a:hlinkClick r:id="rId4">
                  <a:extLst>
                    <a:ext uri="{A12FA001-AC4F-418D-AE19-62706E023703}">
                      <ahyp:hlinkClr xmlns:ahyp="http://schemas.microsoft.com/office/drawing/2018/hyperlinkcolor" val="tx"/>
                    </a:ext>
                  </a:extLst>
                </a:hlinkClick>
              </a:rPr>
              <a:t>UMCCTS</a:t>
            </a:r>
          </a:p>
          <a:p>
            <a:r>
              <a:rPr lang="en-US" sz="1125" b="1" u="sng" dirty="0">
                <a:solidFill>
                  <a:srgbClr val="0563C1"/>
                </a:solidFill>
                <a:cs typeface="Arial" panose="020B0604020202020204" pitchFamily="34" charset="0"/>
                <a:hlinkClick r:id="rId4">
                  <a:extLst>
                    <a:ext uri="{A12FA001-AC4F-418D-AE19-62706E023703}">
                      <ahyp:hlinkClr xmlns:ahyp="http://schemas.microsoft.com/office/drawing/2018/hyperlinkcolor" val="tx"/>
                    </a:ext>
                  </a:extLst>
                </a:hlinkClick>
              </a:rPr>
              <a:t>www.umassmed.edu/ccts</a:t>
            </a:r>
          </a:p>
          <a:p>
            <a:endParaRPr lang="en-US" sz="1125" b="1" dirty="0">
              <a:solidFill>
                <a:srgbClr val="0563C1"/>
              </a:solidFill>
              <a:cs typeface="Arial" panose="020B0604020202020204" pitchFamily="34" charset="0"/>
              <a:hlinkClick r:id="rId4">
                <a:extLst>
                  <a:ext uri="{A12FA001-AC4F-418D-AE19-62706E023703}">
                    <ahyp:hlinkClr xmlns:ahyp="http://schemas.microsoft.com/office/drawing/2018/hyperlinkcolor" val="tx"/>
                  </a:ext>
                </a:extLst>
              </a:hlinkClick>
            </a:endParaRPr>
          </a:p>
          <a:p>
            <a:r>
              <a:rPr lang="en-US" sz="1125" b="1" dirty="0">
                <a:cs typeface="Arial" panose="020B0604020202020204" pitchFamily="34" charset="0"/>
                <a:hlinkClick r:id="rId4">
                  <a:extLst>
                    <a:ext uri="{A12FA001-AC4F-418D-AE19-62706E023703}">
                      <ahyp:hlinkClr xmlns:ahyp="http://schemas.microsoft.com/office/drawing/2018/hyperlinkcolor" val="tx"/>
                    </a:ext>
                  </a:extLst>
                </a:hlinkClick>
              </a:rPr>
              <a:t>REQUEST SERVICES</a:t>
            </a:r>
          </a:p>
          <a:p>
            <a:r>
              <a:rPr lang="en-US" sz="1125" b="1" dirty="0">
                <a:solidFill>
                  <a:srgbClr val="0563C1"/>
                </a:solidFill>
                <a:cs typeface="Arial" panose="020B0604020202020204" pitchFamily="34" charset="0"/>
                <a:hlinkClick r:id="rId4">
                  <a:extLst>
                    <a:ext uri="{A12FA001-AC4F-418D-AE19-62706E023703}">
                      <ahyp:hlinkClr xmlns:ahyp="http://schemas.microsoft.com/office/drawing/2018/hyperlinkcolor" val="tx"/>
                    </a:ext>
                  </a:extLst>
                </a:hlinkClick>
              </a:rPr>
              <a:t>https://www.umassmed.edu/ccts/request-services/</a:t>
            </a:r>
            <a:r>
              <a:rPr lang="en-US" sz="1125" b="1" dirty="0">
                <a:cs typeface="Arial" panose="020B0604020202020204" pitchFamily="34" charset="0"/>
              </a:rPr>
              <a:t> </a:t>
            </a:r>
          </a:p>
          <a:p>
            <a:endParaRPr lang="en-US" sz="1125" b="1" dirty="0">
              <a:cs typeface="Arial" panose="020B0604020202020204" pitchFamily="34" charset="0"/>
            </a:endParaRPr>
          </a:p>
        </p:txBody>
      </p:sp>
      <p:pic>
        <p:nvPicPr>
          <p:cNvPr id="12" name="Picture 11">
            <a:extLst>
              <a:ext uri="{FF2B5EF4-FFF2-40B4-BE49-F238E27FC236}">
                <a16:creationId xmlns:a16="http://schemas.microsoft.com/office/drawing/2014/main" id="{3F13EF4C-8736-431C-8641-6AE072CC66E2}"/>
              </a:ext>
            </a:extLst>
          </p:cNvPr>
          <p:cNvPicPr>
            <a:picLocks noChangeAspect="1"/>
          </p:cNvPicPr>
          <p:nvPr/>
        </p:nvPicPr>
        <p:blipFill rotWithShape="1">
          <a:blip r:embed="rId5"/>
          <a:srcRect l="13393" t="15313" r="2250" b="17731"/>
          <a:stretch/>
        </p:blipFill>
        <p:spPr>
          <a:xfrm>
            <a:off x="1524000" y="3322633"/>
            <a:ext cx="6217548" cy="2496977"/>
          </a:xfrm>
          <a:prstGeom prst="rect">
            <a:avLst/>
          </a:prstGeom>
        </p:spPr>
      </p:pic>
      <p:sp>
        <p:nvSpPr>
          <p:cNvPr id="2" name="TextBox 1">
            <a:extLst>
              <a:ext uri="{FF2B5EF4-FFF2-40B4-BE49-F238E27FC236}">
                <a16:creationId xmlns:a16="http://schemas.microsoft.com/office/drawing/2014/main" id="{AD4B7D41-A8A5-0C46-A516-40C281AC13D6}"/>
              </a:ext>
            </a:extLst>
          </p:cNvPr>
          <p:cNvSpPr txBox="1"/>
          <p:nvPr/>
        </p:nvSpPr>
        <p:spPr>
          <a:xfrm>
            <a:off x="6844778" y="295340"/>
            <a:ext cx="3785744" cy="4770537"/>
          </a:xfrm>
          <a:prstGeom prst="rect">
            <a:avLst/>
          </a:prstGeom>
          <a:noFill/>
        </p:spPr>
        <p:txBody>
          <a:bodyPr wrap="square" rtlCol="0">
            <a:spAutoFit/>
          </a:bodyPr>
          <a:lstStyle/>
          <a:p>
            <a:r>
              <a:rPr lang="en-US" sz="1600" i="1" dirty="0">
                <a:cs typeface="Arial" panose="020B0604020202020204" pitchFamily="34" charset="0"/>
              </a:rPr>
              <a:t>The UMCCTS provides </a:t>
            </a:r>
            <a:r>
              <a:rPr lang="en-US" sz="1600" b="1" i="1" dirty="0">
                <a:cs typeface="Arial" panose="020B0604020202020204" pitchFamily="34" charset="0"/>
              </a:rPr>
              <a:t>oversight for all human subject research</a:t>
            </a:r>
            <a:r>
              <a:rPr lang="en-US" sz="1600" i="1" dirty="0">
                <a:cs typeface="Arial" panose="020B0604020202020204" pitchFamily="34" charset="0"/>
              </a:rPr>
              <a:t>, as well as </a:t>
            </a:r>
            <a:r>
              <a:rPr lang="en-US" sz="1600" b="1" i="1" dirty="0">
                <a:cs typeface="Arial" panose="020B0604020202020204" pitchFamily="34" charset="0"/>
              </a:rPr>
              <a:t>cores, services, training, and funding </a:t>
            </a:r>
            <a:r>
              <a:rPr lang="en-US" sz="1600" i="1" dirty="0">
                <a:cs typeface="Arial" panose="020B0604020202020204" pitchFamily="34" charset="0"/>
              </a:rPr>
              <a:t>to advance clinical and translational research, including</a:t>
            </a:r>
            <a:r>
              <a:rPr lang="en-US" sz="1600" dirty="0">
                <a:cs typeface="Arial" panose="020B0604020202020204" pitchFamily="34" charset="0"/>
              </a:rPr>
              <a:t>: </a:t>
            </a:r>
          </a:p>
          <a:p>
            <a:endParaRPr lang="en-US" sz="1600" dirty="0">
              <a:cs typeface="Arial" panose="020B0604020202020204" pitchFamily="34" charset="0"/>
            </a:endParaRPr>
          </a:p>
          <a:p>
            <a:r>
              <a:rPr lang="en-US" sz="1600" b="1" i="1" dirty="0">
                <a:cs typeface="Arial" panose="020B0604020202020204" pitchFamily="34" charset="0"/>
              </a:rPr>
              <a:t>Institutional Review Board (IRB) </a:t>
            </a:r>
          </a:p>
          <a:p>
            <a:r>
              <a:rPr lang="en-US" sz="1600" b="1" i="1" dirty="0">
                <a:cs typeface="Arial" panose="020B0604020202020204" pitchFamily="34" charset="0"/>
              </a:rPr>
              <a:t>Office of Clinical Research</a:t>
            </a:r>
            <a:r>
              <a:rPr lang="en-US" sz="1600" dirty="0">
                <a:cs typeface="Arial" panose="020B0604020202020204" pitchFamily="34" charset="0"/>
              </a:rPr>
              <a:t>: </a:t>
            </a:r>
            <a:r>
              <a:rPr lang="en-US" sz="1600" i="1" dirty="0">
                <a:cs typeface="Arial" panose="020B0604020202020204" pitchFamily="34" charset="0"/>
              </a:rPr>
              <a:t>Clinical Trials Agreements, clinical study and clinical trials budgets</a:t>
            </a:r>
          </a:p>
          <a:p>
            <a:r>
              <a:rPr lang="en-US" sz="1600" b="1" i="1" dirty="0">
                <a:cs typeface="Arial" panose="020B0604020202020204" pitchFamily="34" charset="0"/>
              </a:rPr>
              <a:t>Clinical Research Center</a:t>
            </a:r>
            <a:r>
              <a:rPr lang="en-US" sz="1600" dirty="0">
                <a:cs typeface="Arial" panose="020B0604020202020204" pitchFamily="34" charset="0"/>
              </a:rPr>
              <a:t>: </a:t>
            </a:r>
            <a:r>
              <a:rPr lang="en-US" sz="1600" i="1" dirty="0">
                <a:cs typeface="Arial" panose="020B0604020202020204" pitchFamily="34" charset="0"/>
              </a:rPr>
              <a:t>Experienced clinical trials personnel, regulatory support, facilities </a:t>
            </a:r>
          </a:p>
          <a:p>
            <a:r>
              <a:rPr lang="en-US" sz="1600" b="1" dirty="0">
                <a:cs typeface="Arial" panose="020B0604020202020204" pitchFamily="34" charset="0"/>
              </a:rPr>
              <a:t>Cores</a:t>
            </a:r>
            <a:r>
              <a:rPr lang="en-US" sz="1600" dirty="0">
                <a:cs typeface="Arial" panose="020B0604020202020204" pitchFamily="34" charset="0"/>
              </a:rPr>
              <a:t>: </a:t>
            </a:r>
            <a:r>
              <a:rPr lang="en-US" sz="1600" i="1" dirty="0">
                <a:cs typeface="Arial" panose="020B0604020202020204" pitchFamily="34" charset="0"/>
              </a:rPr>
              <a:t>Small Molecule Screening, Bioinformatics, Tissue Bank and Biorepository</a:t>
            </a:r>
          </a:p>
          <a:p>
            <a:r>
              <a:rPr lang="en-US" sz="1600" b="1" i="1" dirty="0">
                <a:cs typeface="Arial" panose="020B0604020202020204" pitchFamily="34" charset="0"/>
              </a:rPr>
              <a:t>With PQHS</a:t>
            </a:r>
            <a:r>
              <a:rPr lang="en-US" sz="1600" i="1" dirty="0">
                <a:cs typeface="Arial" panose="020B0604020202020204" pitchFamily="34" charset="0"/>
              </a:rPr>
              <a:t>: Community Engagement, Informatics, and Quantitative Methods Cores</a:t>
            </a:r>
          </a:p>
        </p:txBody>
      </p:sp>
      <p:sp>
        <p:nvSpPr>
          <p:cNvPr id="3" name="5-Point Star 2">
            <a:extLst>
              <a:ext uri="{FF2B5EF4-FFF2-40B4-BE49-F238E27FC236}">
                <a16:creationId xmlns:a16="http://schemas.microsoft.com/office/drawing/2014/main" id="{BC55FA83-9905-FF1A-9408-9C776BA2663C}"/>
              </a:ext>
            </a:extLst>
          </p:cNvPr>
          <p:cNvSpPr/>
          <p:nvPr/>
        </p:nvSpPr>
        <p:spPr>
          <a:xfrm>
            <a:off x="10972800" y="5646292"/>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600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8F2833-312D-2C4C-BC47-BE8BAECE43EF}"/>
              </a:ext>
            </a:extLst>
          </p:cNvPr>
          <p:cNvSpPr txBox="1">
            <a:spLocks/>
          </p:cNvSpPr>
          <p:nvPr/>
        </p:nvSpPr>
        <p:spPr>
          <a:xfrm>
            <a:off x="1219200" y="205902"/>
            <a:ext cx="8382000" cy="857250"/>
          </a:xfrm>
          <a:prstGeom prst="rect">
            <a:avLst/>
          </a:prstGeom>
        </p:spPr>
        <p:txBody>
          <a:bodyPr vert="horz" lIns="68580" tIns="34290" rIns="68580" bIns="34290" rtlCol="0" anchor="ctr">
            <a:noAutofit/>
          </a:bodyPr>
          <a:lstStyle>
            <a:lvl1pPr algn="l" defTabSz="685750"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a:lstStyle>
          <a:p>
            <a:r>
              <a:rPr lang="en-US" sz="3600" dirty="0"/>
              <a:t>How We Excel – Core Facilities</a:t>
            </a:r>
          </a:p>
        </p:txBody>
      </p:sp>
      <p:sp>
        <p:nvSpPr>
          <p:cNvPr id="7" name="Text Placeholder 3">
            <a:extLst>
              <a:ext uri="{FF2B5EF4-FFF2-40B4-BE49-F238E27FC236}">
                <a16:creationId xmlns:a16="http://schemas.microsoft.com/office/drawing/2014/main" id="{42253D25-5B02-7046-A736-58D5371E9699}"/>
              </a:ext>
            </a:extLst>
          </p:cNvPr>
          <p:cNvSpPr txBox="1">
            <a:spLocks/>
          </p:cNvSpPr>
          <p:nvPr/>
        </p:nvSpPr>
        <p:spPr>
          <a:xfrm>
            <a:off x="858929" y="1738879"/>
            <a:ext cx="5334000" cy="3849554"/>
          </a:xfrm>
          <a:prstGeom prst="rect">
            <a:avLst/>
          </a:prstGeom>
        </p:spPr>
        <p:txBody>
          <a:bodyPr>
            <a:normAutofit/>
          </a:bodyPr>
          <a:lstStyle>
            <a:lvl1pPr marL="171438" indent="-171438" algn="l" defTabSz="685750" rtl="0" eaLnBrk="1" latinLnBrk="0" hangingPunct="1">
              <a:lnSpc>
                <a:spcPct val="90000"/>
              </a:lnSpc>
              <a:spcBef>
                <a:spcPts val="751"/>
              </a:spcBef>
              <a:buClr>
                <a:schemeClr val="tx2"/>
              </a:buClr>
              <a:buFont typeface="Arial" panose="020B0604020202020204" pitchFamily="34" charset="0"/>
              <a:buChar char="•"/>
              <a:defRPr sz="1800" kern="1200">
                <a:solidFill>
                  <a:schemeClr val="tx1"/>
                </a:solidFill>
                <a:latin typeface="+mn-lt"/>
                <a:ea typeface="+mn-ea"/>
                <a:cs typeface="+mn-cs"/>
              </a:defRPr>
            </a:lvl1pPr>
            <a:lvl2pPr marL="514312" indent="-171438" algn="l" defTabSz="685750"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185" indent="-171438" algn="l" defTabSz="685750"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61" indent="-171438" algn="l" defTabSz="685750"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36" indent="-171438" algn="l" defTabSz="685750"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214308" indent="-214308"/>
            <a:r>
              <a:rPr lang="en-US" dirty="0">
                <a:solidFill>
                  <a:srgbClr val="000000"/>
                </a:solidFill>
                <a:cs typeface="Calibri" panose="020F0502020204030204" pitchFamily="34" charset="0"/>
              </a:rPr>
              <a:t>UMass Research Core Facilities</a:t>
            </a:r>
          </a:p>
          <a:p>
            <a:pPr marL="471464" lvl="1" indent="-214308"/>
            <a:r>
              <a:rPr lang="en-US" b="1" dirty="0">
                <a:solidFill>
                  <a:schemeClr val="tx2"/>
                </a:solidFill>
                <a:cs typeface="Calibri" panose="020F0502020204030204" pitchFamily="34" charset="0"/>
              </a:rPr>
              <a:t>~50 scientific cores </a:t>
            </a:r>
            <a:r>
              <a:rPr lang="en-US" dirty="0">
                <a:solidFill>
                  <a:srgbClr val="000000"/>
                </a:solidFill>
                <a:cs typeface="Calibri" panose="020F0502020204030204" pitchFamily="34" charset="0"/>
              </a:rPr>
              <a:t>available to all internal investigators for a fee-for-service charge</a:t>
            </a:r>
          </a:p>
          <a:p>
            <a:pPr marL="471464" lvl="1" indent="-214308"/>
            <a:r>
              <a:rPr lang="en-US" dirty="0">
                <a:solidFill>
                  <a:srgbClr val="000000"/>
                </a:solidFill>
                <a:cs typeface="Calibri" panose="020F0502020204030204" pitchFamily="34" charset="0"/>
              </a:rPr>
              <a:t>Offer a wide range of services to the research community including cutting edge technologies, high-end instrumentation and technical support for basic, translational and clinical research</a:t>
            </a:r>
          </a:p>
          <a:p>
            <a:pPr marL="471464" lvl="1" indent="-214308"/>
            <a:r>
              <a:rPr lang="en-US" dirty="0">
                <a:solidFill>
                  <a:srgbClr val="000000"/>
                </a:solidFill>
                <a:cs typeface="Calibri" panose="020F0502020204030204" pitchFamily="34" charset="0"/>
              </a:rPr>
              <a:t>Core Directors are leaders in their fields, offer consultation on projects, and are collaborative partners</a:t>
            </a:r>
          </a:p>
        </p:txBody>
      </p:sp>
      <p:pic>
        <p:nvPicPr>
          <p:cNvPr id="10" name="Picture 9" descr="A picture containing text, different, screenshot&#10;&#10;Description automatically generated">
            <a:extLst>
              <a:ext uri="{FF2B5EF4-FFF2-40B4-BE49-F238E27FC236}">
                <a16:creationId xmlns:a16="http://schemas.microsoft.com/office/drawing/2014/main" id="{84CE5DA6-E98F-1845-9524-70BD3B04F99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556" r="-84" b="-1"/>
          <a:stretch/>
        </p:blipFill>
        <p:spPr>
          <a:xfrm>
            <a:off x="6417787" y="1025531"/>
            <a:ext cx="4067400" cy="2367077"/>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196D7123-7A77-F846-8F1B-FA6AC67C19EE}"/>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6417787" y="3480958"/>
            <a:ext cx="4067400" cy="2355887"/>
          </a:xfrm>
          <a:prstGeom prst="rect">
            <a:avLst/>
          </a:prstGeom>
        </p:spPr>
      </p:pic>
      <p:sp>
        <p:nvSpPr>
          <p:cNvPr id="6" name="TextBox 5">
            <a:extLst>
              <a:ext uri="{FF2B5EF4-FFF2-40B4-BE49-F238E27FC236}">
                <a16:creationId xmlns:a16="http://schemas.microsoft.com/office/drawing/2014/main" id="{D7B638F2-F511-E04C-B349-381611AFF8AF}"/>
              </a:ext>
            </a:extLst>
          </p:cNvPr>
          <p:cNvSpPr txBox="1"/>
          <p:nvPr/>
        </p:nvSpPr>
        <p:spPr>
          <a:xfrm>
            <a:off x="9440465" y="5816086"/>
            <a:ext cx="1120923" cy="207749"/>
          </a:xfrm>
          <a:prstGeom prst="rect">
            <a:avLst/>
          </a:prstGeom>
          <a:noFill/>
        </p:spPr>
        <p:txBody>
          <a:bodyPr wrap="square" rtlCol="0">
            <a:spAutoFit/>
          </a:bodyPr>
          <a:lstStyle/>
          <a:p>
            <a:pPr algn="ctr"/>
            <a:r>
              <a:rPr lang="en-US" sz="750" dirty="0">
                <a:solidFill>
                  <a:srgbClr val="000000"/>
                </a:solidFill>
                <a:latin typeface="Calibri" panose="020F0502020204030204" pitchFamily="34" charset="0"/>
                <a:cs typeface="Calibri" panose="020F0502020204030204" pitchFamily="34" charset="0"/>
              </a:rPr>
              <a:t>Example Core Facilities </a:t>
            </a:r>
          </a:p>
        </p:txBody>
      </p:sp>
    </p:spTree>
    <p:extLst>
      <p:ext uri="{BB962C8B-B14F-4D97-AF65-F5344CB8AC3E}">
        <p14:creationId xmlns:p14="http://schemas.microsoft.com/office/powerpoint/2010/main" val="747707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74C91C2-05AB-644C-9EA6-B007CCD803EB}"/>
              </a:ext>
            </a:extLst>
          </p:cNvPr>
          <p:cNvSpPr/>
          <p:nvPr/>
        </p:nvSpPr>
        <p:spPr>
          <a:xfrm rot="16200000">
            <a:off x="5164234" y="-1204003"/>
            <a:ext cx="1863532" cy="12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0AE82F1A-14FF-44B8-D6AF-8947E789A56B}"/>
              </a:ext>
            </a:extLst>
          </p:cNvPr>
          <p:cNvSpPr>
            <a:spLocks noGrp="1"/>
          </p:cNvSpPr>
          <p:nvPr>
            <p:ph type="title"/>
          </p:nvPr>
        </p:nvSpPr>
        <p:spPr>
          <a:xfrm>
            <a:off x="914400" y="466381"/>
            <a:ext cx="8712200" cy="665514"/>
          </a:xfrm>
        </p:spPr>
        <p:txBody>
          <a:bodyPr/>
          <a:lstStyle/>
          <a:p>
            <a:r>
              <a:rPr lang="en-US" dirty="0" err="1">
                <a:solidFill>
                  <a:srgbClr val="272F6B"/>
                </a:solidFill>
                <a:latin typeface="Georgia"/>
              </a:rPr>
              <a:t>ForHealth</a:t>
            </a:r>
            <a:r>
              <a:rPr lang="en-US" dirty="0">
                <a:solidFill>
                  <a:srgbClr val="272F6B"/>
                </a:solidFill>
                <a:latin typeface="Georgia"/>
              </a:rPr>
              <a:t> Consulting </a:t>
            </a:r>
          </a:p>
        </p:txBody>
      </p:sp>
      <p:sp>
        <p:nvSpPr>
          <p:cNvPr id="3" name="Text Placeholder 2">
            <a:extLst>
              <a:ext uri="{FF2B5EF4-FFF2-40B4-BE49-F238E27FC236}">
                <a16:creationId xmlns:a16="http://schemas.microsoft.com/office/drawing/2014/main" id="{C48DAD2E-5BCE-E75B-5651-CA6CA7F75446}"/>
              </a:ext>
            </a:extLst>
          </p:cNvPr>
          <p:cNvSpPr>
            <a:spLocks noGrp="1"/>
          </p:cNvSpPr>
          <p:nvPr>
            <p:ph type="body" sz="quarter" idx="14"/>
          </p:nvPr>
        </p:nvSpPr>
        <p:spPr>
          <a:xfrm>
            <a:off x="490203" y="4092999"/>
            <a:ext cx="7733321" cy="1553739"/>
          </a:xfrm>
        </p:spPr>
        <p:txBody>
          <a:bodyPr vert="horz" lIns="0" tIns="0" rIns="0" bIns="0" rtlCol="0" anchor="t">
            <a:noAutofit/>
          </a:bodyPr>
          <a:lstStyle/>
          <a:p>
            <a:pPr>
              <a:lnSpc>
                <a:spcPts val="2800"/>
              </a:lnSpc>
            </a:pPr>
            <a:r>
              <a:rPr lang="en-US" sz="1600" u="none" strike="noStrike" dirty="0">
                <a:solidFill>
                  <a:schemeClr val="bg1"/>
                </a:solidFill>
                <a:effectLst/>
                <a:latin typeface="Georgia"/>
              </a:rPr>
              <a:t>We partner with purposeful organizations</a:t>
            </a:r>
            <a:r>
              <a:rPr lang="en-US" sz="1600" dirty="0">
                <a:solidFill>
                  <a:schemeClr val="bg1"/>
                </a:solidFill>
                <a:latin typeface="Georgia"/>
              </a:rPr>
              <a:t> </a:t>
            </a:r>
            <a:r>
              <a:rPr lang="en-US" sz="1600" u="none" strike="noStrike" dirty="0">
                <a:solidFill>
                  <a:schemeClr val="bg1"/>
                </a:solidFill>
                <a:effectLst/>
                <a:latin typeface="Georgia"/>
              </a:rPr>
              <a:t>to </a:t>
            </a:r>
            <a:r>
              <a:rPr lang="en-US" sz="1600" i="1" u="none" strike="noStrike" dirty="0">
                <a:solidFill>
                  <a:srgbClr val="FFC000"/>
                </a:solidFill>
                <a:effectLst/>
                <a:latin typeface="Georgia"/>
              </a:rPr>
              <a:t>improve the healthcare experience, making it more equitable, effective, and accessible</a:t>
            </a:r>
            <a:r>
              <a:rPr lang="en-US" sz="1600" u="none" strike="noStrike" dirty="0">
                <a:solidFill>
                  <a:srgbClr val="FFC000"/>
                </a:solidFill>
                <a:effectLst/>
                <a:latin typeface="Georgia"/>
              </a:rPr>
              <a:t>.</a:t>
            </a:r>
            <a:r>
              <a:rPr lang="en-US" sz="1600" u="none" strike="noStrike" dirty="0">
                <a:effectLst/>
                <a:latin typeface="Georgia"/>
              </a:rPr>
              <a:t> </a:t>
            </a:r>
            <a:r>
              <a:rPr lang="en-US" sz="1600" u="none" strike="noStrike" dirty="0">
                <a:solidFill>
                  <a:schemeClr val="bg1"/>
                </a:solidFill>
                <a:effectLst/>
                <a:latin typeface="Georgia"/>
              </a:rPr>
              <a:t>As part of UMass Chan Medical School, we leverage world-class expertise and deep experience to create transformational solutions across the health and human services system.</a:t>
            </a:r>
            <a:endParaRPr lang="en-US" sz="1600" dirty="0">
              <a:solidFill>
                <a:schemeClr val="bg1"/>
              </a:solidFill>
              <a:latin typeface="Georgia"/>
            </a:endParaRPr>
          </a:p>
        </p:txBody>
      </p:sp>
      <p:sp>
        <p:nvSpPr>
          <p:cNvPr id="8" name="Slide Number Placeholder 7">
            <a:extLst>
              <a:ext uri="{FF2B5EF4-FFF2-40B4-BE49-F238E27FC236}">
                <a16:creationId xmlns:a16="http://schemas.microsoft.com/office/drawing/2014/main" id="{A5FCB0E8-FF6E-D6B0-34A5-4455AD83B5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026CA-FCD3-9147-8CC6-4862EFF526B8}" type="slidenum">
              <a:rPr kumimoji="0" lang="en-US" sz="9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18" name="TextBox 17">
            <a:extLst>
              <a:ext uri="{FF2B5EF4-FFF2-40B4-BE49-F238E27FC236}">
                <a16:creationId xmlns:a16="http://schemas.microsoft.com/office/drawing/2014/main" id="{81E92382-DBC0-67E9-9F5F-00A8528AF748}"/>
              </a:ext>
            </a:extLst>
          </p:cNvPr>
          <p:cNvSpPr txBox="1"/>
          <p:nvPr/>
        </p:nvSpPr>
        <p:spPr>
          <a:xfrm>
            <a:off x="3632548" y="1354698"/>
            <a:ext cx="4504183" cy="2151871"/>
          </a:xfrm>
          <a:prstGeom prst="rect">
            <a:avLst/>
          </a:prstGeom>
          <a:noFill/>
        </p:spPr>
        <p:txBody>
          <a:bodyPr wrap="square" lIns="91440" tIns="45720" rIns="91440" bIns="45720" anchor="t">
            <a:spAutoFit/>
          </a:bodyPr>
          <a:lstStyle/>
          <a:p>
            <a:pPr marL="6350">
              <a:spcAft>
                <a:spcPts val="700"/>
              </a:spcAft>
            </a:pPr>
            <a:r>
              <a:rPr kumimoji="0" lang="en-US" sz="1600" b="0" i="0" u="none" strike="noStrike" kern="1200" cap="none" spc="0" normalizeH="0" baseline="0" noProof="0" dirty="0">
                <a:ln>
                  <a:noFill/>
                </a:ln>
                <a:solidFill>
                  <a:srgbClr val="002060"/>
                </a:solidFill>
                <a:effectLst/>
                <a:uLnTx/>
                <a:uFillTx/>
                <a:latin typeface="Arial"/>
                <a:ea typeface="+mn-ea"/>
                <a:cs typeface="Arial"/>
              </a:rPr>
              <a:t>Founded in 1999, </a:t>
            </a:r>
            <a:r>
              <a:rPr kumimoji="0" lang="en-US" sz="1600" b="1" i="0" u="none" strike="noStrike" kern="1200" cap="none" spc="0" normalizeH="0" baseline="0" noProof="0" dirty="0" err="1">
                <a:ln>
                  <a:noFill/>
                </a:ln>
                <a:solidFill>
                  <a:srgbClr val="002060"/>
                </a:solidFill>
                <a:effectLst/>
                <a:uLnTx/>
                <a:uFillTx/>
                <a:latin typeface="Arial"/>
                <a:ea typeface="+mn-ea"/>
                <a:cs typeface="Arial"/>
              </a:rPr>
              <a:t>ForHealth</a:t>
            </a:r>
            <a:r>
              <a:rPr kumimoji="0" lang="en-US" sz="1600" b="1" i="0" u="none" strike="noStrike" kern="1200" cap="none" spc="0" normalizeH="0" baseline="0" noProof="0" dirty="0">
                <a:ln>
                  <a:noFill/>
                </a:ln>
                <a:solidFill>
                  <a:srgbClr val="002060"/>
                </a:solidFill>
                <a:effectLst/>
                <a:uLnTx/>
                <a:uFillTx/>
                <a:latin typeface="Arial"/>
                <a:ea typeface="+mn-ea"/>
                <a:cs typeface="Arial"/>
              </a:rPr>
              <a:t> Consulting </a:t>
            </a:r>
            <a:r>
              <a:rPr kumimoji="0" lang="en-US" sz="1600" b="0" i="0" u="none" strike="noStrike" kern="1200" cap="none" spc="0" normalizeH="0" baseline="0" noProof="0" dirty="0">
                <a:ln>
                  <a:noFill/>
                </a:ln>
                <a:solidFill>
                  <a:srgbClr val="002060"/>
                </a:solidFill>
                <a:effectLst/>
                <a:uLnTx/>
                <a:uFillTx/>
                <a:latin typeface="Arial"/>
                <a:ea typeface="+mn-ea"/>
                <a:cs typeface="Arial"/>
              </a:rPr>
              <a:t>is the healthcare consulting and operations division of </a:t>
            </a:r>
            <a:r>
              <a:rPr kumimoji="0" lang="en-US" sz="1600" b="1" i="0" u="none" strike="noStrike" kern="1200" cap="none" spc="0" normalizeH="0" baseline="0" noProof="0" dirty="0">
                <a:ln>
                  <a:noFill/>
                </a:ln>
                <a:solidFill>
                  <a:srgbClr val="002060"/>
                </a:solidFill>
                <a:effectLst/>
                <a:uLnTx/>
                <a:uFillTx/>
                <a:latin typeface="Arial"/>
                <a:ea typeface="+mn-ea"/>
                <a:cs typeface="Arial"/>
              </a:rPr>
              <a:t>UMass Chan Medical School. </a:t>
            </a:r>
          </a:p>
          <a:p>
            <a:pPr marL="6350">
              <a:spcAft>
                <a:spcPts val="700"/>
              </a:spcAft>
            </a:pPr>
            <a:r>
              <a:rPr kumimoji="0" lang="en-US" sz="1600" b="0" i="0" u="none" strike="noStrike" kern="1200" cap="none" spc="0" normalizeH="0" baseline="0" noProof="0" dirty="0">
                <a:ln>
                  <a:noFill/>
                </a:ln>
                <a:solidFill>
                  <a:srgbClr val="002060"/>
                </a:solidFill>
                <a:effectLst/>
                <a:uLnTx/>
                <a:uFillTx/>
                <a:latin typeface="Arial"/>
                <a:ea typeface="+mn-ea"/>
                <a:cs typeface="Arial"/>
              </a:rPr>
              <a:t>The </a:t>
            </a:r>
            <a:r>
              <a:rPr kumimoji="0" lang="en-US" sz="1600" b="1" i="0" u="none" strike="noStrike" kern="1200" cap="none" spc="0" normalizeH="0" baseline="0" noProof="0" dirty="0">
                <a:ln>
                  <a:noFill/>
                </a:ln>
                <a:solidFill>
                  <a:srgbClr val="002060"/>
                </a:solidFill>
                <a:effectLst/>
                <a:uLnTx/>
                <a:uFillTx/>
                <a:latin typeface="Arial"/>
                <a:ea typeface="+mn-ea"/>
                <a:cs typeface="Arial"/>
              </a:rPr>
              <a:t>value of our mission </a:t>
            </a:r>
            <a:r>
              <a:rPr kumimoji="0" lang="en-US" sz="1600" b="0" i="0" u="none" strike="noStrike" kern="1200" cap="none" spc="0" normalizeH="0" baseline="0" noProof="0" dirty="0">
                <a:ln>
                  <a:noFill/>
                </a:ln>
                <a:solidFill>
                  <a:srgbClr val="002060"/>
                </a:solidFill>
                <a:effectLst/>
                <a:uLnTx/>
                <a:uFillTx/>
                <a:latin typeface="Arial"/>
                <a:ea typeface="+mn-ea"/>
                <a:cs typeface="Arial"/>
              </a:rPr>
              <a:t>as part of one of the nation’s top medical schools is our commitment to reinvest revenue to advance research and prepare the next generation of healthcare providers.</a:t>
            </a: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4" name="TextBox 1">
            <a:extLst>
              <a:ext uri="{FF2B5EF4-FFF2-40B4-BE49-F238E27FC236}">
                <a16:creationId xmlns:a16="http://schemas.microsoft.com/office/drawing/2014/main" id="{5D7B31D1-C75C-1FE3-6271-4645004F3AEB}"/>
              </a:ext>
            </a:extLst>
          </p:cNvPr>
          <p:cNvSpPr txBox="1"/>
          <p:nvPr/>
        </p:nvSpPr>
        <p:spPr>
          <a:xfrm>
            <a:off x="8448018" y="1360187"/>
            <a:ext cx="3511276" cy="5160387"/>
          </a:xfrm>
          <a:prstGeom prst="rect">
            <a:avLst/>
          </a:prstGeom>
          <a:solidFill>
            <a:srgbClr val="C9DCF4"/>
          </a:solidFill>
          <a:ln w="38100" cap="sq">
            <a:solidFill>
              <a:srgbClr val="A9C9ED"/>
            </a:solidFill>
          </a:ln>
        </p:spPr>
        <p:txBody>
          <a:bodyPr wrap="square" lIns="91440" tIns="45720" rIns="91440" bIns="45720" rtlCol="0" anchor="t">
            <a:spAutoFit/>
          </a:bodyPr>
          <a:lstStyle>
            <a:defPPr>
              <a:defRPr lang="en-US"/>
            </a:defPPr>
            <a:lvl1pPr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pitchFamily="18" charset="0"/>
                <a:ea typeface="ＭＳ Ｐゴシック"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1" i="0" u="none" strike="noStrike" kern="1200" cap="none" spc="0" normalizeH="0" baseline="0" noProof="0" dirty="0">
              <a:ln>
                <a:noFill/>
              </a:ln>
              <a:solidFill>
                <a:srgbClr val="002060"/>
              </a:solidFill>
              <a:effectLst/>
              <a:uLnTx/>
              <a:uFillTx/>
              <a:latin typeface="Arial"/>
              <a:ea typeface="ＭＳ Ｐゴシック"/>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1" i="0" u="none" strike="noStrike" kern="1200" cap="none" spc="0" normalizeH="0" baseline="0" noProof="0" dirty="0">
              <a:ln>
                <a:noFill/>
              </a:ln>
              <a:solidFill>
                <a:srgbClr val="002060"/>
              </a:solidFill>
              <a:effectLst/>
              <a:uLnTx/>
              <a:uFillTx/>
              <a:latin typeface="Arial"/>
              <a:ea typeface="ＭＳ Ｐゴシック"/>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ＭＳ Ｐゴシック"/>
                <a:cs typeface="Times"/>
              </a:rPr>
              <a:t>FY22 Revenue ~ $200M</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002060"/>
              </a:solidFill>
              <a:effectLst/>
              <a:uLnTx/>
              <a:uFillTx/>
              <a:latin typeface="Arial"/>
              <a:ea typeface="ＭＳ Ｐゴシック" pitchFamily="34" charset="-128"/>
              <a:cs typeface="Arial" panose="020B0604020202020204" pitchFamily="34" charset="0"/>
            </a:endParaRPr>
          </a:p>
          <a:p>
            <a:pPr marL="288925" marR="0" lvl="0" indent="-171450" defTabSz="914378" rtl="0" eaLnBrk="1" fontAlgn="base" latinLnBrk="0" hangingPunct="1">
              <a:lnSpc>
                <a:spcPct val="100000"/>
              </a:lnSpc>
              <a:spcBef>
                <a:spcPts val="375"/>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Arial"/>
                <a:ea typeface="ＭＳ Ｐゴシック"/>
                <a:cs typeface="Arial"/>
              </a:rPr>
              <a:t>More than 1,000 </a:t>
            </a:r>
            <a:r>
              <a:rPr lang="en-US" sz="1600" dirty="0">
                <a:solidFill>
                  <a:srgbClr val="002060"/>
                </a:solidFill>
                <a:latin typeface="Arial"/>
                <a:ea typeface="ＭＳ Ｐゴシック"/>
                <a:cs typeface="Arial"/>
              </a:rPr>
              <a:t>Employees</a:t>
            </a:r>
          </a:p>
          <a:p>
            <a:pPr marL="288925" marR="0" lvl="0" indent="-171450" defTabSz="914378" rtl="0" eaLnBrk="1" fontAlgn="base" latinLnBrk="0" hangingPunct="1">
              <a:lnSpc>
                <a:spcPct val="100000"/>
              </a:lnSpc>
              <a:spcBef>
                <a:spcPts val="375"/>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Arial"/>
                <a:ea typeface="ＭＳ Ｐゴシック"/>
                <a:cs typeface="Arial"/>
              </a:rPr>
              <a:t>Includes management of over 400 active contracts</a:t>
            </a:r>
          </a:p>
          <a:p>
            <a:pPr marL="288925" marR="0" lvl="0" indent="-171450" defTabSz="914378" rtl="0" eaLnBrk="1" fontAlgn="base" latinLnBrk="0" hangingPunct="1">
              <a:lnSpc>
                <a:spcPct val="100000"/>
              </a:lnSpc>
              <a:spcBef>
                <a:spcPts val="375"/>
              </a:spcBef>
              <a:spcAft>
                <a:spcPts val="800"/>
              </a:spcAft>
              <a:buClrTx/>
              <a:buSzTx/>
              <a:buFont typeface="Arial" panose="020B0604020202020204" pitchFamily="34" charset="0"/>
              <a:buChar char="•"/>
              <a:tabLst/>
              <a:defRPr/>
            </a:pPr>
            <a:r>
              <a:rPr lang="en-US" sz="1600" dirty="0">
                <a:solidFill>
                  <a:srgbClr val="002060"/>
                </a:solidFill>
                <a:latin typeface="Arial"/>
                <a:ea typeface="ＭＳ Ｐゴシック"/>
                <a:cs typeface="Arial"/>
              </a:rPr>
              <a:t>Partner with 100+ organizations across the country in more than </a:t>
            </a:r>
            <a:r>
              <a:rPr lang="en-US" sz="1600" dirty="0">
                <a:solidFill>
                  <a:srgbClr val="002060"/>
                </a:solidFill>
                <a:latin typeface="+mn-lt"/>
                <a:ea typeface="ＭＳ Ｐゴシック"/>
                <a:cs typeface="Arial"/>
              </a:rPr>
              <a:t>25 states</a:t>
            </a:r>
          </a:p>
          <a:p>
            <a:pPr marL="288925" indent="-171450" defTabSz="914378">
              <a:spcBef>
                <a:spcPts val="375"/>
              </a:spcBef>
              <a:spcAft>
                <a:spcPts val="800"/>
              </a:spcAft>
              <a:buFont typeface="Arial" panose="020B0604020202020204" pitchFamily="34" charset="0"/>
              <a:buChar char="•"/>
            </a:pPr>
            <a:r>
              <a:rPr lang="en-US" sz="1600" i="0" dirty="0">
                <a:solidFill>
                  <a:srgbClr val="00074F"/>
                </a:solidFill>
                <a:effectLst/>
                <a:latin typeface="+mn-lt"/>
              </a:rPr>
              <a:t>Massachusetts clients include multiple state agencies and other health &amp; human service entities</a:t>
            </a:r>
            <a:endParaRPr kumimoji="0" lang="en-US" sz="1600" i="0" u="none" strike="noStrike" kern="1200" cap="none" spc="0" normalizeH="0" baseline="0" noProof="0" dirty="0">
              <a:ln>
                <a:noFill/>
              </a:ln>
              <a:solidFill>
                <a:srgbClr val="002060"/>
              </a:solidFill>
              <a:effectLst/>
              <a:uLnTx/>
              <a:uFillTx/>
              <a:latin typeface="+mn-lt"/>
              <a:ea typeface="ＭＳ Ｐゴシック"/>
              <a:cs typeface="Arial"/>
            </a:endParaRPr>
          </a:p>
          <a:p>
            <a:pPr marL="288925" marR="0" lvl="0" indent="-171450" defTabSz="914378" rtl="0" eaLnBrk="1" fontAlgn="base" latinLnBrk="0" hangingPunct="1">
              <a:lnSpc>
                <a:spcPct val="100000"/>
              </a:lnSpc>
              <a:spcBef>
                <a:spcPts val="375"/>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Arial"/>
                <a:ea typeface="ＭＳ Ｐゴシック"/>
                <a:cs typeface="Arial"/>
              </a:rPr>
              <a:t>Initiated multi-year state contracts to mitigate disruption due to administration changes</a:t>
            </a:r>
          </a:p>
          <a:p>
            <a:pPr marL="288925" marR="0" lvl="0" indent="-171450" defTabSz="914378" rtl="0" eaLnBrk="1" fontAlgn="base" latinLnBrk="0" hangingPunct="1">
              <a:lnSpc>
                <a:spcPct val="100000"/>
              </a:lnSpc>
              <a:spcBef>
                <a:spcPts val="375"/>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Arial"/>
                <a:ea typeface="ＭＳ Ｐゴシック"/>
                <a:cs typeface="Arial"/>
              </a:rPr>
              <a:t>Salaries and fringes represent approximately 70% of total expenses</a:t>
            </a:r>
          </a:p>
        </p:txBody>
      </p:sp>
      <p:pic>
        <p:nvPicPr>
          <p:cNvPr id="1032" name="Picture 8">
            <a:extLst>
              <a:ext uri="{FF2B5EF4-FFF2-40B4-BE49-F238E27FC236}">
                <a16:creationId xmlns:a16="http://schemas.microsoft.com/office/drawing/2014/main" id="{4E3D5A93-0705-5680-A8E8-2C416642A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819" y="1354698"/>
            <a:ext cx="1759617" cy="17206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E86F20-8496-4E8A-FD0D-65A12CBBA712}"/>
              </a:ext>
            </a:extLst>
          </p:cNvPr>
          <p:cNvSpPr txBox="1"/>
          <p:nvPr/>
        </p:nvSpPr>
        <p:spPr>
          <a:xfrm>
            <a:off x="457200" y="3115098"/>
            <a:ext cx="2950854" cy="523220"/>
          </a:xfrm>
          <a:prstGeom prst="rect">
            <a:avLst/>
          </a:prstGeom>
          <a:noFill/>
        </p:spPr>
        <p:txBody>
          <a:bodyPr wrap="square">
            <a:spAutoFit/>
          </a:bodyPr>
          <a:lstStyle/>
          <a:p>
            <a:pPr algn="ctr" fontAlgn="base"/>
            <a:r>
              <a:rPr lang="en-US" sz="1400" b="0" i="0" u="none" strike="noStrike" dirty="0">
                <a:solidFill>
                  <a:srgbClr val="272F6B"/>
                </a:solidFill>
                <a:effectLst/>
                <a:latin typeface="Georgia" panose="02040502050405020303" pitchFamily="18" charset="0"/>
              </a:rPr>
              <a:t>Executive Vice Chancellor</a:t>
            </a:r>
            <a:r>
              <a:rPr lang="en-US" sz="1400" b="0" i="0" dirty="0">
                <a:solidFill>
                  <a:srgbClr val="272F6B"/>
                </a:solidFill>
                <a:effectLst/>
                <a:latin typeface="Georgia" panose="02040502050405020303" pitchFamily="18" charset="0"/>
              </a:rPr>
              <a:t>​</a:t>
            </a:r>
            <a:endParaRPr lang="en-US" sz="1400" b="0" i="0" dirty="0">
              <a:solidFill>
                <a:srgbClr val="272F6B"/>
              </a:solidFill>
              <a:effectLst/>
              <a:latin typeface="Segoe UI" panose="020B0502040204020203" pitchFamily="34" charset="0"/>
            </a:endParaRPr>
          </a:p>
          <a:p>
            <a:pPr algn="ctr" rtl="0" fontAlgn="base"/>
            <a:r>
              <a:rPr lang="en-US" sz="1400" b="0" i="0" u="none" strike="noStrike" dirty="0">
                <a:solidFill>
                  <a:srgbClr val="272F6B"/>
                </a:solidFill>
                <a:effectLst/>
                <a:latin typeface="Georgia" panose="02040502050405020303" pitchFamily="18" charset="0"/>
              </a:rPr>
              <a:t>Lisa M. Colombo, DNP, MHA, RN</a:t>
            </a:r>
            <a:r>
              <a:rPr lang="en-US" sz="1400" b="0" i="0" dirty="0">
                <a:solidFill>
                  <a:srgbClr val="272F6B"/>
                </a:solidFill>
                <a:effectLst/>
                <a:latin typeface="Georgia" panose="02040502050405020303" pitchFamily="18" charset="0"/>
              </a:rPr>
              <a:t>​</a:t>
            </a:r>
            <a:endParaRPr lang="en-US" sz="1400" b="0" i="0" dirty="0">
              <a:solidFill>
                <a:srgbClr val="272F6B"/>
              </a:solidFill>
              <a:effectLst/>
              <a:latin typeface="Segoe UI" panose="020B0502040204020203" pitchFamily="34" charset="0"/>
            </a:endParaRPr>
          </a:p>
        </p:txBody>
      </p:sp>
    </p:spTree>
    <p:extLst>
      <p:ext uri="{BB962C8B-B14F-4D97-AF65-F5344CB8AC3E}">
        <p14:creationId xmlns:p14="http://schemas.microsoft.com/office/powerpoint/2010/main" val="1987268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F6639B-2850-4F08-B78C-40AA3CB2175B}"/>
              </a:ext>
            </a:extLst>
          </p:cNvPr>
          <p:cNvSpPr txBox="1">
            <a:spLocks/>
          </p:cNvSpPr>
          <p:nvPr/>
        </p:nvSpPr>
        <p:spPr>
          <a:xfrm>
            <a:off x="1828800" y="533400"/>
            <a:ext cx="8191500" cy="1028700"/>
          </a:xfrm>
          <a:prstGeom prst="rect">
            <a:avLst/>
          </a:prstGeom>
        </p:spPr>
        <p:txBody>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fontAlgn="auto">
              <a:spcAft>
                <a:spcPts val="0"/>
              </a:spcAft>
            </a:pPr>
            <a:r>
              <a:rPr lang="en-US" altLang="en-US" dirty="0">
                <a:latin typeface="+mj-lt"/>
                <a:cs typeface="Calibri" panose="020F0502020204030204" pitchFamily="34" charset="0"/>
              </a:rPr>
              <a:t>Goals for the New Faculty Orientation</a:t>
            </a:r>
            <a:endParaRPr lang="en-US" dirty="0">
              <a:latin typeface="+mj-lt"/>
              <a:cs typeface="Calibri" panose="020F0502020204030204" pitchFamily="34" charset="0"/>
            </a:endParaRPr>
          </a:p>
        </p:txBody>
      </p:sp>
      <p:sp>
        <p:nvSpPr>
          <p:cNvPr id="5" name="Content Placeholder 2">
            <a:extLst>
              <a:ext uri="{FF2B5EF4-FFF2-40B4-BE49-F238E27FC236}">
                <a16:creationId xmlns:a16="http://schemas.microsoft.com/office/drawing/2014/main" id="{CE68E023-EB98-4CBF-87ED-8898405C9CC7}"/>
              </a:ext>
            </a:extLst>
          </p:cNvPr>
          <p:cNvSpPr txBox="1">
            <a:spLocks/>
          </p:cNvSpPr>
          <p:nvPr/>
        </p:nvSpPr>
        <p:spPr>
          <a:xfrm>
            <a:off x="2490580" y="1752600"/>
            <a:ext cx="7562850" cy="4002985"/>
          </a:xfrm>
          <a:prstGeom prst="rect">
            <a:avLst/>
          </a:prstGeom>
        </p:spPr>
        <p:txBody>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1200"/>
              </a:spcAft>
              <a:buFont typeface="Wingdings" panose="05000000000000000000" pitchFamily="2" charset="2"/>
              <a:buChar char="ü"/>
            </a:pPr>
            <a:r>
              <a:rPr lang="en-US" altLang="en-US" sz="2800" dirty="0">
                <a:solidFill>
                  <a:schemeClr val="tx2"/>
                </a:solidFill>
                <a:ea typeface="+mj-ea"/>
                <a:cs typeface="Calibri" panose="020F0502020204030204" pitchFamily="34" charset="0"/>
              </a:rPr>
              <a:t>Provide an overview of UMass Chan Medical School and UMass Memorial Health</a:t>
            </a:r>
          </a:p>
          <a:p>
            <a:pPr fontAlgn="auto">
              <a:spcAft>
                <a:spcPts val="1200"/>
              </a:spcAft>
              <a:buFont typeface="Wingdings" panose="05000000000000000000" pitchFamily="2" charset="2"/>
              <a:buChar char="ü"/>
            </a:pPr>
            <a:r>
              <a:rPr lang="en-US" altLang="en-US" sz="2800" dirty="0">
                <a:solidFill>
                  <a:schemeClr val="tx2"/>
                </a:solidFill>
                <a:ea typeface="+mj-ea"/>
                <a:cs typeface="Calibri" panose="020F0502020204030204" pitchFamily="34" charset="0"/>
              </a:rPr>
              <a:t>Introduce our programs, processes and people</a:t>
            </a:r>
          </a:p>
          <a:p>
            <a:pPr fontAlgn="auto">
              <a:spcAft>
                <a:spcPts val="1200"/>
              </a:spcAft>
              <a:buFont typeface="Wingdings" panose="05000000000000000000" pitchFamily="2" charset="2"/>
              <a:buChar char="ü"/>
            </a:pPr>
            <a:r>
              <a:rPr lang="en-US" altLang="en-US" sz="2800" dirty="0">
                <a:solidFill>
                  <a:schemeClr val="tx2"/>
                </a:solidFill>
                <a:ea typeface="+mj-ea"/>
                <a:cs typeface="Calibri" panose="020F0502020204030204" pitchFamily="34" charset="0"/>
              </a:rPr>
              <a:t>Provide essential information that new faculty need to know for career advancement</a:t>
            </a:r>
          </a:p>
          <a:p>
            <a:pPr fontAlgn="auto">
              <a:spcAft>
                <a:spcPts val="1200"/>
              </a:spcAft>
              <a:buFont typeface="Wingdings" panose="05000000000000000000" pitchFamily="2" charset="2"/>
              <a:buChar char="ü"/>
            </a:pPr>
            <a:r>
              <a:rPr lang="en-US" altLang="en-US" sz="2800" dirty="0">
                <a:solidFill>
                  <a:schemeClr val="tx2"/>
                </a:solidFill>
                <a:ea typeface="+mj-ea"/>
                <a:cs typeface="Calibri" panose="020F0502020204030204" pitchFamily="34" charset="0"/>
              </a:rPr>
              <a:t>Provide a brief venue for networking among faculty</a:t>
            </a:r>
          </a:p>
        </p:txBody>
      </p:sp>
    </p:spTree>
    <p:extLst>
      <p:ext uri="{BB962C8B-B14F-4D97-AF65-F5344CB8AC3E}">
        <p14:creationId xmlns:p14="http://schemas.microsoft.com/office/powerpoint/2010/main" val="2488955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ontent Placeholder 2">
            <a:extLst>
              <a:ext uri="{FF2B5EF4-FFF2-40B4-BE49-F238E27FC236}">
                <a16:creationId xmlns:a16="http://schemas.microsoft.com/office/drawing/2014/main" id="{77614A9B-C375-D345-B610-EF64276A6AE0}"/>
              </a:ext>
            </a:extLst>
          </p:cNvPr>
          <p:cNvSpPr>
            <a:spLocks noGrp="1"/>
          </p:cNvSpPr>
          <p:nvPr>
            <p:ph idx="4294967295"/>
          </p:nvPr>
        </p:nvSpPr>
        <p:spPr>
          <a:xfrm>
            <a:off x="1791912" y="754481"/>
            <a:ext cx="5791200" cy="4915915"/>
          </a:xfrm>
        </p:spPr>
        <p:txBody>
          <a:bodyPr>
            <a:noAutofit/>
          </a:bodyPr>
          <a:lstStyle/>
          <a:p>
            <a:pPr>
              <a:spcAft>
                <a:spcPts val="450"/>
              </a:spcAft>
            </a:pPr>
            <a:r>
              <a:rPr lang="en-US" altLang="en-US" sz="1600" dirty="0">
                <a:latin typeface="+mn-lt"/>
              </a:rPr>
              <a:t>Founded in 1894 to provide vaccines and antisera to the citizens of Massachusetts</a:t>
            </a:r>
          </a:p>
          <a:p>
            <a:pPr>
              <a:spcAft>
                <a:spcPts val="450"/>
              </a:spcAft>
            </a:pPr>
            <a:r>
              <a:rPr lang="en-US" altLang="en-US" sz="1600" dirty="0">
                <a:latin typeface="+mn-lt"/>
              </a:rPr>
              <a:t>Only FDA-licensed publicly-owned facility in US  and approved for commercial production of Gene Therapy drugs in Europe</a:t>
            </a:r>
          </a:p>
          <a:p>
            <a:pPr>
              <a:spcAft>
                <a:spcPts val="450"/>
              </a:spcAft>
            </a:pPr>
            <a:r>
              <a:rPr lang="en-US" altLang="en-US" sz="1600" dirty="0">
                <a:latin typeface="+mn-lt"/>
              </a:rPr>
              <a:t>Expertise from product discovery to product and process  development, clinical, registration and commercial production</a:t>
            </a:r>
          </a:p>
          <a:p>
            <a:pPr lvl="1">
              <a:spcAft>
                <a:spcPts val="450"/>
              </a:spcAft>
            </a:pPr>
            <a:r>
              <a:rPr lang="en-US" altLang="en-US" sz="1600" dirty="0">
                <a:latin typeface="+mn-lt"/>
              </a:rPr>
              <a:t>More than 25 licensed vaccines and biologics. TDVax current licensed product supplies &gt;50% of US market. Two recent MassBiologics discoveries (Zinplava &amp; Rabishield) are licensed biologics. </a:t>
            </a:r>
          </a:p>
          <a:p>
            <a:pPr lvl="1">
              <a:spcAft>
                <a:spcPts val="450"/>
              </a:spcAft>
            </a:pPr>
            <a:r>
              <a:rPr lang="en-US" altLang="en-US" sz="1600" dirty="0">
                <a:latin typeface="+mn-lt"/>
              </a:rPr>
              <a:t>Operating through partnerships, as a CDMO and commercialization of internal products</a:t>
            </a:r>
          </a:p>
          <a:p>
            <a:pPr>
              <a:spcAft>
                <a:spcPts val="450"/>
              </a:spcAft>
            </a:pPr>
            <a:r>
              <a:rPr lang="en-US" altLang="en-US" sz="1600" dirty="0">
                <a:latin typeface="+mn-lt"/>
              </a:rPr>
              <a:t>Large scale, GMP capabilities across biological modalities from vaccines, proteins and mAbs to viral vectors and oligonucleotides</a:t>
            </a:r>
          </a:p>
        </p:txBody>
      </p:sp>
      <p:sp>
        <p:nvSpPr>
          <p:cNvPr id="52226" name="Title 1">
            <a:extLst>
              <a:ext uri="{FF2B5EF4-FFF2-40B4-BE49-F238E27FC236}">
                <a16:creationId xmlns:a16="http://schemas.microsoft.com/office/drawing/2014/main" id="{35D1E6BD-DA54-CA49-91E9-DFEF83935650}"/>
              </a:ext>
            </a:extLst>
          </p:cNvPr>
          <p:cNvSpPr>
            <a:spLocks noGrp="1"/>
          </p:cNvSpPr>
          <p:nvPr>
            <p:ph type="title" idx="4294967295"/>
          </p:nvPr>
        </p:nvSpPr>
        <p:spPr>
          <a:xfrm>
            <a:off x="1524000" y="113539"/>
            <a:ext cx="9525000" cy="857250"/>
          </a:xfrm>
        </p:spPr>
        <p:txBody>
          <a:bodyPr>
            <a:normAutofit fontScale="90000"/>
          </a:bodyPr>
          <a:lstStyle/>
          <a:p>
            <a:pPr eaLnBrk="1" hangingPunct="1"/>
            <a:r>
              <a:rPr lang="en-US" altLang="en-US" sz="3000" dirty="0">
                <a:latin typeface="+mj-lt"/>
              </a:rPr>
              <a:t>Developer and manufacturer of vaccines and biologics</a:t>
            </a:r>
            <a:endParaRPr lang="en-US" altLang="en-US" sz="3000" i="1" dirty="0">
              <a:latin typeface="+mj-lt"/>
            </a:endParaRPr>
          </a:p>
        </p:txBody>
      </p:sp>
      <p:sp>
        <p:nvSpPr>
          <p:cNvPr id="10" name="Rectangle 9">
            <a:extLst>
              <a:ext uri="{FF2B5EF4-FFF2-40B4-BE49-F238E27FC236}">
                <a16:creationId xmlns:a16="http://schemas.microsoft.com/office/drawing/2014/main" id="{18A549AA-3E72-2D43-811F-2A445D7CDDAB}"/>
              </a:ext>
            </a:extLst>
          </p:cNvPr>
          <p:cNvSpPr/>
          <p:nvPr/>
        </p:nvSpPr>
        <p:spPr>
          <a:xfrm>
            <a:off x="7736727" y="4830166"/>
            <a:ext cx="3045575" cy="840230"/>
          </a:xfrm>
          <a:prstGeom prst="rect">
            <a:avLst/>
          </a:prstGeom>
        </p:spPr>
        <p:txBody>
          <a:bodyPr wrap="square">
            <a:spAutoFit/>
          </a:bodyPr>
          <a:lstStyle/>
          <a:p>
            <a:pPr eaLnBrk="1" hangingPunct="1">
              <a:lnSpc>
                <a:spcPct val="90000"/>
              </a:lnSpc>
            </a:pPr>
            <a:r>
              <a:rPr lang="en-US" b="1" dirty="0">
                <a:solidFill>
                  <a:srgbClr val="3641A2"/>
                </a:solidFill>
                <a:latin typeface="+mn-lt"/>
                <a:ea typeface="Geneva" charset="-128"/>
                <a:cs typeface="Calibri"/>
              </a:rPr>
              <a:t>Mireli Fino, MBA</a:t>
            </a:r>
            <a:br>
              <a:rPr lang="en-US" b="1" dirty="0">
                <a:solidFill>
                  <a:srgbClr val="3641A2"/>
                </a:solidFill>
                <a:latin typeface="+mn-lt"/>
                <a:ea typeface="Geneva" charset="-128"/>
                <a:cs typeface="Calibri"/>
              </a:rPr>
            </a:br>
            <a:r>
              <a:rPr lang="en-US" b="1" dirty="0">
                <a:solidFill>
                  <a:srgbClr val="3641A2"/>
                </a:solidFill>
                <a:latin typeface="+mn-lt"/>
                <a:ea typeface="Geneva" charset="-128"/>
                <a:cs typeface="Calibri"/>
              </a:rPr>
              <a:t>Executive Vice Chancellor</a:t>
            </a:r>
            <a:br>
              <a:rPr lang="en-US" b="1" dirty="0">
                <a:solidFill>
                  <a:srgbClr val="3641A2"/>
                </a:solidFill>
                <a:latin typeface="+mn-lt"/>
                <a:ea typeface="Geneva" charset="-128"/>
                <a:cs typeface="Calibri"/>
              </a:rPr>
            </a:br>
            <a:r>
              <a:rPr lang="en-US" b="1" dirty="0">
                <a:solidFill>
                  <a:srgbClr val="3641A2"/>
                </a:solidFill>
                <a:latin typeface="+mn-lt"/>
                <a:ea typeface="Geneva" charset="-128"/>
                <a:cs typeface="Calibri"/>
              </a:rPr>
              <a:t>Mass Biologics</a:t>
            </a:r>
          </a:p>
        </p:txBody>
      </p:sp>
      <p:pic>
        <p:nvPicPr>
          <p:cNvPr id="71682" name="Picture 2">
            <a:extLst>
              <a:ext uri="{FF2B5EF4-FFF2-40B4-BE49-F238E27FC236}">
                <a16:creationId xmlns:a16="http://schemas.microsoft.com/office/drawing/2014/main" id="{E9578266-A319-304D-AA1B-3E9FE47A4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4862" y="3234804"/>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F8D0F15-A13F-4FC3-AF46-8AE52113F1CD}"/>
              </a:ext>
            </a:extLst>
          </p:cNvPr>
          <p:cNvPicPr>
            <a:picLocks noChangeAspect="1"/>
          </p:cNvPicPr>
          <p:nvPr/>
        </p:nvPicPr>
        <p:blipFill>
          <a:blip r:embed="rId4"/>
          <a:stretch>
            <a:fillRect/>
          </a:stretch>
        </p:blipFill>
        <p:spPr>
          <a:xfrm>
            <a:off x="7766544" y="1439983"/>
            <a:ext cx="2581875" cy="1452305"/>
          </a:xfrm>
          <a:prstGeom prst="rect">
            <a:avLst/>
          </a:prstGeom>
        </p:spPr>
      </p:pic>
    </p:spTree>
    <p:extLst>
      <p:ext uri="{BB962C8B-B14F-4D97-AF65-F5344CB8AC3E}">
        <p14:creationId xmlns:p14="http://schemas.microsoft.com/office/powerpoint/2010/main" val="1360750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6415FD-9DE9-3F4B-9ECF-2FB19ADCD0B2}"/>
              </a:ext>
            </a:extLst>
          </p:cNvPr>
          <p:cNvSpPr>
            <a:spLocks noGrp="1"/>
          </p:cNvSpPr>
          <p:nvPr>
            <p:ph sz="half" idx="2"/>
          </p:nvPr>
        </p:nvSpPr>
        <p:spPr>
          <a:xfrm>
            <a:off x="469726" y="1588616"/>
            <a:ext cx="8293274" cy="5023458"/>
          </a:xfrm>
        </p:spPr>
        <p:txBody>
          <a:bodyPr>
            <a:noAutofit/>
          </a:bodyPr>
          <a:lstStyle/>
          <a:p>
            <a:pPr marL="342900" marR="0" indent="-342900" algn="l">
              <a:lnSpc>
                <a:spcPct val="150000"/>
              </a:lnSpc>
              <a:spcBef>
                <a:spcPts val="0"/>
              </a:spcBef>
              <a:spcAft>
                <a:spcPts val="1200"/>
              </a:spcAft>
              <a:buClr>
                <a:srgbClr val="0A1099"/>
              </a:buClr>
              <a:buFont typeface="Calibri" panose="020F0502020204030204" pitchFamily="34" charset="0"/>
              <a:buChar char="―"/>
            </a:pPr>
            <a:r>
              <a:rPr lang="en-US" sz="1400" b="1" kern="1400" dirty="0">
                <a:ln>
                  <a:noFill/>
                </a:ln>
                <a:solidFill>
                  <a:srgbClr val="2F497D"/>
                </a:solidFill>
                <a:effectLst/>
              </a:rPr>
              <a:t>We serve as a BRIDGE between our faculty investigators and external investors and partners of all kinds</a:t>
            </a:r>
          </a:p>
          <a:p>
            <a:pPr marL="342900" marR="0" indent="-342900" algn="l">
              <a:lnSpc>
                <a:spcPct val="150000"/>
              </a:lnSpc>
              <a:spcBef>
                <a:spcPts val="0"/>
              </a:spcBef>
              <a:spcAft>
                <a:spcPts val="1200"/>
              </a:spcAft>
              <a:buClr>
                <a:srgbClr val="0A1099"/>
              </a:buClr>
              <a:buFont typeface="Calibri" panose="020F0502020204030204" pitchFamily="34" charset="0"/>
              <a:buChar char="―"/>
            </a:pPr>
            <a:r>
              <a:rPr lang="en-US" sz="1400" b="1" kern="1400" dirty="0">
                <a:ln>
                  <a:noFill/>
                </a:ln>
                <a:solidFill>
                  <a:srgbClr val="2F497D"/>
                </a:solidFill>
                <a:effectLst/>
              </a:rPr>
              <a:t>We identify and protect </a:t>
            </a:r>
            <a:r>
              <a:rPr lang="en-US" sz="1400" b="1" kern="1400" dirty="0">
                <a:solidFill>
                  <a:srgbClr val="2F497D"/>
                </a:solidFill>
              </a:rPr>
              <a:t>p</a:t>
            </a:r>
            <a:r>
              <a:rPr lang="en-US" sz="1400" b="1" kern="1400" dirty="0">
                <a:ln>
                  <a:noFill/>
                </a:ln>
                <a:solidFill>
                  <a:srgbClr val="2F497D"/>
                </a:solidFill>
                <a:effectLst/>
              </a:rPr>
              <a:t>roprietary UMass Chan </a:t>
            </a:r>
            <a:r>
              <a:rPr lang="en-US" sz="1400" b="1" kern="1400" dirty="0">
                <a:solidFill>
                  <a:srgbClr val="2F497D"/>
                </a:solidFill>
              </a:rPr>
              <a:t>i</a:t>
            </a:r>
            <a:r>
              <a:rPr lang="en-US" sz="1400" b="1" kern="1400" dirty="0">
                <a:ln>
                  <a:noFill/>
                </a:ln>
                <a:solidFill>
                  <a:srgbClr val="2F497D"/>
                </a:solidFill>
                <a:effectLst/>
              </a:rPr>
              <a:t>nnovations through patent filing and other methods</a:t>
            </a:r>
          </a:p>
          <a:p>
            <a:pPr marL="342900" marR="0" indent="-342900" algn="l">
              <a:lnSpc>
                <a:spcPct val="150000"/>
              </a:lnSpc>
              <a:spcBef>
                <a:spcPts val="0"/>
              </a:spcBef>
              <a:spcAft>
                <a:spcPts val="1200"/>
              </a:spcAft>
              <a:buClr>
                <a:srgbClr val="0A1099"/>
              </a:buClr>
              <a:buFont typeface="Calibri" panose="020F0502020204030204" pitchFamily="34" charset="0"/>
              <a:buChar char="―"/>
            </a:pPr>
            <a:r>
              <a:rPr lang="en-US" sz="1400" b="1" kern="1400" dirty="0">
                <a:ln>
                  <a:noFill/>
                </a:ln>
                <a:solidFill>
                  <a:srgbClr val="2F497D"/>
                </a:solidFill>
                <a:effectLst/>
              </a:rPr>
              <a:t>We provide </a:t>
            </a:r>
            <a:r>
              <a:rPr lang="en-US" sz="1400" b="1" kern="1400" dirty="0">
                <a:solidFill>
                  <a:srgbClr val="2F497D"/>
                </a:solidFill>
              </a:rPr>
              <a:t>g</a:t>
            </a:r>
            <a:r>
              <a:rPr lang="en-US" sz="1400" b="1" kern="1400" dirty="0">
                <a:ln>
                  <a:noFill/>
                </a:ln>
                <a:solidFill>
                  <a:srgbClr val="2F497D"/>
                </a:solidFill>
                <a:effectLst/>
              </a:rPr>
              <a:t>uidance and support to faculty and staff regarding the commercialization of their inventions </a:t>
            </a:r>
          </a:p>
          <a:p>
            <a:pPr marL="342900" marR="0" indent="-342900" algn="l">
              <a:lnSpc>
                <a:spcPct val="150000"/>
              </a:lnSpc>
              <a:spcBef>
                <a:spcPts val="0"/>
              </a:spcBef>
              <a:spcAft>
                <a:spcPts val="1200"/>
              </a:spcAft>
              <a:buClr>
                <a:srgbClr val="0A1099"/>
              </a:buClr>
              <a:buFont typeface="Calibri" panose="020F0502020204030204" pitchFamily="34" charset="0"/>
              <a:buChar char="―"/>
            </a:pPr>
            <a:r>
              <a:rPr lang="en-US" sz="1400" b="1" kern="1400" dirty="0">
                <a:ln>
                  <a:noFill/>
                </a:ln>
                <a:solidFill>
                  <a:srgbClr val="2F497D"/>
                </a:solidFill>
                <a:effectLst/>
              </a:rPr>
              <a:t>We collaborate with academic and commercial partners to further emerging technologies through the use of material transfer, confidential disclosure, inter-institutional, sponsored research, option and license agreements</a:t>
            </a:r>
          </a:p>
          <a:p>
            <a:pPr marL="342900" marR="0" indent="-342900" algn="l">
              <a:lnSpc>
                <a:spcPct val="150000"/>
              </a:lnSpc>
              <a:spcBef>
                <a:spcPts val="0"/>
              </a:spcBef>
              <a:spcAft>
                <a:spcPts val="1200"/>
              </a:spcAft>
              <a:buClr>
                <a:srgbClr val="0A1099"/>
              </a:buClr>
              <a:buFont typeface="Calibri" panose="020F0502020204030204" pitchFamily="34" charset="0"/>
              <a:buChar char="―"/>
            </a:pPr>
            <a:r>
              <a:rPr lang="en-US" sz="1400" b="1" kern="1400" dirty="0">
                <a:ln>
                  <a:noFill/>
                </a:ln>
                <a:solidFill>
                  <a:srgbClr val="2F497D"/>
                </a:solidFill>
                <a:effectLst/>
              </a:rPr>
              <a:t>We generate income for UMass Chan via licensing and partnerships</a:t>
            </a:r>
          </a:p>
          <a:p>
            <a:pPr marL="342900" marR="0" indent="-342900" algn="l">
              <a:lnSpc>
                <a:spcPct val="150000"/>
              </a:lnSpc>
              <a:spcBef>
                <a:spcPts val="0"/>
              </a:spcBef>
              <a:spcAft>
                <a:spcPts val="1200"/>
              </a:spcAft>
              <a:buClr>
                <a:srgbClr val="0A1099"/>
              </a:buClr>
              <a:buFont typeface="Calibri" panose="020F0502020204030204" pitchFamily="34" charset="0"/>
              <a:buChar char="―"/>
            </a:pPr>
            <a:r>
              <a:rPr lang="en-US" sz="1400" b="1" kern="1400" dirty="0">
                <a:solidFill>
                  <a:srgbClr val="2F497D"/>
                </a:solidFill>
              </a:rPr>
              <a:t>We launch new innovative startups with potential partners with VCs and PE</a:t>
            </a:r>
          </a:p>
          <a:p>
            <a:pPr marL="342900" marR="0" indent="-342900" algn="l">
              <a:lnSpc>
                <a:spcPct val="150000"/>
              </a:lnSpc>
              <a:spcBef>
                <a:spcPts val="0"/>
              </a:spcBef>
              <a:spcAft>
                <a:spcPts val="1200"/>
              </a:spcAft>
              <a:buClr>
                <a:srgbClr val="0A1099"/>
              </a:buClr>
              <a:buFont typeface="Calibri" panose="020F0502020204030204" pitchFamily="34" charset="0"/>
              <a:buChar char="―"/>
            </a:pPr>
            <a:r>
              <a:rPr lang="en-US" sz="1400" b="1" kern="1400" dirty="0">
                <a:ln>
                  <a:noFill/>
                </a:ln>
                <a:solidFill>
                  <a:srgbClr val="2F497D"/>
                </a:solidFill>
                <a:effectLst/>
              </a:rPr>
              <a:t>We generate new funding sources for UMass Chan research labs/faculty PIs</a:t>
            </a:r>
          </a:p>
        </p:txBody>
      </p:sp>
      <p:sp>
        <p:nvSpPr>
          <p:cNvPr id="4" name="Title 3">
            <a:extLst>
              <a:ext uri="{FF2B5EF4-FFF2-40B4-BE49-F238E27FC236}">
                <a16:creationId xmlns:a16="http://schemas.microsoft.com/office/drawing/2014/main" id="{9E4B27DD-8ACA-6541-B1F9-19890D9C9342}"/>
              </a:ext>
            </a:extLst>
          </p:cNvPr>
          <p:cNvSpPr>
            <a:spLocks noGrp="1"/>
          </p:cNvSpPr>
          <p:nvPr>
            <p:ph type="title"/>
          </p:nvPr>
        </p:nvSpPr>
        <p:spPr>
          <a:xfrm>
            <a:off x="390213" y="245927"/>
            <a:ext cx="8079645" cy="598899"/>
          </a:xfrm>
        </p:spPr>
        <p:txBody>
          <a:bodyPr>
            <a:noAutofit/>
          </a:bodyPr>
          <a:lstStyle/>
          <a:p>
            <a:r>
              <a:rPr lang="en-US" sz="2400" dirty="0"/>
              <a:t>BRIDGE Innovation &amp; Business Development</a:t>
            </a:r>
            <a:br>
              <a:rPr lang="en-US" sz="2400" dirty="0"/>
            </a:br>
            <a:br>
              <a:rPr lang="en-US" sz="2400" dirty="0"/>
            </a:br>
            <a:endParaRPr lang="en-US" sz="2400" dirty="0"/>
          </a:p>
        </p:txBody>
      </p:sp>
      <p:sp>
        <p:nvSpPr>
          <p:cNvPr id="2" name="TextBox 1">
            <a:extLst>
              <a:ext uri="{FF2B5EF4-FFF2-40B4-BE49-F238E27FC236}">
                <a16:creationId xmlns:a16="http://schemas.microsoft.com/office/drawing/2014/main" id="{C9E6E084-8906-3AB1-A15A-2BD751A03F95}"/>
              </a:ext>
            </a:extLst>
          </p:cNvPr>
          <p:cNvSpPr txBox="1"/>
          <p:nvPr/>
        </p:nvSpPr>
        <p:spPr>
          <a:xfrm>
            <a:off x="596348" y="985888"/>
            <a:ext cx="28519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F9F"/>
                </a:solidFill>
                <a:effectLst/>
                <a:uLnTx/>
                <a:uFillTx/>
                <a:latin typeface="Arial Black" panose="020B0604020202020204" pitchFamily="34" charset="0"/>
                <a:ea typeface="+mn-ea"/>
                <a:cs typeface="Arial Black" panose="020B0604020202020204" pitchFamily="34" charset="0"/>
              </a:rPr>
              <a:t>What do we do?</a:t>
            </a:r>
            <a:endParaRPr kumimoji="0" lang="en-US" sz="1800" b="0" i="0" u="none" strike="noStrike" kern="1200" cap="none" spc="0" normalizeH="0" baseline="0" noProof="0" dirty="0">
              <a:ln>
                <a:noFill/>
              </a:ln>
              <a:solidFill>
                <a:srgbClr val="000F9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009514C2-FEF9-842D-72D9-DF40885B2BF8}"/>
              </a:ext>
            </a:extLst>
          </p:cNvPr>
          <p:cNvPicPr>
            <a:picLocks noChangeAspect="1"/>
          </p:cNvPicPr>
          <p:nvPr/>
        </p:nvPicPr>
        <p:blipFill>
          <a:blip r:embed="rId3"/>
          <a:stretch>
            <a:fillRect/>
          </a:stretch>
        </p:blipFill>
        <p:spPr>
          <a:xfrm>
            <a:off x="9424689" y="1588615"/>
            <a:ext cx="2297585" cy="2297585"/>
          </a:xfrm>
          <a:prstGeom prst="rect">
            <a:avLst/>
          </a:prstGeom>
        </p:spPr>
      </p:pic>
      <p:sp>
        <p:nvSpPr>
          <p:cNvPr id="6" name="TextBox 5">
            <a:extLst>
              <a:ext uri="{FF2B5EF4-FFF2-40B4-BE49-F238E27FC236}">
                <a16:creationId xmlns:a16="http://schemas.microsoft.com/office/drawing/2014/main" id="{9A7AF7D3-41F2-BEF8-FA8A-F2CB19D925A8}"/>
              </a:ext>
            </a:extLst>
          </p:cNvPr>
          <p:cNvSpPr txBox="1"/>
          <p:nvPr/>
        </p:nvSpPr>
        <p:spPr>
          <a:xfrm>
            <a:off x="9055565" y="4153733"/>
            <a:ext cx="3035831" cy="646331"/>
          </a:xfrm>
          <a:prstGeom prst="rect">
            <a:avLst/>
          </a:prstGeom>
          <a:noFill/>
        </p:spPr>
        <p:txBody>
          <a:bodyPr wrap="none" rtlCol="0">
            <a:spAutoFit/>
          </a:bodyPr>
          <a:lstStyle/>
          <a:p>
            <a:pPr algn="l"/>
            <a:r>
              <a:rPr lang="en-US" b="1" i="0" u="none" strike="noStrike" dirty="0" err="1">
                <a:solidFill>
                  <a:srgbClr val="222222"/>
                </a:solidFill>
                <a:effectLst/>
                <a:latin typeface="Sarabun"/>
              </a:rPr>
              <a:t>Parth</a:t>
            </a:r>
            <a:r>
              <a:rPr lang="en-US" b="1" i="0" u="none" strike="noStrike" dirty="0">
                <a:solidFill>
                  <a:srgbClr val="222222"/>
                </a:solidFill>
                <a:effectLst/>
                <a:latin typeface="Sarabun"/>
              </a:rPr>
              <a:t> Chakrabarti, MPH, MBA</a:t>
            </a:r>
          </a:p>
          <a:p>
            <a:pPr algn="l"/>
            <a:r>
              <a:rPr lang="en-US" b="0" i="0" u="none" strike="noStrike" dirty="0">
                <a:solidFill>
                  <a:srgbClr val="708090"/>
                </a:solidFill>
                <a:effectLst/>
                <a:latin typeface="Sarabun"/>
              </a:rPr>
              <a:t>Executive Vice Chancellor</a:t>
            </a:r>
          </a:p>
        </p:txBody>
      </p:sp>
    </p:spTree>
    <p:extLst>
      <p:ext uri="{BB962C8B-B14F-4D97-AF65-F5344CB8AC3E}">
        <p14:creationId xmlns:p14="http://schemas.microsoft.com/office/powerpoint/2010/main" val="4046757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3D6741EC-DE15-4B16-B377-0875A9BBD04A}"/>
              </a:ext>
            </a:extLst>
          </p:cNvPr>
          <p:cNvSpPr txBox="1">
            <a:spLocks/>
          </p:cNvSpPr>
          <p:nvPr/>
        </p:nvSpPr>
        <p:spPr>
          <a:xfrm>
            <a:off x="1522024" y="288037"/>
            <a:ext cx="9144000" cy="479782"/>
          </a:xfrm>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1pPr>
            <a:lvl2pPr marL="0" marR="0" indent="457108"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2pPr>
            <a:lvl3pPr marL="0" marR="0" indent="914217"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3pPr>
            <a:lvl4pPr marL="0" marR="0" indent="1371326"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4pPr>
            <a:lvl5pPr marL="0" marR="0" indent="1828434"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5pPr>
            <a:lvl6pPr marL="0" marR="0" indent="2285543"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6pPr>
            <a:lvl7pPr marL="0" marR="0" indent="2742652"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7pPr>
            <a:lvl8pPr marL="0" marR="0" indent="3199760"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8pPr>
            <a:lvl9pPr marL="0" marR="0" indent="3656869"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9pPr>
          </a:lstStyle>
          <a:p>
            <a:pPr algn="ctr"/>
            <a:endParaRPr lang="en-US" sz="900" dirty="0">
              <a:uFillTx/>
            </a:endParaRPr>
          </a:p>
        </p:txBody>
      </p:sp>
      <p:sp>
        <p:nvSpPr>
          <p:cNvPr id="4" name="TextBox 3">
            <a:extLst>
              <a:ext uri="{FF2B5EF4-FFF2-40B4-BE49-F238E27FC236}">
                <a16:creationId xmlns:a16="http://schemas.microsoft.com/office/drawing/2014/main" id="{BD71CF2D-D6B7-4B0E-B289-30EE202D30A7}"/>
              </a:ext>
            </a:extLst>
          </p:cNvPr>
          <p:cNvSpPr txBox="1"/>
          <p:nvPr/>
        </p:nvSpPr>
        <p:spPr>
          <a:xfrm>
            <a:off x="1963119" y="5249241"/>
            <a:ext cx="342279" cy="230832"/>
          </a:xfrm>
          <a:prstGeom prst="rect">
            <a:avLst/>
          </a:prstGeom>
          <a:solidFill>
            <a:schemeClr val="bg1"/>
          </a:solidFill>
        </p:spPr>
        <p:txBody>
          <a:bodyPr wrap="square"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1pPr>
            <a:lvl2pPr marL="0" marR="0" indent="457108"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2pPr>
            <a:lvl3pPr marL="0" marR="0" indent="914217"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3pPr>
            <a:lvl4pPr marL="0" marR="0" indent="1371326"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4pPr>
            <a:lvl5pPr marL="0" marR="0" indent="1828434"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5pPr>
            <a:lvl6pPr marL="0" marR="0" indent="2285543"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6pPr>
            <a:lvl7pPr marL="0" marR="0" indent="2742652"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7pPr>
            <a:lvl8pPr marL="0" marR="0" indent="3199760"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8pPr>
            <a:lvl9pPr marL="0" marR="0" indent="3656869"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9pPr>
          </a:lstStyle>
          <a:p>
            <a:pPr algn="ctr"/>
            <a:endParaRPr lang="en-US" sz="900" dirty="0">
              <a:solidFill>
                <a:schemeClr val="bg1"/>
              </a:solidFill>
            </a:endParaRPr>
          </a:p>
        </p:txBody>
      </p:sp>
      <p:sp>
        <p:nvSpPr>
          <p:cNvPr id="6" name="TextBox 5">
            <a:extLst>
              <a:ext uri="{FF2B5EF4-FFF2-40B4-BE49-F238E27FC236}">
                <a16:creationId xmlns:a16="http://schemas.microsoft.com/office/drawing/2014/main" id="{96F20F19-438B-4759-AE24-9DC28E7A5B0D}"/>
              </a:ext>
            </a:extLst>
          </p:cNvPr>
          <p:cNvSpPr txBox="1"/>
          <p:nvPr/>
        </p:nvSpPr>
        <p:spPr>
          <a:xfrm>
            <a:off x="1983833" y="164680"/>
            <a:ext cx="8920811" cy="553998"/>
          </a:xfrm>
          <a:prstGeom prst="rect">
            <a:avLst/>
          </a:prstGeom>
          <a:noFill/>
        </p:spPr>
        <p:txBody>
          <a:bodyPr wrap="square">
            <a:spAutoFit/>
          </a:bodyPr>
          <a:lstStyle/>
          <a:p>
            <a:pPr eaLnBrk="1" hangingPunct="1"/>
            <a:r>
              <a:rPr lang="en-US" altLang="en-US" sz="3000" b="1" dirty="0">
                <a:solidFill>
                  <a:srgbClr val="3641A2"/>
                </a:solidFill>
                <a:latin typeface="+mj-lt"/>
                <a:cs typeface="Calibri" panose="020F0502020204030204" pitchFamily="34" charset="0"/>
              </a:rPr>
              <a:t>UMass Memorial Health Leadership</a:t>
            </a:r>
          </a:p>
        </p:txBody>
      </p:sp>
      <p:pic>
        <p:nvPicPr>
          <p:cNvPr id="7" name="Picture 6">
            <a:extLst>
              <a:ext uri="{FF2B5EF4-FFF2-40B4-BE49-F238E27FC236}">
                <a16:creationId xmlns:a16="http://schemas.microsoft.com/office/drawing/2014/main" id="{8E3EE829-FAC5-4454-8857-1A5976268DB5}"/>
              </a:ext>
            </a:extLst>
          </p:cNvPr>
          <p:cNvPicPr>
            <a:picLocks noChangeAspect="1"/>
          </p:cNvPicPr>
          <p:nvPr/>
        </p:nvPicPr>
        <p:blipFill>
          <a:blip r:embed="rId2"/>
          <a:stretch>
            <a:fillRect/>
          </a:stretch>
        </p:blipFill>
        <p:spPr>
          <a:xfrm>
            <a:off x="3048001" y="1066801"/>
            <a:ext cx="1554615" cy="1554615"/>
          </a:xfrm>
          <a:prstGeom prst="rect">
            <a:avLst/>
          </a:prstGeom>
        </p:spPr>
      </p:pic>
      <p:sp>
        <p:nvSpPr>
          <p:cNvPr id="8" name="Rectangle 7">
            <a:extLst>
              <a:ext uri="{FF2B5EF4-FFF2-40B4-BE49-F238E27FC236}">
                <a16:creationId xmlns:a16="http://schemas.microsoft.com/office/drawing/2014/main" id="{6838D4AA-DE2A-4A07-B98A-54653ED95B6E}"/>
              </a:ext>
            </a:extLst>
          </p:cNvPr>
          <p:cNvSpPr/>
          <p:nvPr/>
        </p:nvSpPr>
        <p:spPr>
          <a:xfrm>
            <a:off x="4876800" y="1351435"/>
            <a:ext cx="4245750" cy="707886"/>
          </a:xfrm>
          <a:prstGeom prst="rect">
            <a:avLst/>
          </a:prstGeom>
        </p:spPr>
        <p:txBody>
          <a:bodyPr wrap="square">
            <a:spAutoFit/>
          </a:bodyPr>
          <a:lstStyle/>
          <a:p>
            <a:pPr algn="ctr"/>
            <a:r>
              <a:rPr lang="en-US" sz="2000" b="1" dirty="0">
                <a:solidFill>
                  <a:srgbClr val="333333"/>
                </a:solidFill>
                <a:latin typeface="+mn-lt"/>
                <a:cs typeface="Calibri" panose="020F0502020204030204" pitchFamily="34" charset="0"/>
              </a:rPr>
              <a:t>Eric Dickson, MD, MHCM, FACEP</a:t>
            </a:r>
            <a:br>
              <a:rPr lang="en-US" dirty="0">
                <a:solidFill>
                  <a:srgbClr val="333333"/>
                </a:solidFill>
                <a:latin typeface="+mn-lt"/>
                <a:cs typeface="Calibri" panose="020F0502020204030204" pitchFamily="34" charset="0"/>
              </a:rPr>
            </a:br>
            <a:r>
              <a:rPr lang="en-US" sz="2000" dirty="0">
                <a:solidFill>
                  <a:srgbClr val="333333"/>
                </a:solidFill>
                <a:latin typeface="+mn-lt"/>
                <a:cs typeface="Calibri" panose="020F0502020204030204" pitchFamily="34" charset="0"/>
              </a:rPr>
              <a:t>President and CEO</a:t>
            </a:r>
            <a:endParaRPr lang="en-US" sz="2000" dirty="0">
              <a:latin typeface="+mn-lt"/>
              <a:cs typeface="Calibri" panose="020F0502020204030204" pitchFamily="34" charset="0"/>
            </a:endParaRPr>
          </a:p>
        </p:txBody>
      </p:sp>
      <p:cxnSp>
        <p:nvCxnSpPr>
          <p:cNvPr id="9" name="Straight Connector 8">
            <a:extLst>
              <a:ext uri="{FF2B5EF4-FFF2-40B4-BE49-F238E27FC236}">
                <a16:creationId xmlns:a16="http://schemas.microsoft.com/office/drawing/2014/main" id="{1DECD3C2-BEBC-4831-A3F8-C95795DABFBA}"/>
              </a:ext>
            </a:extLst>
          </p:cNvPr>
          <p:cNvCxnSpPr>
            <a:cxnSpLocks/>
          </p:cNvCxnSpPr>
          <p:nvPr/>
        </p:nvCxnSpPr>
        <p:spPr>
          <a:xfrm>
            <a:off x="3810000" y="2621415"/>
            <a:ext cx="0" cy="27432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A12B423-C1AB-49B3-96C1-BF90B4C49564}"/>
              </a:ext>
            </a:extLst>
          </p:cNvPr>
          <p:cNvCxnSpPr>
            <a:cxnSpLocks/>
          </p:cNvCxnSpPr>
          <p:nvPr/>
        </p:nvCxnSpPr>
        <p:spPr>
          <a:xfrm flipH="1" flipV="1">
            <a:off x="2438400" y="2898905"/>
            <a:ext cx="3416760" cy="18351"/>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727869-73E3-467D-9F24-9AF2C0609366}"/>
              </a:ext>
            </a:extLst>
          </p:cNvPr>
          <p:cNvCxnSpPr>
            <a:cxnSpLocks/>
          </p:cNvCxnSpPr>
          <p:nvPr/>
        </p:nvCxnSpPr>
        <p:spPr>
          <a:xfrm>
            <a:off x="2438400" y="2895735"/>
            <a:ext cx="0" cy="27432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A75EC37-FC31-40F5-85D2-6CCF049CD616}"/>
              </a:ext>
            </a:extLst>
          </p:cNvPr>
          <p:cNvCxnSpPr>
            <a:cxnSpLocks/>
          </p:cNvCxnSpPr>
          <p:nvPr/>
        </p:nvCxnSpPr>
        <p:spPr>
          <a:xfrm>
            <a:off x="5855160" y="2917256"/>
            <a:ext cx="0" cy="27432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8E7FF19-FEE0-43AB-863C-DE8263B5A6E9}"/>
              </a:ext>
            </a:extLst>
          </p:cNvPr>
          <p:cNvSpPr/>
          <p:nvPr/>
        </p:nvSpPr>
        <p:spPr>
          <a:xfrm>
            <a:off x="639174" y="4700468"/>
            <a:ext cx="3731824" cy="861774"/>
          </a:xfrm>
          <a:prstGeom prst="rect">
            <a:avLst/>
          </a:prstGeom>
        </p:spPr>
        <p:txBody>
          <a:bodyPr wrap="square">
            <a:spAutoFit/>
          </a:bodyPr>
          <a:lstStyle/>
          <a:p>
            <a:pPr algn="ctr"/>
            <a:r>
              <a:rPr lang="en-US" b="1" dirty="0">
                <a:solidFill>
                  <a:srgbClr val="000000"/>
                </a:solidFill>
                <a:latin typeface="+mn-lt"/>
                <a:cs typeface="Calibri" panose="020F0502020204030204" pitchFamily="34" charset="0"/>
              </a:rPr>
              <a:t>Andrew Karson, MD, MPH</a:t>
            </a:r>
            <a:br>
              <a:rPr lang="en-US" sz="1600" dirty="0">
                <a:solidFill>
                  <a:srgbClr val="000000"/>
                </a:solidFill>
                <a:latin typeface="+mn-lt"/>
                <a:cs typeface="Calibri" panose="020F0502020204030204" pitchFamily="34" charset="0"/>
              </a:rPr>
            </a:br>
            <a:r>
              <a:rPr lang="en-US" sz="1600" dirty="0">
                <a:solidFill>
                  <a:srgbClr val="000000"/>
                </a:solidFill>
                <a:latin typeface="+mn-lt"/>
                <a:cs typeface="Calibri" panose="020F0502020204030204" pitchFamily="34" charset="0"/>
              </a:rPr>
              <a:t>Interim President</a:t>
            </a:r>
          </a:p>
          <a:p>
            <a:pPr algn="ctr"/>
            <a:r>
              <a:rPr lang="en-US" sz="1600" dirty="0">
                <a:solidFill>
                  <a:srgbClr val="000000"/>
                </a:solidFill>
                <a:latin typeface="+mn-lt"/>
                <a:cs typeface="Calibri" panose="020F0502020204030204" pitchFamily="34" charset="0"/>
              </a:rPr>
              <a:t>UMass Memorial Medical Group</a:t>
            </a:r>
          </a:p>
        </p:txBody>
      </p:sp>
      <p:pic>
        <p:nvPicPr>
          <p:cNvPr id="15" name="Picture 14">
            <a:extLst>
              <a:ext uri="{FF2B5EF4-FFF2-40B4-BE49-F238E27FC236}">
                <a16:creationId xmlns:a16="http://schemas.microsoft.com/office/drawing/2014/main" id="{B90D91ED-79A4-40FD-9C33-F15C6C77A8CC}"/>
              </a:ext>
            </a:extLst>
          </p:cNvPr>
          <p:cNvPicPr>
            <a:picLocks noChangeAspect="1"/>
          </p:cNvPicPr>
          <p:nvPr/>
        </p:nvPicPr>
        <p:blipFill>
          <a:blip r:embed="rId3"/>
          <a:stretch>
            <a:fillRect/>
          </a:stretch>
        </p:blipFill>
        <p:spPr>
          <a:xfrm>
            <a:off x="5309521" y="3191576"/>
            <a:ext cx="1091279" cy="1371719"/>
          </a:xfrm>
          <a:prstGeom prst="rect">
            <a:avLst/>
          </a:prstGeom>
        </p:spPr>
      </p:pic>
      <p:pic>
        <p:nvPicPr>
          <p:cNvPr id="18" name="Picture 17">
            <a:extLst>
              <a:ext uri="{FF2B5EF4-FFF2-40B4-BE49-F238E27FC236}">
                <a16:creationId xmlns:a16="http://schemas.microsoft.com/office/drawing/2014/main" id="{F335B1E1-7615-4F62-B06D-E12E4ABB52F1}"/>
              </a:ext>
            </a:extLst>
          </p:cNvPr>
          <p:cNvPicPr>
            <a:picLocks noChangeAspect="1"/>
          </p:cNvPicPr>
          <p:nvPr/>
        </p:nvPicPr>
        <p:blipFill>
          <a:blip r:embed="rId4"/>
          <a:stretch>
            <a:fillRect/>
          </a:stretch>
        </p:blipFill>
        <p:spPr>
          <a:xfrm>
            <a:off x="1892300" y="3170055"/>
            <a:ext cx="1092200" cy="1371600"/>
          </a:xfrm>
          <a:prstGeom prst="rect">
            <a:avLst/>
          </a:prstGeom>
        </p:spPr>
      </p:pic>
      <p:sp>
        <p:nvSpPr>
          <p:cNvPr id="2" name="Rectangle 1">
            <a:extLst>
              <a:ext uri="{FF2B5EF4-FFF2-40B4-BE49-F238E27FC236}">
                <a16:creationId xmlns:a16="http://schemas.microsoft.com/office/drawing/2014/main" id="{C17B9F5B-1CAC-A8F5-2A55-77B137D384C8}"/>
              </a:ext>
            </a:extLst>
          </p:cNvPr>
          <p:cNvSpPr/>
          <p:nvPr/>
        </p:nvSpPr>
        <p:spPr>
          <a:xfrm>
            <a:off x="4194694" y="4686652"/>
            <a:ext cx="3731824" cy="830997"/>
          </a:xfrm>
          <a:prstGeom prst="rect">
            <a:avLst/>
          </a:prstGeom>
        </p:spPr>
        <p:txBody>
          <a:bodyPr wrap="square">
            <a:spAutoFit/>
          </a:bodyPr>
          <a:lstStyle/>
          <a:p>
            <a:pPr algn="ctr"/>
            <a:r>
              <a:rPr lang="en-US" sz="1600" b="1" dirty="0">
                <a:solidFill>
                  <a:srgbClr val="000000"/>
                </a:solidFill>
                <a:latin typeface="+mn-lt"/>
                <a:cs typeface="Calibri" panose="020F0502020204030204" pitchFamily="34" charset="0"/>
              </a:rPr>
              <a:t>Michael Gustafson, MD, MBA</a:t>
            </a:r>
            <a:br>
              <a:rPr lang="en-US" sz="1600" dirty="0">
                <a:solidFill>
                  <a:srgbClr val="000000"/>
                </a:solidFill>
                <a:latin typeface="+mn-lt"/>
                <a:cs typeface="Calibri" panose="020F0502020204030204" pitchFamily="34" charset="0"/>
              </a:rPr>
            </a:br>
            <a:r>
              <a:rPr lang="en-US" sz="1600" dirty="0">
                <a:solidFill>
                  <a:srgbClr val="000000"/>
                </a:solidFill>
                <a:latin typeface="+mn-lt"/>
                <a:cs typeface="Calibri" panose="020F0502020204030204" pitchFamily="34" charset="0"/>
              </a:rPr>
              <a:t>President</a:t>
            </a:r>
          </a:p>
          <a:p>
            <a:pPr algn="ctr"/>
            <a:r>
              <a:rPr lang="en-US" sz="1600" dirty="0">
                <a:solidFill>
                  <a:srgbClr val="000000"/>
                </a:solidFill>
                <a:latin typeface="+mn-lt"/>
                <a:cs typeface="Calibri" panose="020F0502020204030204" pitchFamily="34" charset="0"/>
              </a:rPr>
              <a:t>UMass Memorial Medical Center</a:t>
            </a:r>
          </a:p>
        </p:txBody>
      </p:sp>
    </p:spTree>
    <p:extLst>
      <p:ext uri="{BB962C8B-B14F-4D97-AF65-F5344CB8AC3E}">
        <p14:creationId xmlns:p14="http://schemas.microsoft.com/office/powerpoint/2010/main" val="843031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3D6741EC-DE15-4B16-B377-0875A9BBD04A}"/>
              </a:ext>
            </a:extLst>
          </p:cNvPr>
          <p:cNvSpPr txBox="1">
            <a:spLocks/>
          </p:cNvSpPr>
          <p:nvPr/>
        </p:nvSpPr>
        <p:spPr>
          <a:xfrm>
            <a:off x="1522024" y="288037"/>
            <a:ext cx="9144000" cy="479782"/>
          </a:xfrm>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1pPr>
            <a:lvl2pPr marL="0" marR="0" indent="457108"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2pPr>
            <a:lvl3pPr marL="0" marR="0" indent="914217"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3pPr>
            <a:lvl4pPr marL="0" marR="0" indent="1371326"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4pPr>
            <a:lvl5pPr marL="0" marR="0" indent="1828434"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5pPr>
            <a:lvl6pPr marL="0" marR="0" indent="2285543"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6pPr>
            <a:lvl7pPr marL="0" marR="0" indent="2742652"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7pPr>
            <a:lvl8pPr marL="0" marR="0" indent="3199760"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8pPr>
            <a:lvl9pPr marL="0" marR="0" indent="3656869"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9pPr>
          </a:lstStyle>
          <a:p>
            <a:pPr algn="ctr"/>
            <a:r>
              <a:rPr lang="en-US" sz="2700" b="1" dirty="0">
                <a:solidFill>
                  <a:srgbClr val="29338F"/>
                </a:solidFill>
                <a:uFillTx/>
                <a:latin typeface="+mj-lt"/>
              </a:rPr>
              <a:t>OUR MAJOR CLINICAL PARTNER</a:t>
            </a:r>
          </a:p>
          <a:p>
            <a:endParaRPr lang="en-US" sz="900" b="1" dirty="0">
              <a:uFillTx/>
              <a:latin typeface="+mj-lt"/>
            </a:endParaRPr>
          </a:p>
        </p:txBody>
      </p:sp>
      <p:sp>
        <p:nvSpPr>
          <p:cNvPr id="4" name="TextBox 3">
            <a:extLst>
              <a:ext uri="{FF2B5EF4-FFF2-40B4-BE49-F238E27FC236}">
                <a16:creationId xmlns:a16="http://schemas.microsoft.com/office/drawing/2014/main" id="{BD71CF2D-D6B7-4B0E-B289-30EE202D30A7}"/>
              </a:ext>
            </a:extLst>
          </p:cNvPr>
          <p:cNvSpPr txBox="1"/>
          <p:nvPr/>
        </p:nvSpPr>
        <p:spPr>
          <a:xfrm>
            <a:off x="1963119" y="5249241"/>
            <a:ext cx="342279" cy="230832"/>
          </a:xfrm>
          <a:prstGeom prst="rect">
            <a:avLst/>
          </a:prstGeom>
          <a:solidFill>
            <a:schemeClr val="bg1"/>
          </a:solidFill>
        </p:spPr>
        <p:txBody>
          <a:bodyPr wrap="square"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1pPr>
            <a:lvl2pPr marL="0" marR="0" indent="457108"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2pPr>
            <a:lvl3pPr marL="0" marR="0" indent="914217"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3pPr>
            <a:lvl4pPr marL="0" marR="0" indent="1371326"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4pPr>
            <a:lvl5pPr marL="0" marR="0" indent="1828434"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5pPr>
            <a:lvl6pPr marL="0" marR="0" indent="2285543"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6pPr>
            <a:lvl7pPr marL="0" marR="0" indent="2742652"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7pPr>
            <a:lvl8pPr marL="0" marR="0" indent="3199760"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8pPr>
            <a:lvl9pPr marL="0" marR="0" indent="3656869" algn="l" defTabSz="91421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9pPr>
          </a:lstStyle>
          <a:p>
            <a:endParaRPr lang="en-US" sz="900" dirty="0">
              <a:solidFill>
                <a:schemeClr val="bg1"/>
              </a:solidFill>
            </a:endParaRPr>
          </a:p>
        </p:txBody>
      </p:sp>
      <p:pic>
        <p:nvPicPr>
          <p:cNvPr id="2" name="Picture 1">
            <a:extLst>
              <a:ext uri="{FF2B5EF4-FFF2-40B4-BE49-F238E27FC236}">
                <a16:creationId xmlns:a16="http://schemas.microsoft.com/office/drawing/2014/main" id="{85469E9A-7365-4F35-9BA2-02042CF7109B}"/>
              </a:ext>
            </a:extLst>
          </p:cNvPr>
          <p:cNvPicPr>
            <a:picLocks noChangeAspect="1"/>
          </p:cNvPicPr>
          <p:nvPr/>
        </p:nvPicPr>
        <p:blipFill>
          <a:blip r:embed="rId3"/>
          <a:stretch>
            <a:fillRect/>
          </a:stretch>
        </p:blipFill>
        <p:spPr>
          <a:xfrm>
            <a:off x="1731819" y="766263"/>
            <a:ext cx="8497065" cy="5184352"/>
          </a:xfrm>
          <a:prstGeom prst="rect">
            <a:avLst/>
          </a:prstGeom>
        </p:spPr>
      </p:pic>
    </p:spTree>
    <p:extLst>
      <p:ext uri="{BB962C8B-B14F-4D97-AF65-F5344CB8AC3E}">
        <p14:creationId xmlns:p14="http://schemas.microsoft.com/office/powerpoint/2010/main" val="1743252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70A15E-C7BA-410B-87E2-7734DE4AAF4B}"/>
              </a:ext>
            </a:extLst>
          </p:cNvPr>
          <p:cNvSpPr>
            <a:spLocks noGrp="1"/>
          </p:cNvSpPr>
          <p:nvPr>
            <p:ph type="ctrTitle"/>
          </p:nvPr>
        </p:nvSpPr>
        <p:spPr>
          <a:xfrm>
            <a:off x="1751470" y="381000"/>
            <a:ext cx="7621130" cy="528570"/>
          </a:xfrm>
        </p:spPr>
        <p:txBody>
          <a:bodyPr/>
          <a:lstStyle/>
          <a:p>
            <a:r>
              <a:rPr lang="en-US" sz="3600" dirty="0">
                <a:latin typeface="+mj-lt"/>
              </a:rPr>
              <a:t>UMass Memorial Medical Group</a:t>
            </a:r>
          </a:p>
        </p:txBody>
      </p:sp>
      <p:sp>
        <p:nvSpPr>
          <p:cNvPr id="5" name="Subtitle 2">
            <a:extLst>
              <a:ext uri="{FF2B5EF4-FFF2-40B4-BE49-F238E27FC236}">
                <a16:creationId xmlns:a16="http://schemas.microsoft.com/office/drawing/2014/main" id="{2D18E03C-2FBB-4CC2-8A6D-CFBC3FA5AA91}"/>
              </a:ext>
            </a:extLst>
          </p:cNvPr>
          <p:cNvSpPr>
            <a:spLocks noGrp="1"/>
          </p:cNvSpPr>
          <p:nvPr>
            <p:ph type="subTitle" idx="1"/>
          </p:nvPr>
        </p:nvSpPr>
        <p:spPr>
          <a:xfrm>
            <a:off x="1786782" y="909571"/>
            <a:ext cx="7621130" cy="5034029"/>
          </a:xfrm>
        </p:spPr>
        <p:txBody>
          <a:bodyPr/>
          <a:lstStyle/>
          <a:p>
            <a:pPr marL="0" indent="0">
              <a:lnSpc>
                <a:spcPct val="100000"/>
              </a:lnSpc>
              <a:spcBef>
                <a:spcPts val="0"/>
              </a:spcBef>
            </a:pPr>
            <a:r>
              <a:rPr lang="en-US" sz="1450" dirty="0">
                <a:latin typeface="+mn-lt"/>
                <a:cs typeface="Calibri" panose="020F0502020204030204" pitchFamily="34" charset="0"/>
                <a:hlinkClick r:id="rId2"/>
              </a:rPr>
              <a:t>UMass Memorial Medical Group</a:t>
            </a:r>
            <a:r>
              <a:rPr lang="en-US" sz="1450" dirty="0">
                <a:latin typeface="+mn-lt"/>
                <a:cs typeface="Calibri" panose="020F0502020204030204" pitchFamily="34" charset="0"/>
              </a:rPr>
              <a:t> is a dedicated, multispecialty network of more than 1,100 doctors who serve at more than 200 health care facilities throughout Central Massachusetts. One of the largest group medical practices on the East Coast, we also are the clinical partner of the </a:t>
            </a:r>
            <a:r>
              <a:rPr lang="en-US" sz="1450" dirty="0">
                <a:latin typeface="+mn-lt"/>
                <a:cs typeface="Calibri" panose="020F0502020204030204" pitchFamily="34" charset="0"/>
                <a:hlinkClick r:id="rId3"/>
              </a:rPr>
              <a:t>UMass Chan Medical School</a:t>
            </a:r>
            <a:r>
              <a:rPr lang="en-US" sz="1450" dirty="0">
                <a:latin typeface="+mn-lt"/>
                <a:cs typeface="Calibri" panose="020F0502020204030204" pitchFamily="34" charset="0"/>
              </a:rPr>
              <a:t>. </a:t>
            </a:r>
          </a:p>
          <a:p>
            <a:pPr marL="0" indent="0">
              <a:lnSpc>
                <a:spcPct val="100000"/>
              </a:lnSpc>
              <a:spcBef>
                <a:spcPts val="0"/>
              </a:spcBef>
            </a:pPr>
            <a:endParaRPr lang="en-US" sz="1450" dirty="0">
              <a:latin typeface="+mn-lt"/>
              <a:cs typeface="Calibri" panose="020F0502020204030204" pitchFamily="34" charset="0"/>
            </a:endParaRPr>
          </a:p>
          <a:p>
            <a:pPr marL="0" indent="0">
              <a:lnSpc>
                <a:spcPct val="100000"/>
              </a:lnSpc>
              <a:spcBef>
                <a:spcPts val="0"/>
              </a:spcBef>
            </a:pPr>
            <a:r>
              <a:rPr lang="en-US" sz="1450" dirty="0">
                <a:latin typeface="+mn-lt"/>
                <a:cs typeface="Calibri" panose="020F0502020204030204" pitchFamily="34" charset="0"/>
              </a:rPr>
              <a:t>UMass Memorial Medical Group is focused on four priorities to drive improvement of both the patient and physician experience. These are our </a:t>
            </a:r>
            <a:r>
              <a:rPr lang="en-US" sz="1450" b="1" dirty="0">
                <a:solidFill>
                  <a:srgbClr val="F08B21"/>
                </a:solidFill>
                <a:latin typeface="+mn-lt"/>
                <a:cs typeface="Calibri" panose="020F0502020204030204" pitchFamily="34" charset="0"/>
              </a:rPr>
              <a:t>L</a:t>
            </a:r>
            <a:r>
              <a:rPr lang="en-US" sz="1450" b="1" dirty="0">
                <a:solidFill>
                  <a:srgbClr val="448BCB"/>
                </a:solidFill>
                <a:latin typeface="+mn-lt"/>
                <a:cs typeface="Calibri" panose="020F0502020204030204" pitchFamily="34" charset="0"/>
              </a:rPr>
              <a:t>E</a:t>
            </a:r>
            <a:r>
              <a:rPr lang="en-US" sz="1450" b="1" dirty="0">
                <a:solidFill>
                  <a:srgbClr val="9B2990"/>
                </a:solidFill>
                <a:latin typeface="+mn-lt"/>
                <a:cs typeface="Calibri" panose="020F0502020204030204" pitchFamily="34" charset="0"/>
              </a:rPr>
              <a:t>A</a:t>
            </a:r>
            <a:r>
              <a:rPr lang="en-US" sz="1450" b="1" dirty="0">
                <a:solidFill>
                  <a:srgbClr val="03997B"/>
                </a:solidFill>
                <a:latin typeface="+mn-lt"/>
                <a:cs typeface="Calibri" panose="020F0502020204030204" pitchFamily="34" charset="0"/>
              </a:rPr>
              <a:t>D</a:t>
            </a:r>
            <a:r>
              <a:rPr lang="en-US" sz="1450" dirty="0">
                <a:latin typeface="+mn-lt"/>
                <a:cs typeface="Calibri" panose="020F0502020204030204" pitchFamily="34" charset="0"/>
              </a:rPr>
              <a:t> priorities (</a:t>
            </a:r>
            <a:r>
              <a:rPr lang="en-US" sz="1450" dirty="0">
                <a:solidFill>
                  <a:srgbClr val="F08B21"/>
                </a:solidFill>
                <a:latin typeface="+mn-lt"/>
                <a:cs typeface="Calibri" panose="020F0502020204030204" pitchFamily="34" charset="0"/>
              </a:rPr>
              <a:t>Lean</a:t>
            </a:r>
            <a:r>
              <a:rPr lang="en-US" sz="1450" dirty="0">
                <a:latin typeface="+mn-lt"/>
                <a:cs typeface="Calibri" panose="020F0502020204030204" pitchFamily="34" charset="0"/>
              </a:rPr>
              <a:t>, </a:t>
            </a:r>
            <a:r>
              <a:rPr lang="en-US" sz="1450" dirty="0">
                <a:solidFill>
                  <a:srgbClr val="448BCB"/>
                </a:solidFill>
                <a:latin typeface="+mn-lt"/>
                <a:cs typeface="Calibri" panose="020F0502020204030204" pitchFamily="34" charset="0"/>
              </a:rPr>
              <a:t>Engagement</a:t>
            </a:r>
            <a:r>
              <a:rPr lang="en-US" sz="1450" dirty="0">
                <a:latin typeface="+mn-lt"/>
                <a:cs typeface="Calibri" panose="020F0502020204030204" pitchFamily="34" charset="0"/>
              </a:rPr>
              <a:t>, </a:t>
            </a:r>
            <a:r>
              <a:rPr lang="en-US" sz="1450" dirty="0">
                <a:solidFill>
                  <a:srgbClr val="9B2990"/>
                </a:solidFill>
                <a:latin typeface="+mn-lt"/>
                <a:cs typeface="Calibri" panose="020F0502020204030204" pitchFamily="34" charset="0"/>
              </a:rPr>
              <a:t>Access</a:t>
            </a:r>
            <a:r>
              <a:rPr lang="en-US" sz="1450" dirty="0">
                <a:latin typeface="+mn-lt"/>
                <a:cs typeface="Calibri" panose="020F0502020204030204" pitchFamily="34" charset="0"/>
              </a:rPr>
              <a:t>, </a:t>
            </a:r>
            <a:r>
              <a:rPr lang="en-US" sz="1450" dirty="0">
                <a:solidFill>
                  <a:srgbClr val="03997B"/>
                </a:solidFill>
                <a:latin typeface="+mn-lt"/>
                <a:cs typeface="Calibri" panose="020F0502020204030204" pitchFamily="34" charset="0"/>
              </a:rPr>
              <a:t>Diversity</a:t>
            </a:r>
            <a:r>
              <a:rPr lang="en-US" sz="1450" dirty="0">
                <a:latin typeface="+mn-lt"/>
                <a:cs typeface="Calibri" panose="020F0502020204030204" pitchFamily="34" charset="0"/>
              </a:rPr>
              <a:t>):</a:t>
            </a:r>
          </a:p>
          <a:p>
            <a:pPr marL="0" indent="0">
              <a:lnSpc>
                <a:spcPct val="100000"/>
              </a:lnSpc>
              <a:spcBef>
                <a:spcPts val="0"/>
              </a:spcBef>
            </a:pPr>
            <a:endParaRPr lang="en-US" sz="1450" u="sng" dirty="0">
              <a:solidFill>
                <a:srgbClr val="F08B21"/>
              </a:solidFill>
              <a:latin typeface="+mn-lt"/>
              <a:ea typeface="Calibri" panose="020F0502020204030204" pitchFamily="34" charset="0"/>
              <a:cs typeface="Calibri" panose="020F0502020204030204" pitchFamily="34" charset="0"/>
            </a:endParaRPr>
          </a:p>
          <a:p>
            <a:pPr marL="0" indent="0">
              <a:lnSpc>
                <a:spcPct val="100000"/>
              </a:lnSpc>
              <a:spcBef>
                <a:spcPts val="0"/>
              </a:spcBef>
            </a:pPr>
            <a:r>
              <a:rPr lang="en-US" sz="1450" b="1" u="sng" dirty="0">
                <a:solidFill>
                  <a:srgbClr val="F08B21"/>
                </a:solidFill>
                <a:latin typeface="+mn-lt"/>
                <a:ea typeface="Calibri" panose="020F0502020204030204" pitchFamily="34" charset="0"/>
                <a:cs typeface="Calibri" panose="020F0502020204030204" pitchFamily="34" charset="0"/>
              </a:rPr>
              <a:t>Lean/Leadership Development</a:t>
            </a:r>
            <a:br>
              <a:rPr lang="en-US" sz="1450" b="1" u="sng" dirty="0">
                <a:solidFill>
                  <a:schemeClr val="accent1"/>
                </a:solidFill>
                <a:latin typeface="+mn-lt"/>
                <a:ea typeface="Calibri" panose="020F0502020204030204" pitchFamily="34" charset="0"/>
                <a:cs typeface="Calibri" panose="020F0502020204030204" pitchFamily="34" charset="0"/>
              </a:rPr>
            </a:br>
            <a:r>
              <a:rPr lang="en-US" sz="1450" i="1" dirty="0">
                <a:latin typeface="+mn-lt"/>
                <a:cs typeface="Calibri" panose="020F0502020204030204" pitchFamily="34" charset="0"/>
              </a:rPr>
              <a:t>Disseminate LEAN management tools to all physicians and offer leadership development to our providers</a:t>
            </a:r>
          </a:p>
          <a:p>
            <a:pPr marL="0" indent="0">
              <a:lnSpc>
                <a:spcPct val="100000"/>
              </a:lnSpc>
              <a:spcBef>
                <a:spcPts val="0"/>
              </a:spcBef>
            </a:pPr>
            <a:r>
              <a:rPr lang="en-US" sz="1450" b="1" u="sng" dirty="0">
                <a:solidFill>
                  <a:srgbClr val="448BCB"/>
                </a:solidFill>
                <a:latin typeface="+mn-lt"/>
                <a:ea typeface="Calibri" panose="020F0502020204030204" pitchFamily="34" charset="0"/>
                <a:cs typeface="Calibri" panose="020F0502020204030204" pitchFamily="34" charset="0"/>
              </a:rPr>
              <a:t>Physician Engagement</a:t>
            </a:r>
          </a:p>
          <a:p>
            <a:pPr marL="0" indent="0">
              <a:lnSpc>
                <a:spcPct val="100000"/>
              </a:lnSpc>
              <a:spcBef>
                <a:spcPts val="0"/>
              </a:spcBef>
            </a:pPr>
            <a:r>
              <a:rPr lang="en-US" sz="1450" i="1" dirty="0">
                <a:latin typeface="+mn-lt"/>
                <a:cs typeface="Calibri" panose="020F0502020204030204" pitchFamily="34" charset="0"/>
              </a:rPr>
              <a:t>Work together to combat the effects of burnout — and help elevate physician satisfaction</a:t>
            </a:r>
          </a:p>
          <a:p>
            <a:pPr marL="0" indent="0">
              <a:lnSpc>
                <a:spcPct val="100000"/>
              </a:lnSpc>
              <a:spcBef>
                <a:spcPts val="0"/>
              </a:spcBef>
            </a:pPr>
            <a:r>
              <a:rPr lang="en-US" sz="1450" b="1" u="sng" dirty="0">
                <a:solidFill>
                  <a:srgbClr val="9B2990"/>
                </a:solidFill>
                <a:latin typeface="+mn-lt"/>
                <a:ea typeface="Calibri" panose="020F0502020204030204" pitchFamily="34" charset="0"/>
                <a:cs typeface="Calibri" panose="020F0502020204030204" pitchFamily="34" charset="0"/>
              </a:rPr>
              <a:t>Access - (Inpatient/ED and Ambulatory)</a:t>
            </a:r>
          </a:p>
          <a:p>
            <a:pPr marL="0" indent="0">
              <a:lnSpc>
                <a:spcPct val="100000"/>
              </a:lnSpc>
              <a:spcBef>
                <a:spcPts val="0"/>
              </a:spcBef>
            </a:pPr>
            <a:r>
              <a:rPr lang="en-US" sz="1450" i="1" dirty="0">
                <a:latin typeface="+mn-lt"/>
                <a:cs typeface="Calibri" panose="020F0502020204030204" pitchFamily="34" charset="0"/>
              </a:rPr>
              <a:t>Continue to work with UMass Memorial leadership, as well the leaders of other entities where we provide services, to make it as easy as possible for our patients to receive our exceptional care</a:t>
            </a:r>
          </a:p>
          <a:p>
            <a:pPr marL="0" indent="0">
              <a:lnSpc>
                <a:spcPct val="100000"/>
              </a:lnSpc>
              <a:spcBef>
                <a:spcPts val="0"/>
              </a:spcBef>
            </a:pPr>
            <a:r>
              <a:rPr lang="en-US" sz="1450" b="1" u="sng" dirty="0">
                <a:solidFill>
                  <a:srgbClr val="03997B"/>
                </a:solidFill>
                <a:latin typeface="+mn-lt"/>
                <a:cs typeface="Calibri" panose="020F0502020204030204" pitchFamily="34" charset="0"/>
              </a:rPr>
              <a:t>Diversity</a:t>
            </a:r>
            <a:br>
              <a:rPr lang="en-US" sz="1450" u="sng" dirty="0">
                <a:solidFill>
                  <a:schemeClr val="accent4"/>
                </a:solidFill>
                <a:latin typeface="+mn-lt"/>
                <a:cs typeface="Calibri" panose="020F0502020204030204" pitchFamily="34" charset="0"/>
              </a:rPr>
            </a:br>
            <a:r>
              <a:rPr lang="en-US" sz="1450" i="1" dirty="0">
                <a:latin typeface="+mn-lt"/>
                <a:cs typeface="Calibri" panose="020F0502020204030204" pitchFamily="34" charset="0"/>
              </a:rPr>
              <a:t>Make sure we learn from each other and make the Medical Group a safe community where everyone feels that they belong – no matter their color, culture, religious belief or sexual orientation</a:t>
            </a:r>
            <a:endParaRPr lang="en-US" sz="1450" dirty="0">
              <a:latin typeface="+mn-lt"/>
              <a:ea typeface="Calibri" panose="020F0502020204030204" pitchFamily="34" charset="0"/>
              <a:cs typeface="Calibri" panose="020F0502020204030204" pitchFamily="34" charset="0"/>
            </a:endParaRPr>
          </a:p>
          <a:p>
            <a:pPr marL="257312" indent="-128656" algn="ctr">
              <a:lnSpc>
                <a:spcPct val="107000"/>
              </a:lnSpc>
              <a:spcBef>
                <a:spcPts val="0"/>
              </a:spcBef>
            </a:pPr>
            <a:endParaRPr lang="en-US" i="1" dirty="0">
              <a:latin typeface="+mn-lt"/>
              <a:ea typeface="Calibri" panose="020F0502020204030204" pitchFamily="34" charset="0"/>
              <a:cs typeface="Times New Roman" panose="02020603050405020304" pitchFamily="18" charset="0"/>
            </a:endParaRPr>
          </a:p>
          <a:p>
            <a:pPr marL="0" indent="0">
              <a:lnSpc>
                <a:spcPct val="100000"/>
              </a:lnSpc>
              <a:spcBef>
                <a:spcPts val="0"/>
              </a:spcBef>
            </a:pPr>
            <a:endParaRPr lang="en-US" dirty="0">
              <a:latin typeface="+mn-lt"/>
            </a:endParaRPr>
          </a:p>
          <a:p>
            <a:endParaRPr lang="en-US" dirty="0">
              <a:latin typeface="+mn-lt"/>
            </a:endParaRPr>
          </a:p>
        </p:txBody>
      </p:sp>
    </p:spTree>
    <p:extLst>
      <p:ext uri="{BB962C8B-B14F-4D97-AF65-F5344CB8AC3E}">
        <p14:creationId xmlns:p14="http://schemas.microsoft.com/office/powerpoint/2010/main" val="1769240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F6639B-2850-4F08-B78C-40AA3CB2175B}"/>
              </a:ext>
            </a:extLst>
          </p:cNvPr>
          <p:cNvSpPr txBox="1">
            <a:spLocks/>
          </p:cNvSpPr>
          <p:nvPr/>
        </p:nvSpPr>
        <p:spPr>
          <a:xfrm>
            <a:off x="1196469" y="228600"/>
            <a:ext cx="10134600" cy="1828800"/>
          </a:xfrm>
          <a:prstGeom prst="rect">
            <a:avLst/>
          </a:prstGeom>
        </p:spPr>
        <p:txBody>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fontAlgn="auto">
              <a:spcAft>
                <a:spcPts val="0"/>
              </a:spcAft>
            </a:pPr>
            <a:r>
              <a:rPr lang="en-US" dirty="0"/>
              <a:t>We want to communicate with you!</a:t>
            </a:r>
            <a:endParaRPr lang="en-US" sz="3200" dirty="0">
              <a:latin typeface="+mj-lt"/>
              <a:cs typeface="Calibri" panose="020F0502020204030204" pitchFamily="34" charset="0"/>
            </a:endParaRPr>
          </a:p>
        </p:txBody>
      </p:sp>
      <p:sp>
        <p:nvSpPr>
          <p:cNvPr id="5" name="TextBox 4">
            <a:extLst>
              <a:ext uri="{FF2B5EF4-FFF2-40B4-BE49-F238E27FC236}">
                <a16:creationId xmlns:a16="http://schemas.microsoft.com/office/drawing/2014/main" id="{A3B73A34-3C25-0C0D-6925-A950040E092B}"/>
              </a:ext>
            </a:extLst>
          </p:cNvPr>
          <p:cNvSpPr txBox="1"/>
          <p:nvPr/>
        </p:nvSpPr>
        <p:spPr>
          <a:xfrm>
            <a:off x="5562600" y="6145252"/>
            <a:ext cx="5257800" cy="369332"/>
          </a:xfrm>
          <a:prstGeom prst="rect">
            <a:avLst/>
          </a:prstGeom>
          <a:noFill/>
        </p:spPr>
        <p:txBody>
          <a:bodyPr wrap="square" rtlCol="0">
            <a:spAutoFit/>
          </a:bodyPr>
          <a:lstStyle/>
          <a:p>
            <a:r>
              <a:rPr lang="en-US" dirty="0"/>
              <a:t>https://www.umassmed.edu/ofa/about/newswire/</a:t>
            </a:r>
          </a:p>
        </p:txBody>
      </p:sp>
      <p:sp>
        <p:nvSpPr>
          <p:cNvPr id="12" name="TextBox 11">
            <a:extLst>
              <a:ext uri="{FF2B5EF4-FFF2-40B4-BE49-F238E27FC236}">
                <a16:creationId xmlns:a16="http://schemas.microsoft.com/office/drawing/2014/main" id="{7E209DC7-FC69-0678-DFAC-6F3C1A7ADD49}"/>
              </a:ext>
            </a:extLst>
          </p:cNvPr>
          <p:cNvSpPr txBox="1"/>
          <p:nvPr/>
        </p:nvSpPr>
        <p:spPr>
          <a:xfrm>
            <a:off x="1196469" y="994885"/>
            <a:ext cx="4747131" cy="369332"/>
          </a:xfrm>
          <a:prstGeom prst="rect">
            <a:avLst/>
          </a:prstGeom>
          <a:noFill/>
        </p:spPr>
        <p:txBody>
          <a:bodyPr wrap="square" rtlCol="0">
            <a:spAutoFit/>
          </a:bodyPr>
          <a:lstStyle/>
          <a:p>
            <a:r>
              <a:rPr lang="en-US" b="1" dirty="0"/>
              <a:t>Forwarding your @umassmed.edu emails</a:t>
            </a:r>
          </a:p>
        </p:txBody>
      </p:sp>
      <p:sp>
        <p:nvSpPr>
          <p:cNvPr id="13" name="TextBox 12">
            <a:extLst>
              <a:ext uri="{FF2B5EF4-FFF2-40B4-BE49-F238E27FC236}">
                <a16:creationId xmlns:a16="http://schemas.microsoft.com/office/drawing/2014/main" id="{66F255B8-1EE5-BA48-0DBF-78B1A10EFB52}"/>
              </a:ext>
            </a:extLst>
          </p:cNvPr>
          <p:cNvSpPr txBox="1"/>
          <p:nvPr/>
        </p:nvSpPr>
        <p:spPr>
          <a:xfrm>
            <a:off x="7239000" y="994885"/>
            <a:ext cx="4518531" cy="369332"/>
          </a:xfrm>
          <a:prstGeom prst="rect">
            <a:avLst/>
          </a:prstGeom>
          <a:noFill/>
        </p:spPr>
        <p:txBody>
          <a:bodyPr wrap="square" rtlCol="0">
            <a:spAutoFit/>
          </a:bodyPr>
          <a:lstStyle/>
          <a:p>
            <a:r>
              <a:rPr lang="en-US" b="1" dirty="0"/>
              <a:t>Changing your preferred email</a:t>
            </a:r>
          </a:p>
        </p:txBody>
      </p:sp>
      <p:pic>
        <p:nvPicPr>
          <p:cNvPr id="15" name="Picture 14" descr="Graphical user interface, text, application, Teams&#10;&#10;Description automatically generated">
            <a:extLst>
              <a:ext uri="{FF2B5EF4-FFF2-40B4-BE49-F238E27FC236}">
                <a16:creationId xmlns:a16="http://schemas.microsoft.com/office/drawing/2014/main" id="{3D664125-B933-6059-7BBC-DAA0102B7E92}"/>
              </a:ext>
            </a:extLst>
          </p:cNvPr>
          <p:cNvPicPr>
            <a:picLocks noChangeAspect="1"/>
          </p:cNvPicPr>
          <p:nvPr/>
        </p:nvPicPr>
        <p:blipFill>
          <a:blip r:embed="rId2"/>
          <a:stretch>
            <a:fillRect/>
          </a:stretch>
        </p:blipFill>
        <p:spPr>
          <a:xfrm>
            <a:off x="1728693" y="1371600"/>
            <a:ext cx="3682682" cy="3749040"/>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3B889ACF-FC95-5E15-B67D-ECA5B0C8841D}"/>
              </a:ext>
            </a:extLst>
          </p:cNvPr>
          <p:cNvPicPr>
            <a:picLocks noChangeAspect="1"/>
          </p:cNvPicPr>
          <p:nvPr/>
        </p:nvPicPr>
        <p:blipFill rotWithShape="1">
          <a:blip r:embed="rId3"/>
          <a:srcRect b="17951"/>
          <a:stretch/>
        </p:blipFill>
        <p:spPr>
          <a:xfrm>
            <a:off x="7086600" y="1371600"/>
            <a:ext cx="3931920" cy="3815318"/>
          </a:xfrm>
          <a:prstGeom prst="rect">
            <a:avLst/>
          </a:prstGeom>
        </p:spPr>
      </p:pic>
      <p:pic>
        <p:nvPicPr>
          <p:cNvPr id="19" name="Picture 18" descr="Qr code&#10;&#10;Description automatically generated">
            <a:extLst>
              <a:ext uri="{FF2B5EF4-FFF2-40B4-BE49-F238E27FC236}">
                <a16:creationId xmlns:a16="http://schemas.microsoft.com/office/drawing/2014/main" id="{5EB40EBF-D84F-AEF7-4C92-D84105CF998F}"/>
              </a:ext>
            </a:extLst>
          </p:cNvPr>
          <p:cNvPicPr>
            <a:picLocks noChangeAspect="1"/>
          </p:cNvPicPr>
          <p:nvPr/>
        </p:nvPicPr>
        <p:blipFill>
          <a:blip r:embed="rId4"/>
          <a:stretch>
            <a:fillRect/>
          </a:stretch>
        </p:blipFill>
        <p:spPr>
          <a:xfrm>
            <a:off x="10599549" y="5257800"/>
            <a:ext cx="1463040" cy="1463040"/>
          </a:xfrm>
          <a:prstGeom prst="rect">
            <a:avLst/>
          </a:prstGeom>
        </p:spPr>
      </p:pic>
    </p:spTree>
    <p:extLst>
      <p:ext uri="{BB962C8B-B14F-4D97-AF65-F5344CB8AC3E}">
        <p14:creationId xmlns:p14="http://schemas.microsoft.com/office/powerpoint/2010/main" val="632816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0C0A29-4FF0-4F78-A23D-7D7DDF8B5F8B}"/>
              </a:ext>
            </a:extLst>
          </p:cNvPr>
          <p:cNvSpPr>
            <a:spLocks noGrp="1"/>
          </p:cNvSpPr>
          <p:nvPr>
            <p:ph type="body" sz="quarter" idx="10"/>
          </p:nvPr>
        </p:nvSpPr>
        <p:spPr>
          <a:xfrm>
            <a:off x="1866900" y="1050995"/>
            <a:ext cx="4343400" cy="491790"/>
          </a:xfrm>
        </p:spPr>
        <p:txBody>
          <a:bodyPr>
            <a:noAutofit/>
          </a:bodyPr>
          <a:lstStyle/>
          <a:p>
            <a:r>
              <a:rPr lang="en-US" sz="3000" dirty="0">
                <a:solidFill>
                  <a:schemeClr val="bg1"/>
                </a:solidFill>
                <a:latin typeface="+mj-lt"/>
                <a:cs typeface="Calibri" panose="020F0502020204030204" pitchFamily="34" charset="0"/>
              </a:rPr>
              <a:t>Any questions?</a:t>
            </a:r>
          </a:p>
        </p:txBody>
      </p:sp>
      <p:pic>
        <p:nvPicPr>
          <p:cNvPr id="4" name="Picture 3">
            <a:extLst>
              <a:ext uri="{FF2B5EF4-FFF2-40B4-BE49-F238E27FC236}">
                <a16:creationId xmlns:a16="http://schemas.microsoft.com/office/drawing/2014/main" id="{9E49AEC6-EA08-40C3-8BD0-489DB92D1D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1086" y="1542785"/>
            <a:ext cx="4120305" cy="2822112"/>
          </a:xfrm>
          <a:prstGeom prst="rect">
            <a:avLst/>
          </a:prstGeom>
          <a:noFill/>
          <a:ln>
            <a:noFill/>
          </a:ln>
          <a:effectLst>
            <a:outerShdw blurRad="292100" dist="139700" dir="2700000" rotWithShape="0">
              <a:srgbClr val="808080">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6A0A131-5E62-4E6F-A5CC-8AA8362EBDC2}"/>
              </a:ext>
            </a:extLst>
          </p:cNvPr>
          <p:cNvSpPr txBox="1"/>
          <p:nvPr/>
        </p:nvSpPr>
        <p:spPr>
          <a:xfrm>
            <a:off x="990601" y="1826179"/>
            <a:ext cx="3937234" cy="1754326"/>
          </a:xfrm>
          <a:prstGeom prst="rect">
            <a:avLst/>
          </a:prstGeom>
          <a:noFill/>
        </p:spPr>
        <p:txBody>
          <a:bodyPr wrap="square" rtlCol="0">
            <a:spAutoFit/>
          </a:bodyPr>
          <a:lstStyle/>
          <a:p>
            <a:r>
              <a:rPr lang="en-US" b="1" dirty="0">
                <a:solidFill>
                  <a:schemeClr val="bg1"/>
                </a:solidFill>
                <a:latin typeface="+mn-lt"/>
                <a:cs typeface="Calibri" panose="020F0502020204030204" pitchFamily="34" charset="0"/>
              </a:rPr>
              <a:t>Office of Faculty Affairs (OFA): </a:t>
            </a:r>
            <a:r>
              <a:rPr lang="en-US" b="1" dirty="0" err="1">
                <a:solidFill>
                  <a:schemeClr val="bg1"/>
                </a:solidFill>
                <a:latin typeface="+mn-lt"/>
                <a:cs typeface="Calibri" panose="020F0502020204030204" pitchFamily="34" charset="0"/>
              </a:rPr>
              <a:t>Faculty.Affairs@umassmed.edu</a:t>
            </a:r>
            <a:endParaRPr lang="en-US" b="1" dirty="0">
              <a:solidFill>
                <a:schemeClr val="bg1"/>
              </a:solidFill>
              <a:latin typeface="+mn-lt"/>
              <a:cs typeface="Calibri" panose="020F0502020204030204" pitchFamily="34" charset="0"/>
            </a:endParaRPr>
          </a:p>
          <a:p>
            <a:r>
              <a:rPr lang="en-US" b="1" dirty="0">
                <a:solidFill>
                  <a:schemeClr val="bg1"/>
                </a:solidFill>
                <a:latin typeface="+mn-lt"/>
                <a:cs typeface="Calibri" panose="020F0502020204030204" pitchFamily="34" charset="0"/>
              </a:rPr>
              <a:t>508-856-3244</a:t>
            </a:r>
          </a:p>
          <a:p>
            <a:endParaRPr lang="en-US" b="1" dirty="0">
              <a:solidFill>
                <a:schemeClr val="bg1"/>
              </a:solidFill>
              <a:latin typeface="+mn-lt"/>
              <a:cs typeface="Calibri" panose="020F0502020204030204" pitchFamily="34" charset="0"/>
            </a:endParaRPr>
          </a:p>
          <a:p>
            <a:r>
              <a:rPr lang="en-US" b="1" dirty="0">
                <a:solidFill>
                  <a:schemeClr val="bg1"/>
                </a:solidFill>
                <a:latin typeface="+mn-lt"/>
                <a:cs typeface="Calibri" panose="020F0502020204030204" pitchFamily="34" charset="0"/>
              </a:rPr>
              <a:t>Visit our website www.umassmed.edu/ofa</a:t>
            </a:r>
          </a:p>
        </p:txBody>
      </p:sp>
    </p:spTree>
    <p:extLst>
      <p:ext uri="{BB962C8B-B14F-4D97-AF65-F5344CB8AC3E}">
        <p14:creationId xmlns:p14="http://schemas.microsoft.com/office/powerpoint/2010/main" val="1843069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C8959A02-0EB4-DA80-C2C7-134C6A6D1757}"/>
              </a:ext>
            </a:extLst>
          </p:cNvPr>
          <p:cNvGraphicFramePr/>
          <p:nvPr>
            <p:extLst>
              <p:ext uri="{D42A27DB-BD31-4B8C-83A1-F6EECF244321}">
                <p14:modId xmlns:p14="http://schemas.microsoft.com/office/powerpoint/2010/main" val="2465274495"/>
              </p:ext>
            </p:extLst>
          </p:nvPr>
        </p:nvGraphicFramePr>
        <p:xfrm>
          <a:off x="310243" y="2743200"/>
          <a:ext cx="11571514" cy="3331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CCAD6FB0-77C7-0824-6C60-503CE438C786}"/>
              </a:ext>
            </a:extLst>
          </p:cNvPr>
          <p:cNvSpPr txBox="1"/>
          <p:nvPr/>
        </p:nvSpPr>
        <p:spPr>
          <a:xfrm>
            <a:off x="838200" y="886361"/>
            <a:ext cx="10515600" cy="1323439"/>
          </a:xfrm>
          <a:prstGeom prst="rect">
            <a:avLst/>
          </a:prstGeom>
          <a:noFill/>
        </p:spPr>
        <p:txBody>
          <a:bodyPr wrap="square" rtlCol="0">
            <a:spAutoFit/>
          </a:bodyPr>
          <a:lstStyle/>
          <a:p>
            <a:pPr algn="ctr"/>
            <a:r>
              <a:rPr lang="en-US" sz="4000" b="1" dirty="0"/>
              <a:t>Professional and Leadership Development </a:t>
            </a:r>
          </a:p>
          <a:p>
            <a:pPr algn="ctr"/>
            <a:r>
              <a:rPr lang="en-US" sz="4000" b="1" dirty="0"/>
              <a:t>Across the Academic Career Lifespan</a:t>
            </a:r>
          </a:p>
        </p:txBody>
      </p:sp>
    </p:spTree>
    <p:extLst>
      <p:ext uri="{BB962C8B-B14F-4D97-AF65-F5344CB8AC3E}">
        <p14:creationId xmlns:p14="http://schemas.microsoft.com/office/powerpoint/2010/main" val="153825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89D87841-2D89-4A6E-A0E5-046AC4AEC983}"/>
              </a:ext>
            </a:extLst>
          </p:cNvPr>
          <p:cNvGraphicFramePr>
            <a:graphicFrameLocks noGrp="1"/>
          </p:cNvGraphicFramePr>
          <p:nvPr>
            <p:extLst>
              <p:ext uri="{D42A27DB-BD31-4B8C-83A1-F6EECF244321}">
                <p14:modId xmlns:p14="http://schemas.microsoft.com/office/powerpoint/2010/main" val="2846768892"/>
              </p:ext>
            </p:extLst>
          </p:nvPr>
        </p:nvGraphicFramePr>
        <p:xfrm>
          <a:off x="1181100" y="279297"/>
          <a:ext cx="9829800" cy="6299406"/>
        </p:xfrm>
        <a:graphic>
          <a:graphicData uri="http://schemas.openxmlformats.org/drawingml/2006/table">
            <a:tbl>
              <a:tblPr firstRow="1" bandRow="1">
                <a:tableStyleId>{5C22544A-7EE6-4342-B048-85BDC9FD1C3A}</a:tableStyleId>
              </a:tblPr>
              <a:tblGrid>
                <a:gridCol w="2328251">
                  <a:extLst>
                    <a:ext uri="{9D8B030D-6E8A-4147-A177-3AD203B41FA5}">
                      <a16:colId xmlns:a16="http://schemas.microsoft.com/office/drawing/2014/main" val="1553306833"/>
                    </a:ext>
                  </a:extLst>
                </a:gridCol>
                <a:gridCol w="7501549">
                  <a:extLst>
                    <a:ext uri="{9D8B030D-6E8A-4147-A177-3AD203B41FA5}">
                      <a16:colId xmlns:a16="http://schemas.microsoft.com/office/drawing/2014/main" val="988476835"/>
                    </a:ext>
                  </a:extLst>
                </a:gridCol>
              </a:tblGrid>
              <a:tr h="608188">
                <a:tc>
                  <a:txBody>
                    <a:bodyPr/>
                    <a:lstStyle/>
                    <a:p>
                      <a:pPr algn="ctr"/>
                      <a:r>
                        <a:rPr lang="en-US" sz="1150" dirty="0">
                          <a:solidFill>
                            <a:schemeClr val="tx2"/>
                          </a:solidFill>
                          <a:latin typeface="+mn-lt"/>
                          <a:cs typeface="Calibri" panose="020F0502020204030204" pitchFamily="34" charset="0"/>
                        </a:rPr>
                        <a:t>9:00 am - 9:05 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50" dirty="0">
                          <a:solidFill>
                            <a:schemeClr val="tx2"/>
                          </a:solidFill>
                          <a:latin typeface="+mn-lt"/>
                          <a:cs typeface="Calibri" panose="020F0502020204030204" pitchFamily="34" charset="0"/>
                        </a:rPr>
                        <a:t>Welcome</a:t>
                      </a:r>
                      <a:br>
                        <a:rPr lang="en-US" sz="1150" dirty="0">
                          <a:solidFill>
                            <a:schemeClr val="tx2"/>
                          </a:solidFill>
                          <a:latin typeface="+mn-lt"/>
                          <a:cs typeface="Calibri" panose="020F0502020204030204" pitchFamily="34" charset="0"/>
                        </a:rPr>
                      </a:br>
                      <a:r>
                        <a:rPr lang="en-US" sz="1150" b="0" dirty="0">
                          <a:solidFill>
                            <a:schemeClr val="tx2"/>
                          </a:solidFill>
                          <a:latin typeface="+mn-lt"/>
                          <a:cs typeface="Calibri" panose="020F0502020204030204" pitchFamily="34" charset="0"/>
                        </a:rPr>
                        <a:t>Mary Ahn, MD</a:t>
                      </a:r>
                      <a:br>
                        <a:rPr lang="en-US" sz="1150" b="0" dirty="0">
                          <a:solidFill>
                            <a:schemeClr val="tx2"/>
                          </a:solidFill>
                          <a:latin typeface="+mn-lt"/>
                          <a:cs typeface="Calibri" panose="020F0502020204030204" pitchFamily="34" charset="0"/>
                        </a:rPr>
                      </a:br>
                      <a:r>
                        <a:rPr lang="en-US" sz="1150" b="0" dirty="0">
                          <a:solidFill>
                            <a:schemeClr val="tx2"/>
                          </a:solidFill>
                          <a:latin typeface="+mn-lt"/>
                          <a:cs typeface="Calibri" panose="020F0502020204030204" pitchFamily="34" charset="0"/>
                        </a:rPr>
                        <a:t>Vice Provost for Faculty Affairs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1492082"/>
                  </a:ext>
                </a:extLst>
              </a:tr>
              <a:tr h="608188">
                <a:tc>
                  <a:txBody>
                    <a:bodyPr/>
                    <a:lstStyle/>
                    <a:p>
                      <a:pPr algn="ctr"/>
                      <a:r>
                        <a:rPr lang="en-US" sz="1150" b="1" dirty="0">
                          <a:solidFill>
                            <a:schemeClr val="tx2"/>
                          </a:solidFill>
                          <a:latin typeface="+mn-lt"/>
                          <a:cs typeface="Calibri" panose="020F0502020204030204" pitchFamily="34" charset="0"/>
                        </a:rPr>
                        <a:t>9:05 am - 9:20 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50" b="1" dirty="0">
                          <a:solidFill>
                            <a:schemeClr val="tx2"/>
                          </a:solidFill>
                          <a:latin typeface="+mn-lt"/>
                          <a:cs typeface="Calibri" panose="020F0502020204030204" pitchFamily="34" charset="0"/>
                        </a:rPr>
                        <a:t>Chancellor’s Welcome</a:t>
                      </a:r>
                    </a:p>
                    <a:p>
                      <a:pPr algn="l"/>
                      <a:r>
                        <a:rPr lang="en-US" sz="1150" b="0" dirty="0">
                          <a:solidFill>
                            <a:schemeClr val="tx2"/>
                          </a:solidFill>
                          <a:latin typeface="+mn-lt"/>
                          <a:cs typeface="Calibri" panose="020F0502020204030204" pitchFamily="34" charset="0"/>
                        </a:rPr>
                        <a:t>Michael F. Collins, MD, FACP</a:t>
                      </a:r>
                      <a:br>
                        <a:rPr lang="en-US" sz="1150" b="0" dirty="0">
                          <a:solidFill>
                            <a:schemeClr val="tx2"/>
                          </a:solidFill>
                          <a:latin typeface="+mn-lt"/>
                          <a:cs typeface="Calibri" panose="020F0502020204030204" pitchFamily="34" charset="0"/>
                        </a:rPr>
                      </a:br>
                      <a:r>
                        <a:rPr lang="en-US" sz="1150" b="0" dirty="0">
                          <a:solidFill>
                            <a:schemeClr val="tx2"/>
                          </a:solidFill>
                          <a:latin typeface="+mn-lt"/>
                          <a:cs typeface="Calibri" panose="020F0502020204030204" pitchFamily="34" charset="0"/>
                        </a:rPr>
                        <a:t>Chancellor, UMass Chan Medical School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25567"/>
                  </a:ext>
                </a:extLst>
              </a:tr>
              <a:tr h="630250">
                <a:tc>
                  <a:txBody>
                    <a:bodyPr/>
                    <a:lstStyle/>
                    <a:p>
                      <a:pPr algn="ctr"/>
                      <a:r>
                        <a:rPr lang="en-US" sz="1150" b="1" dirty="0">
                          <a:solidFill>
                            <a:schemeClr val="tx2"/>
                          </a:solidFill>
                          <a:latin typeface="+mn-lt"/>
                          <a:cs typeface="Calibri" panose="020F0502020204030204" pitchFamily="34" charset="0"/>
                        </a:rPr>
                        <a:t>9:20 am - 9:25 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50" b="1" dirty="0">
                          <a:solidFill>
                            <a:schemeClr val="tx2"/>
                          </a:solidFill>
                          <a:latin typeface="+mn-lt"/>
                          <a:cs typeface="Calibri" panose="020F0502020204030204" pitchFamily="34" charset="0"/>
                        </a:rPr>
                        <a:t>Provost’s Welcome</a:t>
                      </a:r>
                      <a:br>
                        <a:rPr lang="en-US" sz="1150" b="1" dirty="0">
                          <a:solidFill>
                            <a:schemeClr val="tx2"/>
                          </a:solidFill>
                          <a:latin typeface="+mn-lt"/>
                          <a:cs typeface="Calibri" panose="020F0502020204030204" pitchFamily="34" charset="0"/>
                        </a:rPr>
                      </a:br>
                      <a:r>
                        <a:rPr lang="en-US" sz="1150" b="0" dirty="0">
                          <a:solidFill>
                            <a:schemeClr val="tx2"/>
                          </a:solidFill>
                          <a:latin typeface="+mn-lt"/>
                          <a:cs typeface="Calibri" panose="020F0502020204030204" pitchFamily="34" charset="0"/>
                        </a:rPr>
                        <a:t>Terence R. </a:t>
                      </a:r>
                      <a:r>
                        <a:rPr lang="en-US" sz="1150" b="0" dirty="0" err="1">
                          <a:solidFill>
                            <a:schemeClr val="tx2"/>
                          </a:solidFill>
                          <a:latin typeface="+mn-lt"/>
                          <a:cs typeface="Calibri" panose="020F0502020204030204" pitchFamily="34" charset="0"/>
                        </a:rPr>
                        <a:t>Flotte</a:t>
                      </a:r>
                      <a:r>
                        <a:rPr lang="en-US" sz="1150" b="0" dirty="0">
                          <a:solidFill>
                            <a:schemeClr val="tx2"/>
                          </a:solidFill>
                          <a:latin typeface="+mn-lt"/>
                          <a:cs typeface="Calibri" panose="020F0502020204030204" pitchFamily="34" charset="0"/>
                        </a:rPr>
                        <a:t>, MD</a:t>
                      </a:r>
                    </a:p>
                    <a:p>
                      <a:pPr algn="l"/>
                      <a:r>
                        <a:rPr lang="en-US" sz="1150" b="0" dirty="0">
                          <a:solidFill>
                            <a:schemeClr val="tx2"/>
                          </a:solidFill>
                          <a:latin typeface="+mn-lt"/>
                          <a:cs typeface="Calibri" panose="020F0502020204030204" pitchFamily="34" charset="0"/>
                        </a:rPr>
                        <a:t>Dean, Provost &amp; Executive Deputy Chancellor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9444422"/>
                  </a:ext>
                </a:extLst>
              </a:tr>
              <a:tr h="439660">
                <a:tc>
                  <a:txBody>
                    <a:bodyPr/>
                    <a:lstStyle/>
                    <a:p>
                      <a:pPr algn="ctr"/>
                      <a:r>
                        <a:rPr lang="en-US" sz="1150" b="1" dirty="0">
                          <a:solidFill>
                            <a:schemeClr val="tx2"/>
                          </a:solidFill>
                          <a:latin typeface="+mn-lt"/>
                          <a:cs typeface="Calibri" panose="020F0502020204030204" pitchFamily="34" charset="0"/>
                        </a:rPr>
                        <a:t>9:25 am - 9:35 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50" b="1" dirty="0">
                          <a:solidFill>
                            <a:schemeClr val="tx2"/>
                          </a:solidFill>
                          <a:latin typeface="+mn-lt"/>
                          <a:cs typeface="Calibri" panose="020F0502020204030204" pitchFamily="34" charset="0"/>
                        </a:rPr>
                        <a:t>Ice Breaker Activity</a:t>
                      </a:r>
                      <a:br>
                        <a:rPr lang="en-US" sz="1150" b="1" dirty="0">
                          <a:solidFill>
                            <a:schemeClr val="tx2"/>
                          </a:solidFill>
                          <a:latin typeface="+mn-lt"/>
                          <a:cs typeface="Calibri" panose="020F0502020204030204" pitchFamily="34" charset="0"/>
                        </a:rPr>
                      </a:br>
                      <a:r>
                        <a:rPr lang="en-US" sz="1150" b="0" dirty="0">
                          <a:solidFill>
                            <a:schemeClr val="tx2"/>
                          </a:solidFill>
                          <a:latin typeface="+mn-lt"/>
                          <a:cs typeface="Calibri" panose="020F0502020204030204" pitchFamily="34" charset="0"/>
                        </a:rPr>
                        <a:t>Mary Ahn, MD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6430834"/>
                  </a:ext>
                </a:extLst>
              </a:tr>
              <a:tr h="392983">
                <a:tc>
                  <a:txBody>
                    <a:bodyPr/>
                    <a:lstStyle/>
                    <a:p>
                      <a:pPr algn="ctr"/>
                      <a:r>
                        <a:rPr lang="en-US" sz="1150" b="1" dirty="0">
                          <a:solidFill>
                            <a:schemeClr val="tx2"/>
                          </a:solidFill>
                          <a:latin typeface="+mn-lt"/>
                          <a:cs typeface="Calibri" panose="020F0502020204030204" pitchFamily="34" charset="0"/>
                        </a:rPr>
                        <a:t> 9:35 am – 9:55 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54" rtl="0" eaLnBrk="1" fontAlgn="auto" latinLnBrk="0" hangingPunct="1">
                        <a:lnSpc>
                          <a:spcPct val="90000"/>
                        </a:lnSpc>
                        <a:spcBef>
                          <a:spcPct val="0"/>
                        </a:spcBef>
                        <a:spcAft>
                          <a:spcPts val="0"/>
                        </a:spcAft>
                        <a:buNone/>
                      </a:pPr>
                      <a:r>
                        <a:rPr lang="en-US" sz="1150" b="1" i="0" kern="1200" dirty="0">
                          <a:solidFill>
                            <a:schemeClr val="tx2"/>
                          </a:solidFill>
                          <a:latin typeface="+mn-lt"/>
                          <a:ea typeface="+mn-ea"/>
                          <a:cs typeface="Calibri" panose="020F0502020204030204" pitchFamily="34" charset="0"/>
                        </a:rPr>
                        <a:t>Overview of UMass Chan Medical School</a:t>
                      </a:r>
                    </a:p>
                    <a:p>
                      <a:pPr marL="0" marR="0" algn="l" defTabSz="914354" rtl="0" eaLnBrk="1" fontAlgn="auto" latinLnBrk="0" hangingPunct="1">
                        <a:lnSpc>
                          <a:spcPct val="90000"/>
                        </a:lnSpc>
                        <a:spcBef>
                          <a:spcPct val="0"/>
                        </a:spcBef>
                        <a:spcAft>
                          <a:spcPts val="0"/>
                        </a:spcAft>
                        <a:buNone/>
                      </a:pPr>
                      <a:r>
                        <a:rPr lang="en-US" sz="1150" b="0" i="0" kern="1200" dirty="0">
                          <a:solidFill>
                            <a:schemeClr val="tx2"/>
                          </a:solidFill>
                          <a:latin typeface="+mn-lt"/>
                          <a:ea typeface="+mn-ea"/>
                          <a:cs typeface="Calibri" panose="020F0502020204030204" pitchFamily="34" charset="0"/>
                        </a:rPr>
                        <a:t>Mary Ahn, MD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7602441"/>
                  </a:ext>
                </a:extLst>
              </a:tr>
              <a:tr h="290059">
                <a:tc>
                  <a:txBody>
                    <a:bodyPr/>
                    <a:lstStyle/>
                    <a:p>
                      <a:pPr algn="ctr"/>
                      <a:r>
                        <a:rPr lang="en-US" sz="1150" b="1" dirty="0">
                          <a:solidFill>
                            <a:schemeClr val="tx2"/>
                          </a:solidFill>
                          <a:latin typeface="+mn-lt"/>
                          <a:cs typeface="Calibri" panose="020F0502020204030204" pitchFamily="34" charset="0"/>
                        </a:rPr>
                        <a:t>9:55 am - 10:00 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50" b="1" dirty="0">
                          <a:solidFill>
                            <a:schemeClr val="tx2"/>
                          </a:solidFill>
                          <a:latin typeface="+mn-lt"/>
                          <a:cs typeface="Calibri" panose="020F0502020204030204" pitchFamily="34" charset="0"/>
                        </a:rPr>
                        <a:t>BREAK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179473"/>
                  </a:ext>
                </a:extLst>
              </a:tr>
              <a:tr h="642496">
                <a:tc>
                  <a:txBody>
                    <a:bodyPr/>
                    <a:lstStyle/>
                    <a:p>
                      <a:pPr algn="ctr"/>
                      <a:r>
                        <a:rPr lang="en-US" sz="1150" b="1" dirty="0">
                          <a:solidFill>
                            <a:schemeClr val="tx2"/>
                          </a:solidFill>
                          <a:latin typeface="+mn-lt"/>
                          <a:cs typeface="Calibri" panose="020F0502020204030204" pitchFamily="34" charset="0"/>
                        </a:rPr>
                        <a:t>10:00 am – 10:05 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50" b="1" kern="1200" dirty="0">
                          <a:solidFill>
                            <a:schemeClr val="tx2"/>
                          </a:solidFill>
                          <a:effectLst/>
                          <a:latin typeface="+mn-lt"/>
                          <a:ea typeface="+mn-ea"/>
                          <a:cs typeface="+mn-cs"/>
                        </a:rPr>
                        <a:t>Diversity and Inclusion at UMass Chan Medical School</a:t>
                      </a:r>
                      <a:endParaRPr lang="en-US" sz="1150" kern="1200" dirty="0">
                        <a:solidFill>
                          <a:schemeClr val="tx2"/>
                        </a:solidFill>
                        <a:effectLst/>
                        <a:latin typeface="+mn-lt"/>
                        <a:ea typeface="+mn-ea"/>
                        <a:cs typeface="+mn-cs"/>
                      </a:endParaRPr>
                    </a:p>
                    <a:p>
                      <a:r>
                        <a:rPr lang="en-US" sz="1150" kern="1200" dirty="0">
                          <a:solidFill>
                            <a:schemeClr val="tx2"/>
                          </a:solidFill>
                          <a:effectLst/>
                          <a:latin typeface="+mn-lt"/>
                          <a:ea typeface="+mn-ea"/>
                          <a:cs typeface="+mn-cs"/>
                        </a:rPr>
                        <a:t>Marlina Duncan, EdD</a:t>
                      </a:r>
                    </a:p>
                    <a:p>
                      <a:r>
                        <a:rPr lang="en-US" sz="1150" kern="1200" dirty="0">
                          <a:solidFill>
                            <a:schemeClr val="tx2"/>
                          </a:solidFill>
                          <a:effectLst/>
                          <a:latin typeface="+mn-lt"/>
                          <a:ea typeface="+mn-ea"/>
                          <a:cs typeface="+mn-cs"/>
                        </a:rPr>
                        <a:t>Vice Chancellor for Diversity and Inclusion &amp; Chief Diversity Officer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312243"/>
                  </a:ext>
                </a:extLst>
              </a:tr>
              <a:tr h="642496">
                <a:tc>
                  <a:txBody>
                    <a:bodyPr/>
                    <a:lstStyle/>
                    <a:p>
                      <a:pPr algn="ctr"/>
                      <a:r>
                        <a:rPr lang="en-US" sz="1150" b="1" dirty="0">
                          <a:solidFill>
                            <a:schemeClr val="tx2"/>
                          </a:solidFill>
                          <a:latin typeface="+mn-lt"/>
                          <a:cs typeface="Calibri" panose="020F0502020204030204" pitchFamily="34" charset="0"/>
                        </a:rPr>
                        <a:t>10:05 am - 10:30 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50" b="1" kern="1200" dirty="0">
                          <a:solidFill>
                            <a:schemeClr val="tx2"/>
                          </a:solidFill>
                          <a:effectLst/>
                          <a:latin typeface="+mn-lt"/>
                          <a:ea typeface="+mn-ea"/>
                          <a:cs typeface="Calibri" panose="020F0502020204030204" pitchFamily="34" charset="0"/>
                        </a:rPr>
                        <a:t>DRIVE: Diversity, Representation and Inclusion for Value in Education</a:t>
                      </a:r>
                    </a:p>
                    <a:p>
                      <a:pPr marL="0" marR="0" lvl="0" indent="0" algn="l" defTabSz="914354" rtl="0" eaLnBrk="1" fontAlgn="auto" latinLnBrk="0" hangingPunct="1">
                        <a:lnSpc>
                          <a:spcPct val="100000"/>
                        </a:lnSpc>
                        <a:spcBef>
                          <a:spcPts val="0"/>
                        </a:spcBef>
                        <a:spcAft>
                          <a:spcPts val="0"/>
                        </a:spcAft>
                        <a:buClrTx/>
                        <a:buSzTx/>
                        <a:buFontTx/>
                        <a:buNone/>
                        <a:tabLst/>
                        <a:defRPr/>
                      </a:pPr>
                      <a:r>
                        <a:rPr lang="en-US" sz="1150" b="0" i="0" kern="1200" dirty="0">
                          <a:solidFill>
                            <a:schemeClr val="tx2"/>
                          </a:solidFill>
                          <a:latin typeface="+mn-lt"/>
                          <a:ea typeface="+mn-ea"/>
                          <a:cs typeface="Calibri" panose="020F0502020204030204" pitchFamily="34" charset="0"/>
                        </a:rPr>
                        <a:t>William </a:t>
                      </a:r>
                      <a:r>
                        <a:rPr lang="en-US" sz="1150" b="0" i="0" kern="1200" dirty="0" err="1">
                          <a:solidFill>
                            <a:schemeClr val="tx2"/>
                          </a:solidFill>
                          <a:latin typeface="+mn-lt"/>
                          <a:ea typeface="+mn-ea"/>
                          <a:cs typeface="Calibri" panose="020F0502020204030204" pitchFamily="34" charset="0"/>
                        </a:rPr>
                        <a:t>Jesdale</a:t>
                      </a:r>
                      <a:r>
                        <a:rPr lang="en-US" sz="1150" b="0" i="0" kern="1200" dirty="0">
                          <a:solidFill>
                            <a:schemeClr val="tx2"/>
                          </a:solidFill>
                          <a:latin typeface="+mn-lt"/>
                          <a:ea typeface="+mn-ea"/>
                          <a:cs typeface="Calibri" panose="020F0502020204030204" pitchFamily="34" charset="0"/>
                        </a:rPr>
                        <a:t>, PhD                              Melissa Augustine, MLIS</a:t>
                      </a:r>
                    </a:p>
                    <a:p>
                      <a:pPr marL="0" marR="0" lvl="0" indent="0" algn="l" defTabSz="914354" rtl="0" eaLnBrk="1" fontAlgn="auto" latinLnBrk="0" hangingPunct="1">
                        <a:lnSpc>
                          <a:spcPct val="100000"/>
                        </a:lnSpc>
                        <a:spcBef>
                          <a:spcPts val="0"/>
                        </a:spcBef>
                        <a:spcAft>
                          <a:spcPts val="0"/>
                        </a:spcAft>
                        <a:buClrTx/>
                        <a:buSzTx/>
                        <a:buFontTx/>
                        <a:buNone/>
                        <a:tabLst/>
                        <a:defRPr/>
                      </a:pPr>
                      <a:r>
                        <a:rPr lang="en-US" sz="1150" b="0" i="0" kern="1200" dirty="0">
                          <a:solidFill>
                            <a:schemeClr val="tx2"/>
                          </a:solidFill>
                          <a:latin typeface="+mn-lt"/>
                          <a:ea typeface="+mn-ea"/>
                          <a:cs typeface="Calibri" panose="020F0502020204030204" pitchFamily="34" charset="0"/>
                        </a:rPr>
                        <a:t>Assistant Professor, PQHS                     Education and Clinical Services Librarian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485925"/>
                  </a:ext>
                </a:extLst>
              </a:tr>
              <a:tr h="561664">
                <a:tc>
                  <a:txBody>
                    <a:bodyPr/>
                    <a:lstStyle/>
                    <a:p>
                      <a:pPr algn="ctr"/>
                      <a:r>
                        <a:rPr lang="en-US" sz="1150" b="1" dirty="0">
                          <a:solidFill>
                            <a:schemeClr val="tx2"/>
                          </a:solidFill>
                          <a:latin typeface="+mn-lt"/>
                          <a:cs typeface="Calibri" panose="020F0502020204030204" pitchFamily="34" charset="0"/>
                        </a:rPr>
                        <a:t>10:30 am - 10:55 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54" rtl="0" eaLnBrk="1" fontAlgn="auto" latinLnBrk="0" hangingPunct="1">
                        <a:lnSpc>
                          <a:spcPct val="107000"/>
                        </a:lnSpc>
                        <a:spcBef>
                          <a:spcPts val="0"/>
                        </a:spcBef>
                        <a:spcAft>
                          <a:spcPts val="1200"/>
                        </a:spcAft>
                        <a:buClrTx/>
                        <a:buSzTx/>
                        <a:buFontTx/>
                        <a:buNone/>
                        <a:tabLst/>
                        <a:defRPr/>
                      </a:pPr>
                      <a:r>
                        <a:rPr lang="en-US" sz="1150" b="1" kern="1200" dirty="0">
                          <a:solidFill>
                            <a:schemeClr val="tx2"/>
                          </a:solidFill>
                          <a:effectLst/>
                          <a:latin typeface="+mn-lt"/>
                          <a:ea typeface="+mn-ea"/>
                          <a:cs typeface="Calibri" panose="020F0502020204030204" pitchFamily="34" charset="0"/>
                        </a:rPr>
                        <a:t>Overview of Faculty Appointments and Promotions</a:t>
                      </a:r>
                      <a:br>
                        <a:rPr lang="en-US" sz="1150" b="1" kern="1200" dirty="0">
                          <a:solidFill>
                            <a:schemeClr val="tx2"/>
                          </a:solidFill>
                          <a:effectLst/>
                          <a:latin typeface="+mn-lt"/>
                          <a:ea typeface="+mn-ea"/>
                          <a:cs typeface="Calibri" panose="020F0502020204030204" pitchFamily="34" charset="0"/>
                        </a:rPr>
                      </a:br>
                      <a:r>
                        <a:rPr lang="en-US" sz="1150" b="0" i="0" kern="1200" dirty="0" err="1">
                          <a:solidFill>
                            <a:schemeClr val="tx2"/>
                          </a:solidFill>
                          <a:latin typeface="+mn-lt"/>
                          <a:ea typeface="+mn-ea"/>
                          <a:cs typeface="Calibri" panose="020F0502020204030204" pitchFamily="34" charset="0"/>
                        </a:rPr>
                        <a:t>Pranoti</a:t>
                      </a:r>
                      <a:r>
                        <a:rPr lang="en-US" sz="1150" b="0" i="0" kern="1200" dirty="0">
                          <a:solidFill>
                            <a:schemeClr val="tx2"/>
                          </a:solidFill>
                          <a:latin typeface="+mn-lt"/>
                          <a:ea typeface="+mn-ea"/>
                          <a:cs typeface="Calibri" panose="020F0502020204030204" pitchFamily="34" charset="0"/>
                        </a:rPr>
                        <a:t> </a:t>
                      </a:r>
                      <a:r>
                        <a:rPr lang="en-US" sz="1150" b="0" i="0" kern="1200" dirty="0" err="1">
                          <a:solidFill>
                            <a:schemeClr val="tx2"/>
                          </a:solidFill>
                          <a:latin typeface="+mn-lt"/>
                          <a:ea typeface="+mn-ea"/>
                          <a:cs typeface="Calibri" panose="020F0502020204030204" pitchFamily="34" charset="0"/>
                        </a:rPr>
                        <a:t>Mandrekar</a:t>
                      </a:r>
                      <a:r>
                        <a:rPr lang="en-US" sz="1150" b="0" i="0" kern="1200" dirty="0">
                          <a:solidFill>
                            <a:schemeClr val="tx2"/>
                          </a:solidFill>
                          <a:latin typeface="+mn-lt"/>
                          <a:ea typeface="+mn-ea"/>
                          <a:cs typeface="Calibri" panose="020F0502020204030204" pitchFamily="34" charset="0"/>
                        </a:rPr>
                        <a:t>, PhD</a:t>
                      </a:r>
                      <a:br>
                        <a:rPr lang="en-US" sz="1150" b="0" i="0" kern="1200" dirty="0">
                          <a:solidFill>
                            <a:schemeClr val="tx2"/>
                          </a:solidFill>
                          <a:latin typeface="+mn-lt"/>
                          <a:ea typeface="+mn-ea"/>
                          <a:cs typeface="Calibri" panose="020F0502020204030204" pitchFamily="34" charset="0"/>
                        </a:rPr>
                      </a:br>
                      <a:r>
                        <a:rPr lang="en-US" sz="1150" b="0" i="0" kern="1200" dirty="0">
                          <a:solidFill>
                            <a:schemeClr val="tx2"/>
                          </a:solidFill>
                          <a:latin typeface="+mn-lt"/>
                          <a:ea typeface="+mn-ea"/>
                          <a:cs typeface="Calibri" panose="020F0502020204030204" pitchFamily="34" charset="0"/>
                        </a:rPr>
                        <a:t>Professor, Medicine</a:t>
                      </a:r>
                    </a:p>
                  </a:txBody>
                  <a:tcPr marL="85725" marR="857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4145033"/>
                  </a:ext>
                </a:extLst>
              </a:tr>
              <a:tr h="279462">
                <a:tc>
                  <a:txBody>
                    <a:bodyPr/>
                    <a:lstStyle/>
                    <a:p>
                      <a:pPr algn="ctr"/>
                      <a:r>
                        <a:rPr lang="en-US" sz="1150" b="1" dirty="0">
                          <a:solidFill>
                            <a:schemeClr val="tx2"/>
                          </a:solidFill>
                          <a:latin typeface="+mn-lt"/>
                          <a:cs typeface="Calibri" panose="020F0502020204030204" pitchFamily="34" charset="0"/>
                        </a:rPr>
                        <a:t>10:55 am - 11:00 am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50" b="1" dirty="0">
                          <a:solidFill>
                            <a:schemeClr val="tx2"/>
                          </a:solidFill>
                          <a:latin typeface="+mn-lt"/>
                          <a:cs typeface="Calibri" panose="020F0502020204030204" pitchFamily="34" charset="0"/>
                        </a:rPr>
                        <a:t>Closing Remarks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7777883"/>
                  </a:ext>
                </a:extLst>
              </a:tr>
              <a:tr h="271450">
                <a:tc>
                  <a:txBody>
                    <a:bodyPr/>
                    <a:lstStyle/>
                    <a:p>
                      <a:pPr marL="0" algn="ctr" defTabSz="914354" rtl="0" eaLnBrk="1" latinLnBrk="0" hangingPunct="1"/>
                      <a:r>
                        <a:rPr lang="en-US" sz="1150" b="1" kern="1200" dirty="0">
                          <a:solidFill>
                            <a:schemeClr val="tx2"/>
                          </a:solidFill>
                          <a:latin typeface="+mn-lt"/>
                          <a:ea typeface="+mn-ea"/>
                          <a:cs typeface="Calibri" panose="020F0502020204030204" pitchFamily="34" charset="0"/>
                        </a:rPr>
                        <a:t>11:00 am – 12:00 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150" b="1" kern="1200" dirty="0">
                          <a:solidFill>
                            <a:schemeClr val="tx2"/>
                          </a:solidFill>
                          <a:latin typeface="+mn-lt"/>
                          <a:ea typeface="+mn-ea"/>
                          <a:cs typeface="Calibri" panose="020F0502020204030204" pitchFamily="34" charset="0"/>
                        </a:rPr>
                        <a:t>Breakout Rooms Sessions 1, 2 &amp; 3 (20 mins each) with representatives from:</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US" sz="800" b="1" kern="1200" dirty="0">
                        <a:solidFill>
                          <a:schemeClr val="tx2"/>
                        </a:solidFill>
                        <a:latin typeface="+mn-lt"/>
                        <a:ea typeface="+mn-ea"/>
                        <a:cs typeface="Calibri" panose="020F050202020403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100" i="1" kern="1200" dirty="0">
                          <a:solidFill>
                            <a:schemeClr val="tx2"/>
                          </a:solidFill>
                          <a:effectLst/>
                          <a:latin typeface="+mn-lt"/>
                          <a:ea typeface="+mn-ea"/>
                          <a:cs typeface="+mn-cs"/>
                        </a:rPr>
                        <a:t>*Academic Technology  *BRIDGE Innovation &amp; Business Development  *Center for Clinical &amp; Translational Science  *Diversity &amp; Inclusion Office  *DRIVE  *Foundation Relations &amp; the Advancement Office  *Grants &amp; Contracts Administration  *Information Technology  *Institutional Animal Care &amp; Use/Institutional Biosafety Committees  *Institutional Research, Evaluation &amp; Assessment  *IRB Office  *Lamar </a:t>
                      </a:r>
                      <a:r>
                        <a:rPr lang="en-US" sz="1100" i="1" kern="1200" dirty="0" err="1">
                          <a:solidFill>
                            <a:schemeClr val="tx2"/>
                          </a:solidFill>
                          <a:effectLst/>
                          <a:latin typeface="+mn-lt"/>
                          <a:ea typeface="+mn-ea"/>
                          <a:cs typeface="+mn-cs"/>
                        </a:rPr>
                        <a:t>Soutter</a:t>
                      </a:r>
                      <a:r>
                        <a:rPr lang="en-US" sz="1100" i="1" kern="1200" dirty="0">
                          <a:solidFill>
                            <a:schemeClr val="tx2"/>
                          </a:solidFill>
                          <a:effectLst/>
                          <a:latin typeface="+mn-lt"/>
                          <a:ea typeface="+mn-ea"/>
                          <a:cs typeface="+mn-cs"/>
                        </a:rPr>
                        <a:t> Library  *Office of Faculty Affairs *Office of Management *Office of Well-Being  *Research Core Administration  *Women’s Faculty Committee  </a:t>
                      </a:r>
                      <a:endParaRPr lang="en-US" sz="1100" kern="1200" dirty="0">
                        <a:solidFill>
                          <a:schemeClr val="tx2"/>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3238104"/>
                  </a:ext>
                </a:extLst>
              </a:tr>
            </a:tbl>
          </a:graphicData>
        </a:graphic>
      </p:graphicFrame>
    </p:spTree>
    <p:extLst>
      <p:ext uri="{BB962C8B-B14F-4D97-AF65-F5344CB8AC3E}">
        <p14:creationId xmlns:p14="http://schemas.microsoft.com/office/powerpoint/2010/main" val="3718994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F6639B-2850-4F08-B78C-40AA3CB2175B}"/>
              </a:ext>
            </a:extLst>
          </p:cNvPr>
          <p:cNvSpPr txBox="1">
            <a:spLocks/>
          </p:cNvSpPr>
          <p:nvPr/>
        </p:nvSpPr>
        <p:spPr>
          <a:xfrm>
            <a:off x="1447800" y="588065"/>
            <a:ext cx="8919955" cy="1028700"/>
          </a:xfrm>
          <a:prstGeom prst="rect">
            <a:avLst/>
          </a:prstGeom>
        </p:spPr>
        <p:txBody>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algn="ctr" fontAlgn="auto">
              <a:spcAft>
                <a:spcPts val="0"/>
              </a:spcAft>
            </a:pPr>
            <a:r>
              <a:rPr lang="en-US" altLang="en-US" dirty="0">
                <a:latin typeface="+mj-lt"/>
                <a:cs typeface="Calibri" panose="020F0502020204030204" pitchFamily="34" charset="0"/>
              </a:rPr>
              <a:t>Check Your Emails- Coming this Fall!</a:t>
            </a:r>
          </a:p>
          <a:p>
            <a:pPr algn="ctr" fontAlgn="auto">
              <a:spcAft>
                <a:spcPts val="0"/>
              </a:spcAft>
            </a:pPr>
            <a:r>
              <a:rPr lang="en-US" altLang="en-US" dirty="0">
                <a:latin typeface="+mj-lt"/>
                <a:cs typeface="Calibri" panose="020F0502020204030204" pitchFamily="34" charset="0"/>
              </a:rPr>
              <a:t>Annual New Faculty Reception</a:t>
            </a:r>
          </a:p>
        </p:txBody>
      </p:sp>
      <p:sp>
        <p:nvSpPr>
          <p:cNvPr id="5" name="Content Placeholder 2">
            <a:extLst>
              <a:ext uri="{FF2B5EF4-FFF2-40B4-BE49-F238E27FC236}">
                <a16:creationId xmlns:a16="http://schemas.microsoft.com/office/drawing/2014/main" id="{CE68E023-EB98-4CBF-87ED-8898405C9CC7}"/>
              </a:ext>
            </a:extLst>
          </p:cNvPr>
          <p:cNvSpPr txBox="1">
            <a:spLocks/>
          </p:cNvSpPr>
          <p:nvPr/>
        </p:nvSpPr>
        <p:spPr>
          <a:xfrm>
            <a:off x="2000250" y="2438400"/>
            <a:ext cx="8191500" cy="4002985"/>
          </a:xfrm>
          <a:prstGeom prst="rect">
            <a:avLst/>
          </a:prstGeom>
        </p:spPr>
        <p:txBody>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5" indent="-457200">
              <a:spcAft>
                <a:spcPts val="1200"/>
              </a:spcAft>
              <a:buFont typeface="Wingdings" panose="05000000000000000000" pitchFamily="2" charset="2"/>
              <a:buChar char="ü"/>
            </a:pPr>
            <a:r>
              <a:rPr lang="en-US" altLang="en-US" sz="2800" dirty="0">
                <a:solidFill>
                  <a:schemeClr val="tx2"/>
                </a:solidFill>
                <a:ea typeface="+mj-ea"/>
                <a:cs typeface="Calibri" panose="020F0502020204030204" pitchFamily="34" charset="0"/>
              </a:rPr>
              <a:t>Meet the Deans, Department Chairs departments, and other Senior Leadership</a:t>
            </a:r>
          </a:p>
          <a:p>
            <a:pPr marL="457200" indent="-457200" fontAlgn="auto">
              <a:spcAft>
                <a:spcPts val="1200"/>
              </a:spcAft>
              <a:buFont typeface="Wingdings" panose="05000000000000000000" pitchFamily="2" charset="2"/>
              <a:buChar char="ü"/>
            </a:pPr>
            <a:r>
              <a:rPr lang="en-US" altLang="en-US" sz="2800" dirty="0">
                <a:solidFill>
                  <a:schemeClr val="tx2"/>
                </a:solidFill>
                <a:ea typeface="+mj-ea"/>
                <a:cs typeface="Calibri" panose="020F0502020204030204" pitchFamily="34" charset="0"/>
              </a:rPr>
              <a:t>Enjoy an IN PERSON venue for networking amongst other faculty</a:t>
            </a:r>
          </a:p>
          <a:p>
            <a:pPr marL="457200" indent="-457200" fontAlgn="auto">
              <a:spcAft>
                <a:spcPts val="1200"/>
              </a:spcAft>
              <a:buFont typeface="Wingdings" panose="05000000000000000000" pitchFamily="2" charset="2"/>
              <a:buChar char="ü"/>
            </a:pPr>
            <a:r>
              <a:rPr lang="en-US" altLang="en-US" sz="2800" dirty="0">
                <a:solidFill>
                  <a:schemeClr val="tx2"/>
                </a:solidFill>
                <a:ea typeface="+mj-ea"/>
                <a:cs typeface="Calibri" panose="020F0502020204030204" pitchFamily="34" charset="0"/>
              </a:rPr>
              <a:t>Hors d’oeuvres and Drinks will be served</a:t>
            </a:r>
          </a:p>
        </p:txBody>
      </p:sp>
    </p:spTree>
    <p:extLst>
      <p:ext uri="{BB962C8B-B14F-4D97-AF65-F5344CB8AC3E}">
        <p14:creationId xmlns:p14="http://schemas.microsoft.com/office/powerpoint/2010/main" val="3881355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mountain, outdoor, city&#10;&#10;Description automatically generated">
            <a:extLst>
              <a:ext uri="{FF2B5EF4-FFF2-40B4-BE49-F238E27FC236}">
                <a16:creationId xmlns:a16="http://schemas.microsoft.com/office/drawing/2014/main" id="{5089BEBF-ADF3-4AD4-8687-E923EF527701}"/>
              </a:ext>
            </a:extLst>
          </p:cNvPr>
          <p:cNvPicPr>
            <a:picLocks noChangeAspect="1"/>
          </p:cNvPicPr>
          <p:nvPr/>
        </p:nvPicPr>
        <p:blipFill>
          <a:blip r:embed="rId2"/>
          <a:stretch>
            <a:fillRect/>
          </a:stretch>
        </p:blipFill>
        <p:spPr>
          <a:xfrm>
            <a:off x="1981200" y="1114426"/>
            <a:ext cx="8229600" cy="3533775"/>
          </a:xfrm>
          <a:prstGeom prst="rect">
            <a:avLst/>
          </a:prstGeom>
        </p:spPr>
      </p:pic>
      <p:sp>
        <p:nvSpPr>
          <p:cNvPr id="6" name="Rectangle 5">
            <a:extLst>
              <a:ext uri="{FF2B5EF4-FFF2-40B4-BE49-F238E27FC236}">
                <a16:creationId xmlns:a16="http://schemas.microsoft.com/office/drawing/2014/main" id="{13F37A32-2340-41AC-BB68-BF254FAD7AB6}"/>
              </a:ext>
            </a:extLst>
          </p:cNvPr>
          <p:cNvSpPr>
            <a:spLocks noChangeArrowheads="1"/>
          </p:cNvSpPr>
          <p:nvPr/>
        </p:nvSpPr>
        <p:spPr bwMode="auto">
          <a:xfrm>
            <a:off x="3361918" y="228601"/>
            <a:ext cx="54681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dirty="0">
                <a:solidFill>
                  <a:srgbClr val="3641A2"/>
                </a:solidFill>
                <a:latin typeface="+mj-lt"/>
              </a:rPr>
              <a:t>New Faculty Orientation</a:t>
            </a:r>
            <a:endParaRPr lang="en-US" altLang="en-US" sz="3600" dirty="0">
              <a:solidFill>
                <a:srgbClr val="000000"/>
              </a:solidFill>
              <a:latin typeface="+mj-lt"/>
            </a:endParaRPr>
          </a:p>
        </p:txBody>
      </p:sp>
      <p:sp>
        <p:nvSpPr>
          <p:cNvPr id="7" name="Title 5">
            <a:extLst>
              <a:ext uri="{FF2B5EF4-FFF2-40B4-BE49-F238E27FC236}">
                <a16:creationId xmlns:a16="http://schemas.microsoft.com/office/drawing/2014/main" id="{CBC56EFE-3F38-497F-9510-CACA94A5A10E}"/>
              </a:ext>
            </a:extLst>
          </p:cNvPr>
          <p:cNvSpPr txBox="1">
            <a:spLocks/>
          </p:cNvSpPr>
          <p:nvPr/>
        </p:nvSpPr>
        <p:spPr bwMode="auto">
          <a:xfrm>
            <a:off x="2209800" y="4260055"/>
            <a:ext cx="7772400" cy="2967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sz="3200" b="1">
                <a:solidFill>
                  <a:srgbClr val="3641A2"/>
                </a:solidFill>
                <a:latin typeface="Calibri"/>
                <a:ea typeface="Geneva" charset="-128"/>
                <a:cs typeface="Calibri"/>
              </a:defRPr>
            </a:lvl1pPr>
            <a:lvl2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2pPr>
            <a:lvl3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3pPr>
            <a:lvl4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4pPr>
            <a:lvl5pPr algn="l" rtl="0" eaLnBrk="0" fontAlgn="base" hangingPunct="0">
              <a:lnSpc>
                <a:spcPct val="90000"/>
              </a:lnSpc>
              <a:spcBef>
                <a:spcPct val="0"/>
              </a:spcBef>
              <a:spcAft>
                <a:spcPct val="0"/>
              </a:spcAft>
              <a:defRPr sz="3200" b="1">
                <a:solidFill>
                  <a:srgbClr val="3641A2"/>
                </a:solidFill>
                <a:latin typeface="Calibri" charset="0"/>
                <a:ea typeface="Geneva" charset="-128"/>
                <a:cs typeface="Calibri" panose="020F0502020204030204" pitchFamily="34" charset="0"/>
              </a:defRPr>
            </a:lvl5pPr>
            <a:lvl6pPr marL="457200" algn="ctr" rtl="0" fontAlgn="base">
              <a:lnSpc>
                <a:spcPct val="90000"/>
              </a:lnSpc>
              <a:spcBef>
                <a:spcPct val="0"/>
              </a:spcBef>
              <a:spcAft>
                <a:spcPct val="0"/>
              </a:spcAft>
              <a:defRPr sz="3600">
                <a:solidFill>
                  <a:schemeClr val="accent2"/>
                </a:solidFill>
                <a:latin typeface="Arial" charset="0"/>
              </a:defRPr>
            </a:lvl6pPr>
            <a:lvl7pPr marL="914400" algn="ctr" rtl="0" fontAlgn="base">
              <a:lnSpc>
                <a:spcPct val="90000"/>
              </a:lnSpc>
              <a:spcBef>
                <a:spcPct val="0"/>
              </a:spcBef>
              <a:spcAft>
                <a:spcPct val="0"/>
              </a:spcAft>
              <a:defRPr sz="3600">
                <a:solidFill>
                  <a:schemeClr val="accent2"/>
                </a:solidFill>
                <a:latin typeface="Arial" charset="0"/>
              </a:defRPr>
            </a:lvl7pPr>
            <a:lvl8pPr marL="1371600" algn="ctr" rtl="0" fontAlgn="base">
              <a:lnSpc>
                <a:spcPct val="90000"/>
              </a:lnSpc>
              <a:spcBef>
                <a:spcPct val="0"/>
              </a:spcBef>
              <a:spcAft>
                <a:spcPct val="0"/>
              </a:spcAft>
              <a:defRPr sz="3600">
                <a:solidFill>
                  <a:schemeClr val="accent2"/>
                </a:solidFill>
                <a:latin typeface="Arial" charset="0"/>
              </a:defRPr>
            </a:lvl8pPr>
            <a:lvl9pPr marL="1828800" algn="ctr" rtl="0" fontAlgn="base">
              <a:lnSpc>
                <a:spcPct val="90000"/>
              </a:lnSpc>
              <a:spcBef>
                <a:spcPct val="0"/>
              </a:spcBef>
              <a:spcAft>
                <a:spcPct val="0"/>
              </a:spcAft>
              <a:defRPr sz="3600">
                <a:solidFill>
                  <a:schemeClr val="accent2"/>
                </a:solidFill>
                <a:latin typeface="Arial" charset="0"/>
              </a:defRPr>
            </a:lvl9pPr>
          </a:lstStyle>
          <a:p>
            <a:pPr algn="ctr"/>
            <a:br>
              <a:rPr lang="en-US" altLang="en-US" sz="3600" kern="0" dirty="0">
                <a:latin typeface="Calibri" panose="020F0502020204030204" pitchFamily="34" charset="0"/>
                <a:ea typeface="Geneva" panose="020B0503030404040204" pitchFamily="34" charset="0"/>
                <a:cs typeface="Calibri" panose="020F0502020204030204" pitchFamily="34" charset="0"/>
              </a:rPr>
            </a:br>
            <a:r>
              <a:rPr lang="en-US" altLang="en-US" sz="3600" kern="0" dirty="0">
                <a:latin typeface="+mj-lt"/>
                <a:ea typeface="Geneva" panose="020B0503030404040204" pitchFamily="34" charset="0"/>
                <a:cs typeface="Calibri" panose="020F0502020204030204" pitchFamily="34" charset="0"/>
              </a:rPr>
              <a:t>Overview of </a:t>
            </a:r>
          </a:p>
          <a:p>
            <a:pPr algn="ctr"/>
            <a:r>
              <a:rPr lang="en-US" altLang="en-US" sz="3600" kern="0" dirty="0">
                <a:latin typeface="+mj-lt"/>
                <a:ea typeface="Geneva" panose="020B0503030404040204" pitchFamily="34" charset="0"/>
                <a:cs typeface="Calibri" panose="020F0502020204030204" pitchFamily="34" charset="0"/>
              </a:rPr>
              <a:t>UMass Chan Medical School and </a:t>
            </a:r>
          </a:p>
          <a:p>
            <a:pPr algn="ctr"/>
            <a:r>
              <a:rPr lang="en-US" altLang="en-US" sz="3600" kern="0" dirty="0">
                <a:latin typeface="+mj-lt"/>
                <a:ea typeface="Geneva" panose="020B0503030404040204" pitchFamily="34" charset="0"/>
                <a:cs typeface="Calibri" panose="020F0502020204030204" pitchFamily="34" charset="0"/>
              </a:rPr>
              <a:t>UMass Memorial Health</a:t>
            </a:r>
          </a:p>
        </p:txBody>
      </p:sp>
    </p:spTree>
    <p:extLst>
      <p:ext uri="{BB962C8B-B14F-4D97-AF65-F5344CB8AC3E}">
        <p14:creationId xmlns:p14="http://schemas.microsoft.com/office/powerpoint/2010/main" val="2020691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524000" y="0"/>
            <a:ext cx="9144000" cy="1371600"/>
          </a:xfrm>
        </p:spPr>
        <p:txBody>
          <a:bodyPr>
            <a:normAutofit/>
          </a:bodyPr>
          <a:lstStyle/>
          <a:p>
            <a:pPr algn="ctr"/>
            <a:r>
              <a:rPr lang="en-US" dirty="0">
                <a:latin typeface="Calibri" pitchFamily="4" charset="0"/>
                <a:ea typeface="Geneva" pitchFamily="4" charset="0"/>
              </a:rPr>
              <a:t>Your OFA Team</a:t>
            </a:r>
          </a:p>
        </p:txBody>
      </p:sp>
      <p:pic>
        <p:nvPicPr>
          <p:cNvPr id="13" name="Picture 12" descr="A picture containing person, tree, glasses, smiling&#10;&#10;Description automatically generated">
            <a:extLst>
              <a:ext uri="{FF2B5EF4-FFF2-40B4-BE49-F238E27FC236}">
                <a16:creationId xmlns:a16="http://schemas.microsoft.com/office/drawing/2014/main" id="{A079CDE8-6F2E-C4B5-1D9A-9CAE03A76A2F}"/>
              </a:ext>
            </a:extLst>
          </p:cNvPr>
          <p:cNvPicPr>
            <a:picLocks noChangeAspect="1"/>
          </p:cNvPicPr>
          <p:nvPr/>
        </p:nvPicPr>
        <p:blipFill>
          <a:blip r:embed="rId2"/>
          <a:stretch>
            <a:fillRect/>
          </a:stretch>
        </p:blipFill>
        <p:spPr>
          <a:xfrm>
            <a:off x="5060719" y="827907"/>
            <a:ext cx="1476698" cy="1960444"/>
          </a:xfrm>
          <a:prstGeom prst="ellipse">
            <a:avLst/>
          </a:prstGeom>
        </p:spPr>
      </p:pic>
      <p:pic>
        <p:nvPicPr>
          <p:cNvPr id="15" name="Picture 14" descr="A picture containing person, wall, indoor, red&#10;&#10;Description automatically generated">
            <a:extLst>
              <a:ext uri="{FF2B5EF4-FFF2-40B4-BE49-F238E27FC236}">
                <a16:creationId xmlns:a16="http://schemas.microsoft.com/office/drawing/2014/main" id="{C1D02496-603F-D53A-7932-6D6E10689D07}"/>
              </a:ext>
            </a:extLst>
          </p:cNvPr>
          <p:cNvPicPr>
            <a:picLocks noChangeAspect="1"/>
          </p:cNvPicPr>
          <p:nvPr/>
        </p:nvPicPr>
        <p:blipFill>
          <a:blip r:embed="rId3"/>
          <a:stretch>
            <a:fillRect/>
          </a:stretch>
        </p:blipFill>
        <p:spPr>
          <a:xfrm>
            <a:off x="4742562" y="3616258"/>
            <a:ext cx="1476698" cy="1890174"/>
          </a:xfrm>
          <a:prstGeom prst="ellipse">
            <a:avLst/>
          </a:prstGeom>
        </p:spPr>
      </p:pic>
      <p:pic>
        <p:nvPicPr>
          <p:cNvPr id="24" name="Picture 23" descr="A person smiling for the camera&#10;&#10;Description automatically generated with low confidence">
            <a:extLst>
              <a:ext uri="{FF2B5EF4-FFF2-40B4-BE49-F238E27FC236}">
                <a16:creationId xmlns:a16="http://schemas.microsoft.com/office/drawing/2014/main" id="{DCC0C90F-2B1E-4838-36EF-18BAEBFAD7F6}"/>
              </a:ext>
            </a:extLst>
          </p:cNvPr>
          <p:cNvPicPr>
            <a:picLocks noChangeAspect="1"/>
          </p:cNvPicPr>
          <p:nvPr/>
        </p:nvPicPr>
        <p:blipFill>
          <a:blip r:embed="rId4"/>
          <a:stretch>
            <a:fillRect/>
          </a:stretch>
        </p:blipFill>
        <p:spPr>
          <a:xfrm>
            <a:off x="8695819" y="838614"/>
            <a:ext cx="1582882" cy="1939030"/>
          </a:xfrm>
          <a:prstGeom prst="ellipse">
            <a:avLst/>
          </a:prstGeom>
        </p:spPr>
      </p:pic>
      <p:sp>
        <p:nvSpPr>
          <p:cNvPr id="26" name="Rectangle 25">
            <a:extLst>
              <a:ext uri="{FF2B5EF4-FFF2-40B4-BE49-F238E27FC236}">
                <a16:creationId xmlns:a16="http://schemas.microsoft.com/office/drawing/2014/main" id="{9897DA13-285C-6D53-D2D8-FD5B3F8A66C6}"/>
              </a:ext>
            </a:extLst>
          </p:cNvPr>
          <p:cNvSpPr/>
          <p:nvPr/>
        </p:nvSpPr>
        <p:spPr>
          <a:xfrm>
            <a:off x="77592" y="354269"/>
            <a:ext cx="3668486" cy="63271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erson smiling in front of a bookshelf&#10;&#10;Description automatically generated with medium confidence">
            <a:extLst>
              <a:ext uri="{FF2B5EF4-FFF2-40B4-BE49-F238E27FC236}">
                <a16:creationId xmlns:a16="http://schemas.microsoft.com/office/drawing/2014/main" id="{2B041720-DCD3-F887-4EA3-3241C4677628}"/>
              </a:ext>
            </a:extLst>
          </p:cNvPr>
          <p:cNvPicPr>
            <a:picLocks noGrp="1" noChangeAspect="1"/>
          </p:cNvPicPr>
          <p:nvPr>
            <p:ph idx="1"/>
          </p:nvPr>
        </p:nvPicPr>
        <p:blipFill>
          <a:blip r:embed="rId5"/>
          <a:stretch>
            <a:fillRect/>
          </a:stretch>
        </p:blipFill>
        <p:spPr>
          <a:xfrm>
            <a:off x="947506" y="492849"/>
            <a:ext cx="1802088" cy="2234974"/>
          </a:xfrm>
          <a:prstGeom prst="ellipse">
            <a:avLst/>
          </a:prstGeom>
          <a:ln w="47625">
            <a:solidFill>
              <a:schemeClr val="bg2"/>
            </a:solidFill>
          </a:ln>
        </p:spPr>
      </p:pic>
      <p:pic>
        <p:nvPicPr>
          <p:cNvPr id="35" name="Picture 34" descr="A person smiling for the camera&#10;&#10;Description automatically generated with low confidence">
            <a:extLst>
              <a:ext uri="{FF2B5EF4-FFF2-40B4-BE49-F238E27FC236}">
                <a16:creationId xmlns:a16="http://schemas.microsoft.com/office/drawing/2014/main" id="{99F073F9-4D82-925F-2F6D-396C2E6889CE}"/>
              </a:ext>
            </a:extLst>
          </p:cNvPr>
          <p:cNvPicPr>
            <a:picLocks noChangeAspect="1"/>
          </p:cNvPicPr>
          <p:nvPr/>
        </p:nvPicPr>
        <p:blipFill rotWithShape="1">
          <a:blip r:embed="rId6"/>
          <a:srcRect l="4479" t="2124" r="6067" b="16986"/>
          <a:stretch/>
        </p:blipFill>
        <p:spPr>
          <a:xfrm>
            <a:off x="1074076" y="3429000"/>
            <a:ext cx="1675518" cy="2292725"/>
          </a:xfrm>
          <a:prstGeom prst="ellipse">
            <a:avLst/>
          </a:prstGeom>
          <a:ln w="44450">
            <a:solidFill>
              <a:schemeClr val="bg2"/>
            </a:solidFill>
          </a:ln>
        </p:spPr>
      </p:pic>
      <p:sp>
        <p:nvSpPr>
          <p:cNvPr id="36" name="TextBox 35">
            <a:extLst>
              <a:ext uri="{FF2B5EF4-FFF2-40B4-BE49-F238E27FC236}">
                <a16:creationId xmlns:a16="http://schemas.microsoft.com/office/drawing/2014/main" id="{9E592EAF-297F-DDE6-7266-CD81F2943BCB}"/>
              </a:ext>
            </a:extLst>
          </p:cNvPr>
          <p:cNvSpPr txBox="1"/>
          <p:nvPr/>
        </p:nvSpPr>
        <p:spPr>
          <a:xfrm>
            <a:off x="353815" y="2768002"/>
            <a:ext cx="2989469" cy="553998"/>
          </a:xfrm>
          <a:prstGeom prst="rect">
            <a:avLst/>
          </a:prstGeom>
          <a:noFill/>
        </p:spPr>
        <p:txBody>
          <a:bodyPr wrap="square" rtlCol="0">
            <a:spAutoFit/>
          </a:bodyPr>
          <a:lstStyle/>
          <a:p>
            <a:pPr algn="ctr"/>
            <a:r>
              <a:rPr lang="en-US" sz="1600" b="1" dirty="0">
                <a:solidFill>
                  <a:schemeClr val="bg1"/>
                </a:solidFill>
              </a:rPr>
              <a:t>Mary </a:t>
            </a:r>
            <a:r>
              <a:rPr lang="en-US" sz="1600" b="1" dirty="0" err="1">
                <a:solidFill>
                  <a:schemeClr val="bg1"/>
                </a:solidFill>
              </a:rPr>
              <a:t>Ahn</a:t>
            </a:r>
            <a:r>
              <a:rPr lang="en-US" sz="1600" b="1" dirty="0">
                <a:solidFill>
                  <a:schemeClr val="bg1"/>
                </a:solidFill>
              </a:rPr>
              <a:t>, MD</a:t>
            </a:r>
          </a:p>
          <a:p>
            <a:pPr algn="ctr"/>
            <a:r>
              <a:rPr lang="en-US" sz="1400" dirty="0">
                <a:solidFill>
                  <a:schemeClr val="bg1"/>
                </a:solidFill>
              </a:rPr>
              <a:t>Vice Provost for Faculty Affairs</a:t>
            </a:r>
          </a:p>
        </p:txBody>
      </p:sp>
      <p:sp>
        <p:nvSpPr>
          <p:cNvPr id="37" name="TextBox 36">
            <a:extLst>
              <a:ext uri="{FF2B5EF4-FFF2-40B4-BE49-F238E27FC236}">
                <a16:creationId xmlns:a16="http://schemas.microsoft.com/office/drawing/2014/main" id="{B354E255-214E-6540-3532-E0954336CE3E}"/>
              </a:ext>
            </a:extLst>
          </p:cNvPr>
          <p:cNvSpPr txBox="1"/>
          <p:nvPr/>
        </p:nvSpPr>
        <p:spPr>
          <a:xfrm>
            <a:off x="286124" y="5766510"/>
            <a:ext cx="2989469" cy="769441"/>
          </a:xfrm>
          <a:prstGeom prst="rect">
            <a:avLst/>
          </a:prstGeom>
          <a:noFill/>
        </p:spPr>
        <p:txBody>
          <a:bodyPr wrap="square" rtlCol="0">
            <a:spAutoFit/>
          </a:bodyPr>
          <a:lstStyle/>
          <a:p>
            <a:pPr algn="ctr"/>
            <a:r>
              <a:rPr lang="en-US" sz="1600" b="1" dirty="0">
                <a:solidFill>
                  <a:schemeClr val="bg1"/>
                </a:solidFill>
              </a:rPr>
              <a:t>Emily Green, PhD, MA</a:t>
            </a:r>
          </a:p>
          <a:p>
            <a:pPr algn="ctr"/>
            <a:r>
              <a:rPr lang="en-US" sz="1400" dirty="0">
                <a:solidFill>
                  <a:schemeClr val="bg1"/>
                </a:solidFill>
              </a:rPr>
              <a:t>Associate Vice Provost for Faculty Development</a:t>
            </a:r>
          </a:p>
        </p:txBody>
      </p:sp>
      <p:sp>
        <p:nvSpPr>
          <p:cNvPr id="38" name="TextBox 37">
            <a:extLst>
              <a:ext uri="{FF2B5EF4-FFF2-40B4-BE49-F238E27FC236}">
                <a16:creationId xmlns:a16="http://schemas.microsoft.com/office/drawing/2014/main" id="{64891989-6C5E-032B-5C89-BBEACF0FC6D7}"/>
              </a:ext>
            </a:extLst>
          </p:cNvPr>
          <p:cNvSpPr txBox="1"/>
          <p:nvPr/>
        </p:nvSpPr>
        <p:spPr>
          <a:xfrm>
            <a:off x="4217569" y="2817584"/>
            <a:ext cx="3151952" cy="523220"/>
          </a:xfrm>
          <a:prstGeom prst="rect">
            <a:avLst/>
          </a:prstGeom>
          <a:noFill/>
        </p:spPr>
        <p:txBody>
          <a:bodyPr wrap="square" rtlCol="0">
            <a:spAutoFit/>
          </a:bodyPr>
          <a:lstStyle/>
          <a:p>
            <a:pPr algn="ctr"/>
            <a:r>
              <a:rPr lang="en-US" sz="1400" b="1" dirty="0">
                <a:solidFill>
                  <a:srgbClr val="C00000"/>
                </a:solidFill>
              </a:rPr>
              <a:t>Eileen O’Brien, MA, CAGS, LSW</a:t>
            </a:r>
          </a:p>
          <a:p>
            <a:pPr algn="ctr"/>
            <a:r>
              <a:rPr lang="en-US" sz="1400" dirty="0">
                <a:solidFill>
                  <a:srgbClr val="002060"/>
                </a:solidFill>
              </a:rPr>
              <a:t>Academic Administrative Manager III</a:t>
            </a:r>
          </a:p>
        </p:txBody>
      </p:sp>
      <p:sp>
        <p:nvSpPr>
          <p:cNvPr id="39" name="TextBox 38">
            <a:extLst>
              <a:ext uri="{FF2B5EF4-FFF2-40B4-BE49-F238E27FC236}">
                <a16:creationId xmlns:a16="http://schemas.microsoft.com/office/drawing/2014/main" id="{D3409619-C8FF-73C6-ACA4-ABFE7FF406CA}"/>
              </a:ext>
            </a:extLst>
          </p:cNvPr>
          <p:cNvSpPr txBox="1"/>
          <p:nvPr/>
        </p:nvSpPr>
        <p:spPr>
          <a:xfrm>
            <a:off x="8000408" y="2788654"/>
            <a:ext cx="3151952" cy="523220"/>
          </a:xfrm>
          <a:prstGeom prst="rect">
            <a:avLst/>
          </a:prstGeom>
          <a:noFill/>
        </p:spPr>
        <p:txBody>
          <a:bodyPr wrap="square" rtlCol="0">
            <a:spAutoFit/>
          </a:bodyPr>
          <a:lstStyle/>
          <a:p>
            <a:pPr algn="ctr"/>
            <a:r>
              <a:rPr lang="en-US" sz="1400" b="1" dirty="0">
                <a:solidFill>
                  <a:srgbClr val="C00000"/>
                </a:solidFill>
              </a:rPr>
              <a:t>Margie Rodriguez</a:t>
            </a:r>
          </a:p>
          <a:p>
            <a:pPr algn="ctr"/>
            <a:r>
              <a:rPr lang="en-US" sz="1400" dirty="0">
                <a:solidFill>
                  <a:srgbClr val="002060"/>
                </a:solidFill>
              </a:rPr>
              <a:t>Executive Assistant to VPFA </a:t>
            </a:r>
          </a:p>
        </p:txBody>
      </p:sp>
      <p:sp>
        <p:nvSpPr>
          <p:cNvPr id="40" name="TextBox 39">
            <a:extLst>
              <a:ext uri="{FF2B5EF4-FFF2-40B4-BE49-F238E27FC236}">
                <a16:creationId xmlns:a16="http://schemas.microsoft.com/office/drawing/2014/main" id="{BE33A5AC-CA84-831B-9569-FE067F083FC5}"/>
              </a:ext>
            </a:extLst>
          </p:cNvPr>
          <p:cNvSpPr txBox="1"/>
          <p:nvPr/>
        </p:nvSpPr>
        <p:spPr>
          <a:xfrm>
            <a:off x="4002925" y="5660792"/>
            <a:ext cx="3270240" cy="523220"/>
          </a:xfrm>
          <a:prstGeom prst="rect">
            <a:avLst/>
          </a:prstGeom>
          <a:noFill/>
        </p:spPr>
        <p:txBody>
          <a:bodyPr wrap="square" rtlCol="0">
            <a:spAutoFit/>
          </a:bodyPr>
          <a:lstStyle/>
          <a:p>
            <a:pPr algn="ctr"/>
            <a:r>
              <a:rPr lang="en-US" sz="1400" b="1" dirty="0">
                <a:solidFill>
                  <a:srgbClr val="C00000"/>
                </a:solidFill>
              </a:rPr>
              <a:t>Gennie Ludovico</a:t>
            </a:r>
          </a:p>
          <a:p>
            <a:pPr algn="ctr"/>
            <a:r>
              <a:rPr lang="en-US" sz="1400" dirty="0">
                <a:solidFill>
                  <a:srgbClr val="002060"/>
                </a:solidFill>
              </a:rPr>
              <a:t>Senior Academic Personnel Specialist </a:t>
            </a:r>
          </a:p>
        </p:txBody>
      </p:sp>
      <p:sp>
        <p:nvSpPr>
          <p:cNvPr id="4" name="TextBox 3">
            <a:extLst>
              <a:ext uri="{FF2B5EF4-FFF2-40B4-BE49-F238E27FC236}">
                <a16:creationId xmlns:a16="http://schemas.microsoft.com/office/drawing/2014/main" id="{88829356-D01A-03F1-C38D-03E20491C645}"/>
              </a:ext>
            </a:extLst>
          </p:cNvPr>
          <p:cNvSpPr txBox="1"/>
          <p:nvPr/>
        </p:nvSpPr>
        <p:spPr>
          <a:xfrm>
            <a:off x="8062366" y="5660792"/>
            <a:ext cx="3270240" cy="523220"/>
          </a:xfrm>
          <a:prstGeom prst="rect">
            <a:avLst/>
          </a:prstGeom>
          <a:noFill/>
        </p:spPr>
        <p:txBody>
          <a:bodyPr wrap="square" rtlCol="0">
            <a:spAutoFit/>
          </a:bodyPr>
          <a:lstStyle/>
          <a:p>
            <a:pPr algn="ctr"/>
            <a:r>
              <a:rPr lang="en-US" sz="1400" b="1" dirty="0">
                <a:solidFill>
                  <a:srgbClr val="C00000"/>
                </a:solidFill>
              </a:rPr>
              <a:t>Carrie Wambach</a:t>
            </a:r>
          </a:p>
          <a:p>
            <a:pPr algn="ctr"/>
            <a:r>
              <a:rPr lang="en-US" sz="1400" dirty="0">
                <a:solidFill>
                  <a:srgbClr val="002060"/>
                </a:solidFill>
              </a:rPr>
              <a:t>Academic Personnel Specialist </a:t>
            </a:r>
          </a:p>
        </p:txBody>
      </p:sp>
      <p:pic>
        <p:nvPicPr>
          <p:cNvPr id="2" name="Picture 1">
            <a:extLst>
              <a:ext uri="{FF2B5EF4-FFF2-40B4-BE49-F238E27FC236}">
                <a16:creationId xmlns:a16="http://schemas.microsoft.com/office/drawing/2014/main" id="{076F5114-1367-F479-E946-4366065D0502}"/>
              </a:ext>
            </a:extLst>
          </p:cNvPr>
          <p:cNvPicPr>
            <a:picLocks noChangeAspect="1"/>
          </p:cNvPicPr>
          <p:nvPr/>
        </p:nvPicPr>
        <p:blipFill>
          <a:blip r:embed="rId7"/>
          <a:srcRect t="526" b="526"/>
          <a:stretch/>
        </p:blipFill>
        <p:spPr>
          <a:xfrm>
            <a:off x="8959137" y="3616258"/>
            <a:ext cx="1476698" cy="1890174"/>
          </a:xfrm>
          <a:prstGeom prst="ellipse">
            <a:avLst/>
          </a:prstGeom>
        </p:spPr>
      </p:pic>
    </p:spTree>
    <p:extLst>
      <p:ext uri="{BB962C8B-B14F-4D97-AF65-F5344CB8AC3E}">
        <p14:creationId xmlns:p14="http://schemas.microsoft.com/office/powerpoint/2010/main" val="2858475471"/>
      </p:ext>
    </p:extLst>
  </p:cSld>
  <p:clrMapOvr>
    <a:masterClrMapping/>
  </p:clrMapOvr>
  <p:transition>
    <p:zoom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04748-8BEA-45A3-9009-5D6738A83AE9}"/>
              </a:ext>
            </a:extLst>
          </p:cNvPr>
          <p:cNvSpPr txBox="1"/>
          <p:nvPr/>
        </p:nvSpPr>
        <p:spPr>
          <a:xfrm>
            <a:off x="914400" y="388834"/>
            <a:ext cx="10896600" cy="1015663"/>
          </a:xfrm>
          <a:prstGeom prst="rect">
            <a:avLst/>
          </a:prstGeom>
          <a:noFill/>
        </p:spPr>
        <p:txBody>
          <a:bodyPr wrap="square">
            <a:spAutoFit/>
          </a:bodyPr>
          <a:lstStyle/>
          <a:p>
            <a:r>
              <a:rPr lang="en-US" altLang="en-US" sz="3000" b="1" dirty="0">
                <a:solidFill>
                  <a:srgbClr val="3641A2"/>
                </a:solidFill>
                <a:latin typeface="+mj-lt"/>
              </a:rPr>
              <a:t>For more information, visit the Office of Faculty Affairs website.</a:t>
            </a:r>
            <a:endParaRPr lang="en-US" sz="3000" dirty="0">
              <a:latin typeface="+mj-lt"/>
            </a:endParaRPr>
          </a:p>
        </p:txBody>
      </p:sp>
      <p:pic>
        <p:nvPicPr>
          <p:cNvPr id="3" name="Picture 2">
            <a:extLst>
              <a:ext uri="{FF2B5EF4-FFF2-40B4-BE49-F238E27FC236}">
                <a16:creationId xmlns:a16="http://schemas.microsoft.com/office/drawing/2014/main" id="{5168A125-33AD-48A6-B531-7C4F4989F88D}"/>
              </a:ext>
            </a:extLst>
          </p:cNvPr>
          <p:cNvPicPr>
            <a:picLocks noChangeAspect="1"/>
          </p:cNvPicPr>
          <p:nvPr/>
        </p:nvPicPr>
        <p:blipFill>
          <a:blip r:embed="rId2"/>
          <a:stretch>
            <a:fillRect/>
          </a:stretch>
        </p:blipFill>
        <p:spPr>
          <a:xfrm>
            <a:off x="2682240" y="1323517"/>
            <a:ext cx="6675120" cy="4210967"/>
          </a:xfrm>
          <a:prstGeom prst="rect">
            <a:avLst/>
          </a:prstGeom>
        </p:spPr>
      </p:pic>
      <p:pic>
        <p:nvPicPr>
          <p:cNvPr id="4" name="Picture 3">
            <a:extLst>
              <a:ext uri="{FF2B5EF4-FFF2-40B4-BE49-F238E27FC236}">
                <a16:creationId xmlns:a16="http://schemas.microsoft.com/office/drawing/2014/main" id="{823296F7-FBD2-498C-8F25-8F90A07C1DB3}"/>
              </a:ext>
            </a:extLst>
          </p:cNvPr>
          <p:cNvPicPr>
            <a:picLocks noChangeAspect="1"/>
          </p:cNvPicPr>
          <p:nvPr/>
        </p:nvPicPr>
        <p:blipFill>
          <a:blip r:embed="rId3"/>
          <a:stretch>
            <a:fillRect/>
          </a:stretch>
        </p:blipFill>
        <p:spPr>
          <a:xfrm>
            <a:off x="3778238" y="4114800"/>
            <a:ext cx="5564326" cy="762000"/>
          </a:xfrm>
          <a:prstGeom prst="rect">
            <a:avLst/>
          </a:prstGeom>
        </p:spPr>
      </p:pic>
    </p:spTree>
    <p:extLst>
      <p:ext uri="{BB962C8B-B14F-4D97-AF65-F5344CB8AC3E}">
        <p14:creationId xmlns:p14="http://schemas.microsoft.com/office/powerpoint/2010/main" val="882940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BQJCdZlRS0CZ4x.mJOu_J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tJU0Zmy_0eQhHeoSdUc9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KhykVFUMZkW4l.Gi3kV6ZQ"/>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
</p:tagLst>
</file>

<file path=ppt/tags/tag17.xml><?xml version="1.0" encoding="utf-8"?>
<p:tagLst xmlns:a="http://schemas.openxmlformats.org/drawingml/2006/main" xmlns:r="http://schemas.openxmlformats.org/officeDocument/2006/relationships" xmlns:p="http://schemas.openxmlformats.org/presentationml/2006/main">
  <p:tag name="NAME" val="Moon"/>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1HSrPjkRIEibp.OzF3WkYA"/>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o8zmRdeHTEam3udcdBPI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7.9JwP1KfE.kSfmFAqOym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JGpfBURgRkKQPXD78lxNO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iJAN36nkM0.MYJkOhAgV2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lAoXYtl8EUmrqseG1q39C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eV10Z0XCdkuQvnY7Jbli3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9ekWeMS00qjjjJfsIkx.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3TsORh0Ms0KiR0xg_IEeU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WP0CPb7Syk22sj_nhffXn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BQJCdZlRS0CZ4x.mJOu_J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jtJU0Zmy_0eQhHeoSdUc9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iJAN36nkM0.MYJkOhAgV2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KhykVFUMZkW4l.Gi3kV6Z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XIi51ltcCEiuWI4_7BVjyA"/>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
</p:tagLst>
</file>

<file path=ppt/tags/tag46.xml><?xml version="1.0" encoding="utf-8"?>
<p:tagLst xmlns:a="http://schemas.openxmlformats.org/drawingml/2006/main" xmlns:r="http://schemas.openxmlformats.org/officeDocument/2006/relationships" xmlns:p="http://schemas.openxmlformats.org/presentationml/2006/main">
  <p:tag name="NAME" val="Moon"/>
</p:tagLst>
</file>

<file path=ppt/tags/tag47.xml><?xml version="1.0" encoding="utf-8"?>
<p:tagLst xmlns:a="http://schemas.openxmlformats.org/drawingml/2006/main" xmlns:r="http://schemas.openxmlformats.org/officeDocument/2006/relationships" xmlns:p="http://schemas.openxmlformats.org/presentationml/2006/main">
  <p:tag name="NAME" val="Moon"/>
</p:tagLst>
</file>

<file path=ppt/tags/tag4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AoXYtl8EUmrqseG1q39Cg"/>
</p:tagLst>
</file>

<file path=ppt/tags/tag5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5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vxn1pidLfkGMEqveWNW8H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JJiLLdHmIkyPBdBiNtvvk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eV10Z0XCdkuQvnY7Jbli3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JGpfBURgRkKQPXD78lxNO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s9ekWeMS00qjjjJfsIkx.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3TsORh0Ms0KiR0xg_IEeU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WP0CPb7Syk22sj_nhffXng"/>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UMass_CF_UMO006">
  <a:themeElements>
    <a:clrScheme name="Current">
      <a:dk1>
        <a:srgbClr val="000000"/>
      </a:dk1>
      <a:lt1>
        <a:srgbClr val="FFFFFF"/>
      </a:lt1>
      <a:dk2>
        <a:srgbClr val="001F48"/>
      </a:dk2>
      <a:lt2>
        <a:srgbClr val="FFFFFF"/>
      </a:lt2>
      <a:accent1>
        <a:srgbClr val="B9CCDF"/>
      </a:accent1>
      <a:accent2>
        <a:srgbClr val="5B81C5"/>
      </a:accent2>
      <a:accent3>
        <a:srgbClr val="183263"/>
      </a:accent3>
      <a:accent4>
        <a:srgbClr val="77933C"/>
      </a:accent4>
      <a:accent5>
        <a:srgbClr val="335490"/>
      </a:accent5>
      <a:accent6>
        <a:srgbClr val="808080"/>
      </a:accent6>
      <a:hlink>
        <a:srgbClr val="183263"/>
      </a:hlink>
      <a:folHlink>
        <a:srgbClr val="77933C"/>
      </a:folHlink>
    </a:clrScheme>
    <a:fontScheme name="curr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5_UMass_CF_UMO006 1">
        <a:dk1>
          <a:srgbClr val="000000"/>
        </a:dk1>
        <a:lt1>
          <a:srgbClr val="FFFFFF"/>
        </a:lt1>
        <a:dk2>
          <a:srgbClr val="001F48"/>
        </a:dk2>
        <a:lt2>
          <a:srgbClr val="FFFFFF"/>
        </a:lt2>
        <a:accent1>
          <a:srgbClr val="B9CCDF"/>
        </a:accent1>
        <a:accent2>
          <a:srgbClr val="5B81C5"/>
        </a:accent2>
        <a:accent3>
          <a:srgbClr val="FFFFFF"/>
        </a:accent3>
        <a:accent4>
          <a:srgbClr val="000000"/>
        </a:accent4>
        <a:accent5>
          <a:srgbClr val="D9E2EC"/>
        </a:accent5>
        <a:accent6>
          <a:srgbClr val="5274B2"/>
        </a:accent6>
        <a:hlink>
          <a:srgbClr val="183263"/>
        </a:hlink>
        <a:folHlink>
          <a:srgbClr val="77933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E939B81-A638-B941-94C8-E67C7C066B6B}" vid="{6829FBA2-4E50-CB46-A684-9ECF93F9D995}"/>
    </a:ext>
  </a:extLst>
</a:theme>
</file>

<file path=ppt/theme/theme4.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assChan-GeneralUse 2pt0" id="{85D930D6-D425-403B-A3DA-CC1ED990860F}" vid="{0CA18458-10AE-4EFE-A852-2501156FDF74}"/>
    </a:ext>
  </a:extLst>
</a:theme>
</file>

<file path=ppt/theme/theme5.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assChan-GeneralUse 2pt0" id="{85D930D6-D425-403B-A3DA-CC1ED990860F}" vid="{0CA18458-10AE-4EFE-A852-2501156FDF74}"/>
    </a:ext>
  </a:extLst>
</a:theme>
</file>

<file path=ppt/theme/theme6.xml><?xml version="1.0" encoding="utf-8"?>
<a:theme xmlns:a="http://schemas.openxmlformats.org/drawingml/2006/main" name="Content Options_Alternate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2C00463-1834-044A-AFE7-CE91D6A68713}" vid="{F1109A84-8847-9E4C-BBA2-CFBBB5CC607C}"/>
    </a:ext>
  </a:extLst>
</a:theme>
</file>

<file path=ppt/theme/theme7.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B33B917-3104-1C4F-B780-A11C1DBE120E}" vid="{607D932B-61A7-B14D-BFB6-AE07F8B7721E}"/>
    </a:ext>
  </a:extLst>
</a:theme>
</file>

<file path=ppt/theme/theme8.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assChan-GeneralUse 2pt0" id="{85D930D6-D425-403B-A3DA-CC1ED990860F}" vid="{0CA18458-10AE-4EFE-A852-2501156FDF74}"/>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AE92E6827EDE4DBA0F1381DFEA28A3" ma:contentTypeVersion="16" ma:contentTypeDescription="Create a new document." ma:contentTypeScope="" ma:versionID="d1563887af67980b62cae8bdc5317aa5">
  <xsd:schema xmlns:xsd="http://www.w3.org/2001/XMLSchema" xmlns:xs="http://www.w3.org/2001/XMLSchema" xmlns:p="http://schemas.microsoft.com/office/2006/metadata/properties" xmlns:ns1="http://schemas.microsoft.com/sharepoint/v3" xmlns:ns2="de5d919e-7e70-4201-88bf-dd5fb95c3d92" xmlns:ns3="334832cb-f99f-45cb-a65f-8a88db7f8e3a" targetNamespace="http://schemas.microsoft.com/office/2006/metadata/properties" ma:root="true" ma:fieldsID="d0409251efc947f212370bb80088d135" ns1:_="" ns2:_="" ns3:_="">
    <xsd:import namespace="http://schemas.microsoft.com/sharepoint/v3"/>
    <xsd:import namespace="de5d919e-7e70-4201-88bf-dd5fb95c3d92"/>
    <xsd:import namespace="334832cb-f99f-45cb-a65f-8a88db7f8e3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1:_ip_UnifiedCompliancePolicyProperties" minOccurs="0"/>
                <xsd:element ref="ns1:_ip_UnifiedCompliancePolicyUIAc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5d919e-7e70-4201-88bf-dd5fb95c3d9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4832cb-f99f-45cb-a65f-8a88db7f8e3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47bc294-f0ba-4c2d-9b86-2bf181ec2275}" ma:internalName="TaxCatchAll" ma:showField="CatchAllData" ma:web="334832cb-f99f-45cb-a65f-8a88db7f8e3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20A4A9-4B6D-444A-A734-0CC20149F271}"/>
</file>

<file path=customXml/itemProps2.xml><?xml version="1.0" encoding="utf-8"?>
<ds:datastoreItem xmlns:ds="http://schemas.openxmlformats.org/officeDocument/2006/customXml" ds:itemID="{5128C95E-CD8A-4EE0-95EC-0F63CA6F1BC6}"/>
</file>

<file path=docProps/app.xml><?xml version="1.0" encoding="utf-8"?>
<Properties xmlns="http://schemas.openxmlformats.org/officeDocument/2006/extended-properties" xmlns:vt="http://schemas.openxmlformats.org/officeDocument/2006/docPropsVTypes">
  <TotalTime>21237</TotalTime>
  <Words>3098</Words>
  <Application>Microsoft Macintosh PowerPoint</Application>
  <PresentationFormat>Widescreen</PresentationFormat>
  <Paragraphs>429</Paragraphs>
  <Slides>36</Slides>
  <Notes>14</Notes>
  <HiddenSlides>0</HiddenSlides>
  <MMClips>1</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1</vt:i4>
      </vt:variant>
      <vt:variant>
        <vt:lpstr>Slide Titles</vt:lpstr>
      </vt:variant>
      <vt:variant>
        <vt:i4>36</vt:i4>
      </vt:variant>
    </vt:vector>
  </HeadingPairs>
  <TitlesOfParts>
    <vt:vector size="57" baseType="lpstr">
      <vt:lpstr>Arial</vt:lpstr>
      <vt:lpstr>Arial Black</vt:lpstr>
      <vt:lpstr>Calibri</vt:lpstr>
      <vt:lpstr>Calisto MT</vt:lpstr>
      <vt:lpstr>Corbel</vt:lpstr>
      <vt:lpstr>Frutiger LT Std 55 Roman</vt:lpstr>
      <vt:lpstr>Georgia</vt:lpstr>
      <vt:lpstr>Lato Light</vt:lpstr>
      <vt:lpstr>Sarabun</vt:lpstr>
      <vt:lpstr>Segoe UI</vt:lpstr>
      <vt:lpstr>Times</vt:lpstr>
      <vt:lpstr>Wingdings</vt:lpstr>
      <vt:lpstr>1_Default Design</vt:lpstr>
      <vt:lpstr>5_UMass_CF_UMO006</vt:lpstr>
      <vt:lpstr>2_Standard</vt:lpstr>
      <vt:lpstr>2_Standard</vt:lpstr>
      <vt:lpstr>2_Standard</vt:lpstr>
      <vt:lpstr>Content Options_Alternate Footer</vt:lpstr>
      <vt:lpstr>2_Standard</vt:lpstr>
      <vt:lpstr>2_Standard</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OFA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 of 2026</vt:lpstr>
      <vt:lpstr>PowerPoint Presentation</vt:lpstr>
      <vt:lpstr>PowerPoint Presentation</vt:lpstr>
      <vt:lpstr>PowerPoint Presentation</vt:lpstr>
      <vt:lpstr>PowerPoint Presentation</vt:lpstr>
      <vt:lpstr>UMass Chan faculty are world renowned.</vt:lpstr>
      <vt:lpstr>PowerPoint Presentation</vt:lpstr>
      <vt:lpstr>PowerPoint Presentation</vt:lpstr>
      <vt:lpstr>PowerPoint Presentation</vt:lpstr>
      <vt:lpstr>ForHealth Consulting </vt:lpstr>
      <vt:lpstr>Developer and manufacturer of vaccines and biologics</vt:lpstr>
      <vt:lpstr>BRIDGE Innovation &amp; Business Development  </vt:lpstr>
      <vt:lpstr>PowerPoint Presentation</vt:lpstr>
      <vt:lpstr>PowerPoint Presentation</vt:lpstr>
      <vt:lpstr>UMass Memorial Medical Group</vt:lpstr>
      <vt:lpstr>PowerPoint Presentation</vt:lpstr>
      <vt:lpstr>PowerPoint Presentation</vt:lpstr>
    </vt:vector>
  </TitlesOfParts>
  <Company>Hershey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Group/Office</dc:title>
  <dc:creator>mgusic</dc:creator>
  <cp:lastModifiedBy>Ludovico, Gennette</cp:lastModifiedBy>
  <cp:revision>535</cp:revision>
  <cp:lastPrinted>2023-05-02T21:20:11Z</cp:lastPrinted>
  <dcterms:created xsi:type="dcterms:W3CDTF">2019-03-18T16:18:31Z</dcterms:created>
  <dcterms:modified xsi:type="dcterms:W3CDTF">2023-09-12T15:47:41Z</dcterms:modified>
</cp:coreProperties>
</file>