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fntdata" ContentType="application/x-fontdata"/>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52" r:id="rId1"/>
    <p:sldMasterId id="2147483653" r:id="rId2"/>
  </p:sldMasterIdLst>
  <p:notesMasterIdLst>
    <p:notesMasterId r:id="rId4"/>
  </p:notesMasterIdLst>
  <p:sldIdLst>
    <p:sldId id="256" r:id="rId3"/>
  </p:sldIdLst>
  <p:sldSz cx="32918400" cy="21945600"/>
  <p:notesSz cx="6858000" cy="9144000"/>
  <p:embeddedFontLst>
    <p:embeddedFont>
      <p:font typeface="Helvetica Neue" panose="02000503000000020004" pitchFamily="2" charset="0"/>
      <p:regular r:id="rId5"/>
      <p:bold r:id="rId6"/>
      <p:italic r:id="rId7"/>
      <p:boldItalic r:id="rId8"/>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5376"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5376"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5376"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5376"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5376"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5376"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5376"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5376"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5376"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D7AC3CCA-C797-4891-BE02-D94E43425B78}" styleName="Medium Style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C4B1156A-380E-4F78-BDF5-A606A8083BF9}" styleName="Medium Style 4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solidFill>
            <a:schemeClr val="accent4">
              <a:tint val="20000"/>
            </a:schemeClr>
          </a:solidFill>
        </a:fill>
      </a:tcStyle>
    </a:wholeTbl>
    <a:band1H>
      <a:tcStyle>
        <a:tcBdr/>
        <a:fill>
          <a:solidFill>
            <a:schemeClr val="accent4">
              <a:tint val="40000"/>
            </a:schemeClr>
          </a:solidFill>
        </a:fill>
      </a:tcStyle>
    </a:band1H>
    <a:band1V>
      <a:tcStyle>
        <a:tcBdr/>
        <a:fill>
          <a:solidFill>
            <a:schemeClr val="accent4">
              <a:tint val="40000"/>
            </a:schemeClr>
          </a:solidFill>
        </a:fill>
      </a:tcStyle>
    </a:band1V>
    <a:lastCol>
      <a:tcTxStyle b="on"/>
      <a:tcStyle>
        <a:tcBdr/>
      </a:tcStyle>
    </a:lastCol>
    <a:firstCol>
      <a:tcTxStyle b="on"/>
      <a:tcStyle>
        <a:tcBdr/>
      </a:tcStyle>
    </a:firstCol>
    <a:lastRow>
      <a:tcTxStyle b="on"/>
      <a:tcStyle>
        <a:tcBdr>
          <a:top>
            <a:ln w="25400" cmpd="sng">
              <a:solidFill>
                <a:schemeClr val="accent4"/>
              </a:solidFill>
            </a:ln>
          </a:top>
        </a:tcBdr>
        <a:fill>
          <a:solidFill>
            <a:schemeClr val="accent4">
              <a:tint val="20000"/>
            </a:schemeClr>
          </a:solidFill>
        </a:fill>
      </a:tcStyle>
    </a:lastRow>
    <a:firstRow>
      <a:tcTxStyle b="on"/>
      <a:tcStyle>
        <a:tcBdr/>
        <a:fill>
          <a:solidFill>
            <a:schemeClr val="accent4">
              <a:tint val="20000"/>
            </a:schemeClr>
          </a:solidFill>
        </a:fill>
      </a:tcStyle>
    </a:firstRow>
  </a:tblStyle>
  <a:tblStyle styleId="{22838BEF-8BB2-4498-84A7-C5851F593DF1}" styleName="Medium Style 4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16D9F66E-5EB9-4882-86FB-DCBF35E3C3E4}" styleName="Medium Style 4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793D81CF-94F2-401A-BA57-92F5A7B2D0C5}" styleName="Medium Style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5202B0CA-FC54-4496-8BCA-5EF66A818D29}" styleName="Dark Style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dk1">
              <a:tint val="20000"/>
            </a:schemeClr>
          </a:solidFill>
        </a:fill>
      </a:tcStyle>
    </a:lastRow>
    <a:firstRow>
      <a:tcTxStyle b="on">
        <a:fontRef idx="minor">
          <a:scrgbClr r="0" g="0" b="0"/>
        </a:fontRef>
        <a:schemeClr val="lt1"/>
      </a:tcTxStyle>
      <a:tcStyle>
        <a:tcBdr/>
        <a:fill>
          <a:solidFill>
            <a:schemeClr val="dk1"/>
          </a:solidFill>
        </a:fill>
      </a:tcStyle>
    </a:firstRow>
  </a:tblStyle>
  <a:tblStyle styleId="{ED083AE6-46FA-4A59-8FB0-9F97EB10719F}" styleName="Light Style 3 - Accent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 styleId="{1E171933-4619-4E11-9A3F-F7608DF75F80}" styleName="Medium Style 1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a:noFill/>
            </a:ln>
          </a:insideV>
        </a:tcBdr>
        <a:fill>
          <a:solidFill>
            <a:schemeClr val="lt1"/>
          </a:solidFill>
        </a:fill>
      </a:tcStyle>
    </a:wholeTbl>
    <a:band1H>
      <a:tcStyle>
        <a:tcBdr/>
        <a:fill>
          <a:solidFill>
            <a:schemeClr val="accent4">
              <a:tint val="20000"/>
            </a:schemeClr>
          </a:solidFill>
        </a:fill>
      </a:tcStyle>
    </a:band1H>
    <a:band1V>
      <a:tcStyle>
        <a:tcBdr/>
        <a:fill>
          <a:solidFill>
            <a:schemeClr val="accent4">
              <a:tint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solidFill>
            <a:schemeClr val="lt1"/>
          </a:solidFill>
        </a:fill>
      </a:tcStyle>
    </a:lastRow>
    <a:firstRow>
      <a:tcTxStyle b="on">
        <a:fontRef idx="minor">
          <a:scrgbClr r="0" g="0" b="0"/>
        </a:fontRef>
        <a:schemeClr val="lt1"/>
      </a:tcTxStyle>
      <a:tcStyle>
        <a:tcBdr/>
        <a:fill>
          <a:solidFill>
            <a:schemeClr val="accent4"/>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5858"/>
    <p:restoredTop sz="94757"/>
  </p:normalViewPr>
  <p:slideViewPr>
    <p:cSldViewPr snapToGrid="0" snapToObjects="1">
      <p:cViewPr varScale="1">
        <p:scale>
          <a:sx n="33" d="100"/>
          <a:sy n="33" d="100"/>
        </p:scale>
        <p:origin x="2240" y="28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font" Target="fonts/font4.fntdata"/><Relationship Id="rId3" Type="http://schemas.openxmlformats.org/officeDocument/2006/relationships/slide" Target="slides/slide1.xml"/><Relationship Id="rId7" Type="http://schemas.openxmlformats.org/officeDocument/2006/relationships/font" Target="fonts/font3.fntdata"/><Relationship Id="rId12" Type="http://schemas.openxmlformats.org/officeDocument/2006/relationships/tableStyles" Target="tableStyle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font" Target="fonts/font2.fntdata"/><Relationship Id="rId11" Type="http://schemas.openxmlformats.org/officeDocument/2006/relationships/theme" Target="theme/theme1.xml"/><Relationship Id="rId5" Type="http://schemas.openxmlformats.org/officeDocument/2006/relationships/font" Target="fonts/font1.fntdata"/><Relationship Id="rId10" Type="http://schemas.openxmlformats.org/officeDocument/2006/relationships/viewProps" Target="viewProps.xml"/><Relationship Id="rId4" Type="http://schemas.openxmlformats.org/officeDocument/2006/relationships/notesMaster" Target="notesMasters/notesMaster1.xml"/><Relationship Id="rId9" Type="http://schemas.openxmlformats.org/officeDocument/2006/relationships/presProps" Target="presProps.xml"/></Relationships>
</file>

<file path=ppt/charts/_rels/chart1.xml.rels><?xml version="1.0" encoding="UTF-8" standalone="yes"?>
<Relationships xmlns="http://schemas.openxmlformats.org/package/2006/relationships"><Relationship Id="rId3" Type="http://schemas.openxmlformats.org/officeDocument/2006/relationships/oleObject" Target="Book1" TargetMode="External"/><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800" b="1" i="0" u="none" strike="noStrike" kern="1200" spc="0" baseline="0">
                <a:solidFill>
                  <a:schemeClr val="tx1">
                    <a:lumMod val="65000"/>
                    <a:lumOff val="35000"/>
                  </a:schemeClr>
                </a:solidFill>
                <a:latin typeface="+mn-lt"/>
                <a:ea typeface="+mn-ea"/>
                <a:cs typeface="+mn-cs"/>
              </a:defRPr>
            </a:pPr>
            <a:r>
              <a:rPr lang="en-US" sz="2800" b="1"/>
              <a:t>Flu Clinic Totals</a:t>
            </a:r>
          </a:p>
        </c:rich>
      </c:tx>
      <c:overlay val="0"/>
      <c:spPr>
        <a:noFill/>
        <a:ln>
          <a:noFill/>
        </a:ln>
        <a:effectLst/>
      </c:spPr>
      <c:txPr>
        <a:bodyPr rot="0" spcFirstLastPara="1" vertOverflow="ellipsis" vert="horz" wrap="square" anchor="ctr" anchorCtr="1"/>
        <a:lstStyle/>
        <a:p>
          <a:pPr>
            <a:defRPr sz="2800" b="1"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0"/>
          <c:order val="0"/>
          <c:tx>
            <c:strRef>
              <c:f>Sheet1!$B$1</c:f>
              <c:strCache>
                <c:ptCount val="1"/>
                <c:pt idx="0">
                  <c:v># of Vaccinations Received</c:v>
                </c:pt>
              </c:strCache>
            </c:strRef>
          </c:tx>
          <c:spPr>
            <a:solidFill>
              <a:schemeClr val="tx1"/>
            </a:solidFill>
            <a:ln>
              <a:noFill/>
            </a:ln>
            <a:effectLst/>
          </c:spPr>
          <c:invertIfNegative val="0"/>
          <c:cat>
            <c:numRef>
              <c:f>Sheet1!$A$2:$A$5</c:f>
              <c:numCache>
                <c:formatCode>General</c:formatCode>
                <c:ptCount val="4"/>
                <c:pt idx="0">
                  <c:v>2014</c:v>
                </c:pt>
                <c:pt idx="1">
                  <c:v>2015</c:v>
                </c:pt>
                <c:pt idx="2">
                  <c:v>2016</c:v>
                </c:pt>
                <c:pt idx="3">
                  <c:v>2017</c:v>
                </c:pt>
              </c:numCache>
            </c:numRef>
          </c:cat>
          <c:val>
            <c:numRef>
              <c:f>Sheet1!$B$2:$B$5</c:f>
              <c:numCache>
                <c:formatCode>General</c:formatCode>
                <c:ptCount val="4"/>
                <c:pt idx="0">
                  <c:v>320</c:v>
                </c:pt>
                <c:pt idx="1">
                  <c:v>1179</c:v>
                </c:pt>
                <c:pt idx="2">
                  <c:v>1175</c:v>
                </c:pt>
                <c:pt idx="3">
                  <c:v>1174</c:v>
                </c:pt>
              </c:numCache>
            </c:numRef>
          </c:val>
          <c:extLst>
            <c:ext xmlns:c16="http://schemas.microsoft.com/office/drawing/2014/chart" uri="{C3380CC4-5D6E-409C-BE32-E72D297353CC}">
              <c16:uniqueId val="{00000000-6DF5-AC49-AB32-A377A38CD26D}"/>
            </c:ext>
          </c:extLst>
        </c:ser>
        <c:dLbls>
          <c:showLegendKey val="0"/>
          <c:showVal val="0"/>
          <c:showCatName val="0"/>
          <c:showSerName val="0"/>
          <c:showPercent val="0"/>
          <c:showBubbleSize val="0"/>
        </c:dLbls>
        <c:gapWidth val="219"/>
        <c:overlap val="-27"/>
        <c:axId val="1671515504"/>
        <c:axId val="1671863632"/>
      </c:barChart>
      <c:catAx>
        <c:axId val="1671515504"/>
        <c:scaling>
          <c:orientation val="minMax"/>
        </c:scaling>
        <c:delete val="0"/>
        <c:axPos val="b"/>
        <c:title>
          <c:tx>
            <c:rich>
              <a:bodyPr rot="0" spcFirstLastPara="1" vertOverflow="ellipsis" vert="horz" wrap="square" anchor="ctr" anchorCtr="1"/>
              <a:lstStyle/>
              <a:p>
                <a:pPr>
                  <a:defRPr sz="2400" b="1" i="0" u="none" strike="noStrike" kern="1200" baseline="0">
                    <a:solidFill>
                      <a:schemeClr val="tx1">
                        <a:lumMod val="65000"/>
                        <a:lumOff val="35000"/>
                      </a:schemeClr>
                    </a:solidFill>
                    <a:latin typeface="+mn-lt"/>
                    <a:ea typeface="+mn-ea"/>
                    <a:cs typeface="+mn-cs"/>
                  </a:defRPr>
                </a:pPr>
                <a:r>
                  <a:rPr lang="en-US" sz="2400" b="1"/>
                  <a:t>Year</a:t>
                </a:r>
              </a:p>
            </c:rich>
          </c:tx>
          <c:overlay val="0"/>
          <c:spPr>
            <a:noFill/>
            <a:ln>
              <a:noFill/>
            </a:ln>
            <a:effectLst/>
          </c:spPr>
          <c:txPr>
            <a:bodyPr rot="0" spcFirstLastPara="1" vertOverflow="ellipsis" vert="horz" wrap="square" anchor="ctr" anchorCtr="1"/>
            <a:lstStyle/>
            <a:p>
              <a:pPr>
                <a:defRPr sz="2400" b="1" i="0" u="none" strike="noStrike" kern="1200" baseline="0">
                  <a:solidFill>
                    <a:schemeClr val="tx1">
                      <a:lumMod val="65000"/>
                      <a:lumOff val="35000"/>
                    </a:schemeClr>
                  </a:solidFill>
                  <a:latin typeface="+mn-lt"/>
                  <a:ea typeface="+mn-ea"/>
                  <a:cs typeface="+mn-cs"/>
                </a:defRPr>
              </a:pPr>
              <a:endParaRPr lang="en-US"/>
            </a:p>
          </c:txPr>
        </c:title>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endParaRPr lang="en-US"/>
          </a:p>
        </c:txPr>
        <c:crossAx val="1671863632"/>
        <c:crosses val="autoZero"/>
        <c:auto val="1"/>
        <c:lblAlgn val="ctr"/>
        <c:lblOffset val="100"/>
        <c:noMultiLvlLbl val="0"/>
      </c:catAx>
      <c:valAx>
        <c:axId val="1671863632"/>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2400" b="1" i="0" u="none" strike="noStrike" kern="1200" baseline="0">
                    <a:solidFill>
                      <a:schemeClr val="tx1">
                        <a:lumMod val="65000"/>
                        <a:lumOff val="35000"/>
                      </a:schemeClr>
                    </a:solidFill>
                    <a:latin typeface="+mn-lt"/>
                    <a:ea typeface="+mn-ea"/>
                    <a:cs typeface="+mn-cs"/>
                  </a:defRPr>
                </a:pPr>
                <a:r>
                  <a:rPr lang="en-US" sz="2400" b="1" baseline="0"/>
                  <a:t># of Vaccines Recieved</a:t>
                </a:r>
                <a:endParaRPr lang="en-US" sz="2400" b="1"/>
              </a:p>
            </c:rich>
          </c:tx>
          <c:overlay val="0"/>
          <c:spPr>
            <a:noFill/>
            <a:ln>
              <a:noFill/>
            </a:ln>
            <a:effectLst/>
          </c:spPr>
          <c:txPr>
            <a:bodyPr rot="-5400000" spcFirstLastPara="1" vertOverflow="ellipsis" vert="horz" wrap="square" anchor="ctr" anchorCtr="1"/>
            <a:lstStyle/>
            <a:p>
              <a:pPr>
                <a:defRPr sz="2400" b="1" i="0" u="none" strike="noStrike" kern="1200" baseline="0">
                  <a:solidFill>
                    <a:schemeClr val="tx1">
                      <a:lumMod val="65000"/>
                      <a:lumOff val="35000"/>
                    </a:schemeClr>
                  </a:solidFill>
                  <a:latin typeface="+mn-lt"/>
                  <a:ea typeface="+mn-ea"/>
                  <a:cs typeface="+mn-cs"/>
                </a:defRPr>
              </a:pPr>
              <a:endParaRPr lang="en-US"/>
            </a:p>
          </c:txPr>
        </c:title>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endParaRPr lang="en-US"/>
          </a:p>
        </c:txPr>
        <c:crossAx val="1671515504"/>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857250" y="685800"/>
            <a:ext cx="51435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lstStyle>
            <a:lvl1pPr marL="457200" lvl="0" indent="-317500">
              <a:spcBef>
                <a:spcPts val="0"/>
              </a:spcBef>
              <a:spcAft>
                <a:spcPts val="0"/>
              </a:spcAft>
              <a:buSzPts val="1400"/>
              <a:buChar char="●"/>
              <a:defRPr sz="1100"/>
            </a:lvl1pPr>
            <a:lvl2pPr marL="914400" lvl="1" indent="-317500">
              <a:spcBef>
                <a:spcPts val="0"/>
              </a:spcBef>
              <a:spcAft>
                <a:spcPts val="0"/>
              </a:spcAft>
              <a:buSzPts val="1400"/>
              <a:buChar char="○"/>
              <a:defRPr sz="1100"/>
            </a:lvl2pPr>
            <a:lvl3pPr marL="1371600" lvl="2" indent="-317500">
              <a:spcBef>
                <a:spcPts val="0"/>
              </a:spcBef>
              <a:spcAft>
                <a:spcPts val="0"/>
              </a:spcAft>
              <a:buSzPts val="1400"/>
              <a:buChar char="■"/>
              <a:defRPr sz="1100"/>
            </a:lvl3pPr>
            <a:lvl4pPr marL="1828800" lvl="3" indent="-317500">
              <a:spcBef>
                <a:spcPts val="0"/>
              </a:spcBef>
              <a:spcAft>
                <a:spcPts val="0"/>
              </a:spcAft>
              <a:buSzPts val="1400"/>
              <a:buChar char="●"/>
              <a:defRPr sz="1100"/>
            </a:lvl4pPr>
            <a:lvl5pPr marL="2286000" lvl="4" indent="-317500">
              <a:spcBef>
                <a:spcPts val="0"/>
              </a:spcBef>
              <a:spcAft>
                <a:spcPts val="0"/>
              </a:spcAft>
              <a:buSzPts val="1400"/>
              <a:buChar char="○"/>
              <a:defRPr sz="1100"/>
            </a:lvl5pPr>
            <a:lvl6pPr marL="2743200" lvl="5" indent="-317500">
              <a:spcBef>
                <a:spcPts val="0"/>
              </a:spcBef>
              <a:spcAft>
                <a:spcPts val="0"/>
              </a:spcAft>
              <a:buSzPts val="1400"/>
              <a:buChar char="■"/>
              <a:defRPr sz="1100"/>
            </a:lvl6pPr>
            <a:lvl7pPr marL="3200400" lvl="6" indent="-317500">
              <a:spcBef>
                <a:spcPts val="0"/>
              </a:spcBef>
              <a:spcAft>
                <a:spcPts val="0"/>
              </a:spcAft>
              <a:buSzPts val="1400"/>
              <a:buChar char="●"/>
              <a:defRPr sz="1100"/>
            </a:lvl7pPr>
            <a:lvl8pPr marL="3657600" lvl="7" indent="-317500">
              <a:spcBef>
                <a:spcPts val="0"/>
              </a:spcBef>
              <a:spcAft>
                <a:spcPts val="0"/>
              </a:spcAft>
              <a:buSzPts val="1400"/>
              <a:buChar char="○"/>
              <a:defRPr sz="1100"/>
            </a:lvl8pPr>
            <a:lvl9pPr marL="4114800" lvl="8" indent="-317500">
              <a:spcBef>
                <a:spcPts val="0"/>
              </a:spcBef>
              <a:spcAft>
                <a:spcPts val="0"/>
              </a:spcAft>
              <a:buSzPts val="14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5376"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5376"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5376"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5376"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5376"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5376"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5376"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5376"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5376"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3"/>
        <p:cNvGrpSpPr/>
        <p:nvPr/>
      </p:nvGrpSpPr>
      <p:grpSpPr>
        <a:xfrm>
          <a:off x="0" y="0"/>
          <a:ext cx="0" cy="0"/>
          <a:chOff x="0" y="0"/>
          <a:chExt cx="0" cy="0"/>
        </a:xfrm>
      </p:grpSpPr>
      <p:sp>
        <p:nvSpPr>
          <p:cNvPr id="124" name="Google Shape;124;g188f32a344_2_59:notes"/>
          <p:cNvSpPr>
            <a:spLocks noGrp="1" noRot="1" noChangeAspect="1"/>
          </p:cNvSpPr>
          <p:nvPr>
            <p:ph type="sldImg" idx="2"/>
          </p:nvPr>
        </p:nvSpPr>
        <p:spPr>
          <a:xfrm>
            <a:off x="857250" y="685800"/>
            <a:ext cx="51435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25" name="Google Shape;125;g188f32a344_2_59: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marR="0" lvl="0" indent="0" algn="l" rtl="0">
              <a:spcBef>
                <a:spcPts val="0"/>
              </a:spcBef>
              <a:spcAft>
                <a:spcPts val="0"/>
              </a:spcAft>
              <a:buClr>
                <a:schemeClr val="dk1"/>
              </a:buClr>
              <a:buFont typeface="Arial"/>
              <a:buNone/>
            </a:pPr>
            <a:r>
              <a:rPr lang="en" sz="1100" b="0" i="0" u="none" strike="noStrike" cap="none" dirty="0">
                <a:solidFill>
                  <a:schemeClr val="dk1"/>
                </a:solidFill>
                <a:latin typeface="Arial"/>
                <a:ea typeface="Arial"/>
                <a:cs typeface="Arial"/>
                <a:sym typeface="Arial"/>
              </a:rPr>
              <a:t>1,188/25,076 kids received injections (4.8% vaccination rate)</a:t>
            </a:r>
            <a:endParaRPr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Standard 3 columns">
  <p:cSld name="Standard 3 columns">
    <p:spTree>
      <p:nvGrpSpPr>
        <p:cNvPr id="1" name="Shape 42"/>
        <p:cNvGrpSpPr/>
        <p:nvPr/>
      </p:nvGrpSpPr>
      <p:grpSpPr>
        <a:xfrm>
          <a:off x="0" y="0"/>
          <a:ext cx="0" cy="0"/>
          <a:chOff x="0" y="0"/>
          <a:chExt cx="0" cy="0"/>
        </a:xfrm>
      </p:grpSpPr>
      <p:sp>
        <p:nvSpPr>
          <p:cNvPr id="43" name="Google Shape;43;p2"/>
          <p:cNvSpPr txBox="1">
            <a:spLocks noGrp="1"/>
          </p:cNvSpPr>
          <p:nvPr>
            <p:ph type="body" idx="1"/>
          </p:nvPr>
        </p:nvSpPr>
        <p:spPr>
          <a:xfrm>
            <a:off x="678139" y="4196902"/>
            <a:ext cx="10193040" cy="622080"/>
          </a:xfrm>
          <a:prstGeom prst="rect">
            <a:avLst/>
          </a:prstGeom>
          <a:noFill/>
          <a:ln>
            <a:noFill/>
          </a:ln>
        </p:spPr>
        <p:txBody>
          <a:bodyPr spcFirstLastPara="1" wrap="square" lIns="24075" tIns="24075" rIns="24075" bIns="24075" anchor="t" anchorCtr="0"/>
          <a:lstStyle>
            <a:lvl1pPr marL="1645920" marR="0" lvl="0" indent="-822960" algn="l" rtl="0">
              <a:spcBef>
                <a:spcPts val="360"/>
              </a:spcBef>
              <a:spcAft>
                <a:spcPts val="0"/>
              </a:spcAft>
              <a:buClr>
                <a:srgbClr val="2C3F71"/>
              </a:buClr>
              <a:buSzPts val="400"/>
              <a:buFont typeface="Arial"/>
              <a:buNone/>
              <a:defRPr sz="1800" b="0" i="0" u="none" strike="noStrike" cap="none">
                <a:solidFill>
                  <a:srgbClr val="2C3F71"/>
                </a:solidFill>
                <a:latin typeface="Times New Roman"/>
                <a:ea typeface="Times New Roman"/>
                <a:cs typeface="Times New Roman"/>
                <a:sym typeface="Times New Roman"/>
              </a:defRPr>
            </a:lvl1pPr>
            <a:lvl2pPr marL="3291840" marR="0" lvl="1" indent="-937260" algn="l" rtl="0">
              <a:spcBef>
                <a:spcPts val="360"/>
              </a:spcBef>
              <a:spcAft>
                <a:spcPts val="0"/>
              </a:spcAft>
              <a:buClr>
                <a:schemeClr val="dk1"/>
              </a:buClr>
              <a:buSzPts val="500"/>
              <a:buFont typeface="Arial"/>
              <a:buChar char="–"/>
              <a:defRPr sz="1800" b="0" i="0" u="none" strike="noStrike" cap="none">
                <a:solidFill>
                  <a:schemeClr val="dk1"/>
                </a:solidFill>
                <a:latin typeface="Trebuchet MS"/>
                <a:ea typeface="Trebuchet MS"/>
                <a:cs typeface="Trebuchet MS"/>
                <a:sym typeface="Trebuchet MS"/>
              </a:defRPr>
            </a:lvl2pPr>
            <a:lvl3pPr marL="4937760" marR="0" lvl="2" indent="-937260" algn="l" rtl="0">
              <a:spcBef>
                <a:spcPts val="360"/>
              </a:spcBef>
              <a:spcAft>
                <a:spcPts val="0"/>
              </a:spcAft>
              <a:buClr>
                <a:schemeClr val="dk1"/>
              </a:buClr>
              <a:buSzPts val="500"/>
              <a:buFont typeface="Arial"/>
              <a:buChar char="•"/>
              <a:defRPr sz="1800" b="0" i="0" u="none" strike="noStrike" cap="none">
                <a:solidFill>
                  <a:schemeClr val="dk1"/>
                </a:solidFill>
                <a:latin typeface="Trebuchet MS"/>
                <a:ea typeface="Trebuchet MS"/>
                <a:cs typeface="Trebuchet MS"/>
                <a:sym typeface="Trebuchet MS"/>
              </a:defRPr>
            </a:lvl3pPr>
            <a:lvl4pPr marL="6583680" marR="0" lvl="3" indent="-937260" algn="l" rtl="0">
              <a:spcBef>
                <a:spcPts val="360"/>
              </a:spcBef>
              <a:spcAft>
                <a:spcPts val="0"/>
              </a:spcAft>
              <a:buClr>
                <a:schemeClr val="dk1"/>
              </a:buClr>
              <a:buSzPts val="500"/>
              <a:buFont typeface="Arial"/>
              <a:buChar char="–"/>
              <a:defRPr sz="1800" b="0" i="0" u="none" strike="noStrike" cap="none">
                <a:solidFill>
                  <a:schemeClr val="dk1"/>
                </a:solidFill>
                <a:latin typeface="Trebuchet MS"/>
                <a:ea typeface="Trebuchet MS"/>
                <a:cs typeface="Trebuchet MS"/>
                <a:sym typeface="Trebuchet MS"/>
              </a:defRPr>
            </a:lvl4pPr>
            <a:lvl5pPr marL="8229600" marR="0" lvl="4" indent="-937260" algn="l" rtl="0">
              <a:spcBef>
                <a:spcPts val="360"/>
              </a:spcBef>
              <a:spcAft>
                <a:spcPts val="0"/>
              </a:spcAft>
              <a:buClr>
                <a:schemeClr val="dk1"/>
              </a:buClr>
              <a:buSzPts val="500"/>
              <a:buFont typeface="Arial"/>
              <a:buChar char="»"/>
              <a:defRPr sz="1800" b="0" i="0" u="none" strike="noStrike" cap="none">
                <a:solidFill>
                  <a:schemeClr val="dk1"/>
                </a:solidFill>
                <a:latin typeface="Trebuchet MS"/>
                <a:ea typeface="Trebuchet MS"/>
                <a:cs typeface="Trebuchet MS"/>
                <a:sym typeface="Trebuchet MS"/>
              </a:defRPr>
            </a:lvl5pPr>
            <a:lvl6pPr marL="9875520" marR="0" lvl="5" indent="-1234440" algn="l" rtl="0">
              <a:spcBef>
                <a:spcPts val="1440"/>
              </a:spcBef>
              <a:spcAft>
                <a:spcPts val="0"/>
              </a:spcAft>
              <a:buClr>
                <a:schemeClr val="dk1"/>
              </a:buClr>
              <a:buSzPts val="1800"/>
              <a:buFont typeface="Arial"/>
              <a:buChar char="•"/>
              <a:defRPr sz="6480" b="0" i="0" u="none" strike="noStrike" cap="none">
                <a:solidFill>
                  <a:schemeClr val="dk1"/>
                </a:solidFill>
                <a:latin typeface="Calibri"/>
                <a:ea typeface="Calibri"/>
                <a:cs typeface="Calibri"/>
                <a:sym typeface="Calibri"/>
              </a:defRPr>
            </a:lvl6pPr>
            <a:lvl7pPr marL="11521440" marR="0" lvl="6" indent="-1234440" algn="l" rtl="0">
              <a:spcBef>
                <a:spcPts val="1440"/>
              </a:spcBef>
              <a:spcAft>
                <a:spcPts val="0"/>
              </a:spcAft>
              <a:buClr>
                <a:schemeClr val="dk1"/>
              </a:buClr>
              <a:buSzPts val="1800"/>
              <a:buFont typeface="Arial"/>
              <a:buChar char="•"/>
              <a:defRPr sz="6480" b="0" i="0" u="none" strike="noStrike" cap="none">
                <a:solidFill>
                  <a:schemeClr val="dk1"/>
                </a:solidFill>
                <a:latin typeface="Calibri"/>
                <a:ea typeface="Calibri"/>
                <a:cs typeface="Calibri"/>
                <a:sym typeface="Calibri"/>
              </a:defRPr>
            </a:lvl7pPr>
            <a:lvl8pPr marL="13167360" marR="0" lvl="7" indent="-1234440" algn="l" rtl="0">
              <a:spcBef>
                <a:spcPts val="1440"/>
              </a:spcBef>
              <a:spcAft>
                <a:spcPts val="0"/>
              </a:spcAft>
              <a:buClr>
                <a:schemeClr val="dk1"/>
              </a:buClr>
              <a:buSzPts val="1800"/>
              <a:buFont typeface="Arial"/>
              <a:buChar char="•"/>
              <a:defRPr sz="6480" b="0" i="0" u="none" strike="noStrike" cap="none">
                <a:solidFill>
                  <a:schemeClr val="dk1"/>
                </a:solidFill>
                <a:latin typeface="Calibri"/>
                <a:ea typeface="Calibri"/>
                <a:cs typeface="Calibri"/>
                <a:sym typeface="Calibri"/>
              </a:defRPr>
            </a:lvl8pPr>
            <a:lvl9pPr marL="14813280" marR="0" lvl="8" indent="-1234440" algn="l" rtl="0">
              <a:spcBef>
                <a:spcPts val="1440"/>
              </a:spcBef>
              <a:spcAft>
                <a:spcPts val="0"/>
              </a:spcAft>
              <a:buClr>
                <a:schemeClr val="dk1"/>
              </a:buClr>
              <a:buSzPts val="1800"/>
              <a:buFont typeface="Arial"/>
              <a:buChar char="•"/>
              <a:defRPr sz="6480" b="0" i="0" u="none" strike="noStrike" cap="none">
                <a:solidFill>
                  <a:schemeClr val="dk1"/>
                </a:solidFill>
                <a:latin typeface="Calibri"/>
                <a:ea typeface="Calibri"/>
                <a:cs typeface="Calibri"/>
                <a:sym typeface="Calibri"/>
              </a:defRPr>
            </a:lvl9pPr>
          </a:lstStyle>
          <a:p>
            <a:endParaRPr/>
          </a:p>
        </p:txBody>
      </p:sp>
      <p:sp>
        <p:nvSpPr>
          <p:cNvPr id="44" name="Google Shape;44;p2"/>
          <p:cNvSpPr txBox="1">
            <a:spLocks noGrp="1"/>
          </p:cNvSpPr>
          <p:nvPr>
            <p:ph type="body" idx="2"/>
          </p:nvPr>
        </p:nvSpPr>
        <p:spPr>
          <a:xfrm>
            <a:off x="691754" y="3606682"/>
            <a:ext cx="10180080" cy="532480"/>
          </a:xfrm>
          <a:prstGeom prst="rect">
            <a:avLst/>
          </a:prstGeom>
          <a:noFill/>
          <a:ln>
            <a:noFill/>
          </a:ln>
        </p:spPr>
        <p:txBody>
          <a:bodyPr spcFirstLastPara="1" wrap="square" lIns="24075" tIns="24075" rIns="24075" bIns="24075" anchor="ctr" anchorCtr="0"/>
          <a:lstStyle>
            <a:lvl1pPr marL="1645920" marR="0" lvl="0" indent="-822960" algn="ctr" rtl="0">
              <a:spcBef>
                <a:spcPts val="360"/>
              </a:spcBef>
              <a:spcAft>
                <a:spcPts val="0"/>
              </a:spcAft>
              <a:buClr>
                <a:srgbClr val="2C3F71"/>
              </a:buClr>
              <a:buSzPts val="400"/>
              <a:buFont typeface="Arial"/>
              <a:buNone/>
              <a:defRPr sz="2520" b="1" i="0" u="sng" strike="noStrike" cap="none">
                <a:solidFill>
                  <a:srgbClr val="2C3F71"/>
                </a:solidFill>
                <a:latin typeface="Calibri"/>
                <a:ea typeface="Calibri"/>
                <a:cs typeface="Calibri"/>
                <a:sym typeface="Calibri"/>
              </a:defRPr>
            </a:lvl1pPr>
            <a:lvl2pPr marL="3291840" marR="0" lvl="1" indent="-1394460" algn="l" rtl="0">
              <a:spcBef>
                <a:spcPts val="1800"/>
              </a:spcBef>
              <a:spcAft>
                <a:spcPts val="0"/>
              </a:spcAft>
              <a:buClr>
                <a:schemeClr val="dk1"/>
              </a:buClr>
              <a:buSzPts val="2500"/>
              <a:buFont typeface="Arial"/>
              <a:buChar char="–"/>
              <a:defRPr sz="9000" b="0" i="0" u="none" strike="noStrike" cap="none">
                <a:solidFill>
                  <a:schemeClr val="dk1"/>
                </a:solidFill>
                <a:latin typeface="Calibri"/>
                <a:ea typeface="Calibri"/>
                <a:cs typeface="Calibri"/>
                <a:sym typeface="Calibri"/>
              </a:defRPr>
            </a:lvl2pPr>
            <a:lvl3pPr marL="4937760" marR="0" lvl="2" indent="-1325880" algn="l" rtl="0">
              <a:spcBef>
                <a:spcPts val="1440"/>
              </a:spcBef>
              <a:spcAft>
                <a:spcPts val="0"/>
              </a:spcAft>
              <a:buClr>
                <a:schemeClr val="dk1"/>
              </a:buClr>
              <a:buSzPts val="2200"/>
              <a:buFont typeface="Arial"/>
              <a:buChar char="•"/>
              <a:defRPr sz="7920" b="0" i="0" u="none" strike="noStrike" cap="none">
                <a:solidFill>
                  <a:schemeClr val="dk1"/>
                </a:solidFill>
                <a:latin typeface="Calibri"/>
                <a:ea typeface="Calibri"/>
                <a:cs typeface="Calibri"/>
                <a:sym typeface="Calibri"/>
              </a:defRPr>
            </a:lvl3pPr>
            <a:lvl4pPr marL="6583680" marR="0" lvl="3" indent="-1234440" algn="l" rtl="0">
              <a:spcBef>
                <a:spcPts val="1440"/>
              </a:spcBef>
              <a:spcAft>
                <a:spcPts val="0"/>
              </a:spcAft>
              <a:buClr>
                <a:schemeClr val="dk1"/>
              </a:buClr>
              <a:buSzPts val="1800"/>
              <a:buFont typeface="Arial"/>
              <a:buChar char="–"/>
              <a:defRPr sz="6480" b="0" i="0" u="none" strike="noStrike" cap="none">
                <a:solidFill>
                  <a:schemeClr val="dk1"/>
                </a:solidFill>
                <a:latin typeface="Calibri"/>
                <a:ea typeface="Calibri"/>
                <a:cs typeface="Calibri"/>
                <a:sym typeface="Calibri"/>
              </a:defRPr>
            </a:lvl4pPr>
            <a:lvl5pPr marL="8229600" marR="0" lvl="4" indent="-1234440" algn="l" rtl="0">
              <a:spcBef>
                <a:spcPts val="1440"/>
              </a:spcBef>
              <a:spcAft>
                <a:spcPts val="0"/>
              </a:spcAft>
              <a:buClr>
                <a:schemeClr val="dk1"/>
              </a:buClr>
              <a:buSzPts val="1800"/>
              <a:buFont typeface="Arial"/>
              <a:buChar char="»"/>
              <a:defRPr sz="6480" b="0" i="0" u="none" strike="noStrike" cap="none">
                <a:solidFill>
                  <a:schemeClr val="dk1"/>
                </a:solidFill>
                <a:latin typeface="Calibri"/>
                <a:ea typeface="Calibri"/>
                <a:cs typeface="Calibri"/>
                <a:sym typeface="Calibri"/>
              </a:defRPr>
            </a:lvl5pPr>
            <a:lvl6pPr marL="9875520" marR="0" lvl="5" indent="-1234440" algn="l" rtl="0">
              <a:spcBef>
                <a:spcPts val="1440"/>
              </a:spcBef>
              <a:spcAft>
                <a:spcPts val="0"/>
              </a:spcAft>
              <a:buClr>
                <a:schemeClr val="dk1"/>
              </a:buClr>
              <a:buSzPts val="1800"/>
              <a:buFont typeface="Arial"/>
              <a:buChar char="•"/>
              <a:defRPr sz="6480" b="0" i="0" u="none" strike="noStrike" cap="none">
                <a:solidFill>
                  <a:schemeClr val="dk1"/>
                </a:solidFill>
                <a:latin typeface="Calibri"/>
                <a:ea typeface="Calibri"/>
                <a:cs typeface="Calibri"/>
                <a:sym typeface="Calibri"/>
              </a:defRPr>
            </a:lvl6pPr>
            <a:lvl7pPr marL="11521440" marR="0" lvl="6" indent="-1234440" algn="l" rtl="0">
              <a:spcBef>
                <a:spcPts val="1440"/>
              </a:spcBef>
              <a:spcAft>
                <a:spcPts val="0"/>
              </a:spcAft>
              <a:buClr>
                <a:schemeClr val="dk1"/>
              </a:buClr>
              <a:buSzPts val="1800"/>
              <a:buFont typeface="Arial"/>
              <a:buChar char="•"/>
              <a:defRPr sz="6480" b="0" i="0" u="none" strike="noStrike" cap="none">
                <a:solidFill>
                  <a:schemeClr val="dk1"/>
                </a:solidFill>
                <a:latin typeface="Calibri"/>
                <a:ea typeface="Calibri"/>
                <a:cs typeface="Calibri"/>
                <a:sym typeface="Calibri"/>
              </a:defRPr>
            </a:lvl7pPr>
            <a:lvl8pPr marL="13167360" marR="0" lvl="7" indent="-1234440" algn="l" rtl="0">
              <a:spcBef>
                <a:spcPts val="1440"/>
              </a:spcBef>
              <a:spcAft>
                <a:spcPts val="0"/>
              </a:spcAft>
              <a:buClr>
                <a:schemeClr val="dk1"/>
              </a:buClr>
              <a:buSzPts val="1800"/>
              <a:buFont typeface="Arial"/>
              <a:buChar char="•"/>
              <a:defRPr sz="6480" b="0" i="0" u="none" strike="noStrike" cap="none">
                <a:solidFill>
                  <a:schemeClr val="dk1"/>
                </a:solidFill>
                <a:latin typeface="Calibri"/>
                <a:ea typeface="Calibri"/>
                <a:cs typeface="Calibri"/>
                <a:sym typeface="Calibri"/>
              </a:defRPr>
            </a:lvl8pPr>
            <a:lvl9pPr marL="14813280" marR="0" lvl="8" indent="-1234440" algn="l" rtl="0">
              <a:spcBef>
                <a:spcPts val="1440"/>
              </a:spcBef>
              <a:spcAft>
                <a:spcPts val="0"/>
              </a:spcAft>
              <a:buClr>
                <a:schemeClr val="dk1"/>
              </a:buClr>
              <a:buSzPts val="1800"/>
              <a:buFont typeface="Arial"/>
              <a:buChar char="•"/>
              <a:defRPr sz="6480" b="0" i="0" u="none" strike="noStrike" cap="none">
                <a:solidFill>
                  <a:schemeClr val="dk1"/>
                </a:solidFill>
                <a:latin typeface="Calibri"/>
                <a:ea typeface="Calibri"/>
                <a:cs typeface="Calibri"/>
                <a:sym typeface="Calibri"/>
              </a:defRPr>
            </a:lvl9pPr>
          </a:lstStyle>
          <a:p>
            <a:endParaRPr/>
          </a:p>
        </p:txBody>
      </p:sp>
      <p:sp>
        <p:nvSpPr>
          <p:cNvPr id="45" name="Google Shape;45;p2"/>
          <p:cNvSpPr txBox="1">
            <a:spLocks noGrp="1"/>
          </p:cNvSpPr>
          <p:nvPr>
            <p:ph type="body" idx="3"/>
          </p:nvPr>
        </p:nvSpPr>
        <p:spPr>
          <a:xfrm>
            <a:off x="691754" y="12160320"/>
            <a:ext cx="10194120" cy="622080"/>
          </a:xfrm>
          <a:prstGeom prst="rect">
            <a:avLst/>
          </a:prstGeom>
          <a:noFill/>
          <a:ln>
            <a:noFill/>
          </a:ln>
        </p:spPr>
        <p:txBody>
          <a:bodyPr spcFirstLastPara="1" wrap="square" lIns="24075" tIns="24075" rIns="24075" bIns="24075" anchor="t" anchorCtr="0"/>
          <a:lstStyle>
            <a:lvl1pPr marL="1645920" marR="0" lvl="0" indent="-822960" algn="l" rtl="0">
              <a:spcBef>
                <a:spcPts val="360"/>
              </a:spcBef>
              <a:spcAft>
                <a:spcPts val="0"/>
              </a:spcAft>
              <a:buClr>
                <a:srgbClr val="2C3F71"/>
              </a:buClr>
              <a:buSzPts val="400"/>
              <a:buFont typeface="Arial"/>
              <a:buNone/>
              <a:defRPr sz="1800" b="0" i="0" u="none" strike="noStrike" cap="none">
                <a:solidFill>
                  <a:srgbClr val="2C3F71"/>
                </a:solidFill>
                <a:latin typeface="Times New Roman"/>
                <a:ea typeface="Times New Roman"/>
                <a:cs typeface="Times New Roman"/>
                <a:sym typeface="Times New Roman"/>
              </a:defRPr>
            </a:lvl1pPr>
            <a:lvl2pPr marL="3291840" marR="0" lvl="1" indent="-937260" algn="l" rtl="0">
              <a:spcBef>
                <a:spcPts val="360"/>
              </a:spcBef>
              <a:spcAft>
                <a:spcPts val="0"/>
              </a:spcAft>
              <a:buClr>
                <a:schemeClr val="dk1"/>
              </a:buClr>
              <a:buSzPts val="500"/>
              <a:buFont typeface="Arial"/>
              <a:buChar char="–"/>
              <a:defRPr sz="1800" b="0" i="0" u="none" strike="noStrike" cap="none">
                <a:solidFill>
                  <a:schemeClr val="dk1"/>
                </a:solidFill>
                <a:latin typeface="Trebuchet MS"/>
                <a:ea typeface="Trebuchet MS"/>
                <a:cs typeface="Trebuchet MS"/>
                <a:sym typeface="Trebuchet MS"/>
              </a:defRPr>
            </a:lvl2pPr>
            <a:lvl3pPr marL="4937760" marR="0" lvl="2" indent="-937260" algn="l" rtl="0">
              <a:spcBef>
                <a:spcPts val="360"/>
              </a:spcBef>
              <a:spcAft>
                <a:spcPts val="0"/>
              </a:spcAft>
              <a:buClr>
                <a:schemeClr val="dk1"/>
              </a:buClr>
              <a:buSzPts val="500"/>
              <a:buFont typeface="Arial"/>
              <a:buChar char="•"/>
              <a:defRPr sz="1800" b="0" i="0" u="none" strike="noStrike" cap="none">
                <a:solidFill>
                  <a:schemeClr val="dk1"/>
                </a:solidFill>
                <a:latin typeface="Trebuchet MS"/>
                <a:ea typeface="Trebuchet MS"/>
                <a:cs typeface="Trebuchet MS"/>
                <a:sym typeface="Trebuchet MS"/>
              </a:defRPr>
            </a:lvl3pPr>
            <a:lvl4pPr marL="6583680" marR="0" lvl="3" indent="-937260" algn="l" rtl="0">
              <a:spcBef>
                <a:spcPts val="360"/>
              </a:spcBef>
              <a:spcAft>
                <a:spcPts val="0"/>
              </a:spcAft>
              <a:buClr>
                <a:schemeClr val="dk1"/>
              </a:buClr>
              <a:buSzPts val="500"/>
              <a:buFont typeface="Arial"/>
              <a:buChar char="–"/>
              <a:defRPr sz="1800" b="0" i="0" u="none" strike="noStrike" cap="none">
                <a:solidFill>
                  <a:schemeClr val="dk1"/>
                </a:solidFill>
                <a:latin typeface="Trebuchet MS"/>
                <a:ea typeface="Trebuchet MS"/>
                <a:cs typeface="Trebuchet MS"/>
                <a:sym typeface="Trebuchet MS"/>
              </a:defRPr>
            </a:lvl4pPr>
            <a:lvl5pPr marL="8229600" marR="0" lvl="4" indent="-937260" algn="l" rtl="0">
              <a:spcBef>
                <a:spcPts val="360"/>
              </a:spcBef>
              <a:spcAft>
                <a:spcPts val="0"/>
              </a:spcAft>
              <a:buClr>
                <a:schemeClr val="dk1"/>
              </a:buClr>
              <a:buSzPts val="500"/>
              <a:buFont typeface="Arial"/>
              <a:buChar char="»"/>
              <a:defRPr sz="1800" b="0" i="0" u="none" strike="noStrike" cap="none">
                <a:solidFill>
                  <a:schemeClr val="dk1"/>
                </a:solidFill>
                <a:latin typeface="Trebuchet MS"/>
                <a:ea typeface="Trebuchet MS"/>
                <a:cs typeface="Trebuchet MS"/>
                <a:sym typeface="Trebuchet MS"/>
              </a:defRPr>
            </a:lvl5pPr>
            <a:lvl6pPr marL="9875520" marR="0" lvl="5" indent="-1234440" algn="l" rtl="0">
              <a:spcBef>
                <a:spcPts val="1440"/>
              </a:spcBef>
              <a:spcAft>
                <a:spcPts val="0"/>
              </a:spcAft>
              <a:buClr>
                <a:schemeClr val="dk1"/>
              </a:buClr>
              <a:buSzPts val="1800"/>
              <a:buFont typeface="Arial"/>
              <a:buChar char="•"/>
              <a:defRPr sz="6480" b="0" i="0" u="none" strike="noStrike" cap="none">
                <a:solidFill>
                  <a:schemeClr val="dk1"/>
                </a:solidFill>
                <a:latin typeface="Calibri"/>
                <a:ea typeface="Calibri"/>
                <a:cs typeface="Calibri"/>
                <a:sym typeface="Calibri"/>
              </a:defRPr>
            </a:lvl6pPr>
            <a:lvl7pPr marL="11521440" marR="0" lvl="6" indent="-1234440" algn="l" rtl="0">
              <a:spcBef>
                <a:spcPts val="1440"/>
              </a:spcBef>
              <a:spcAft>
                <a:spcPts val="0"/>
              </a:spcAft>
              <a:buClr>
                <a:schemeClr val="dk1"/>
              </a:buClr>
              <a:buSzPts val="1800"/>
              <a:buFont typeface="Arial"/>
              <a:buChar char="•"/>
              <a:defRPr sz="6480" b="0" i="0" u="none" strike="noStrike" cap="none">
                <a:solidFill>
                  <a:schemeClr val="dk1"/>
                </a:solidFill>
                <a:latin typeface="Calibri"/>
                <a:ea typeface="Calibri"/>
                <a:cs typeface="Calibri"/>
                <a:sym typeface="Calibri"/>
              </a:defRPr>
            </a:lvl7pPr>
            <a:lvl8pPr marL="13167360" marR="0" lvl="7" indent="-1234440" algn="l" rtl="0">
              <a:spcBef>
                <a:spcPts val="1440"/>
              </a:spcBef>
              <a:spcAft>
                <a:spcPts val="0"/>
              </a:spcAft>
              <a:buClr>
                <a:schemeClr val="dk1"/>
              </a:buClr>
              <a:buSzPts val="1800"/>
              <a:buFont typeface="Arial"/>
              <a:buChar char="•"/>
              <a:defRPr sz="6480" b="0" i="0" u="none" strike="noStrike" cap="none">
                <a:solidFill>
                  <a:schemeClr val="dk1"/>
                </a:solidFill>
                <a:latin typeface="Calibri"/>
                <a:ea typeface="Calibri"/>
                <a:cs typeface="Calibri"/>
                <a:sym typeface="Calibri"/>
              </a:defRPr>
            </a:lvl8pPr>
            <a:lvl9pPr marL="14813280" marR="0" lvl="8" indent="-1234440" algn="l" rtl="0">
              <a:spcBef>
                <a:spcPts val="1440"/>
              </a:spcBef>
              <a:spcAft>
                <a:spcPts val="0"/>
              </a:spcAft>
              <a:buClr>
                <a:schemeClr val="dk1"/>
              </a:buClr>
              <a:buSzPts val="1800"/>
              <a:buFont typeface="Arial"/>
              <a:buChar char="•"/>
              <a:defRPr sz="6480" b="0" i="0" u="none" strike="noStrike" cap="none">
                <a:solidFill>
                  <a:schemeClr val="dk1"/>
                </a:solidFill>
                <a:latin typeface="Calibri"/>
                <a:ea typeface="Calibri"/>
                <a:cs typeface="Calibri"/>
                <a:sym typeface="Calibri"/>
              </a:defRPr>
            </a:lvl9pPr>
          </a:lstStyle>
          <a:p>
            <a:endParaRPr/>
          </a:p>
        </p:txBody>
      </p:sp>
      <p:sp>
        <p:nvSpPr>
          <p:cNvPr id="46" name="Google Shape;46;p2"/>
          <p:cNvSpPr txBox="1">
            <a:spLocks noGrp="1"/>
          </p:cNvSpPr>
          <p:nvPr>
            <p:ph type="body" idx="4"/>
          </p:nvPr>
        </p:nvSpPr>
        <p:spPr>
          <a:xfrm>
            <a:off x="706561" y="11591505"/>
            <a:ext cx="10180080" cy="532480"/>
          </a:xfrm>
          <a:prstGeom prst="rect">
            <a:avLst/>
          </a:prstGeom>
          <a:noFill/>
          <a:ln>
            <a:noFill/>
          </a:ln>
        </p:spPr>
        <p:txBody>
          <a:bodyPr spcFirstLastPara="1" wrap="square" lIns="24075" tIns="24075" rIns="24075" bIns="24075" anchor="ctr" anchorCtr="0"/>
          <a:lstStyle>
            <a:lvl1pPr marL="1645920" marR="0" lvl="0" indent="-822960" algn="ctr" rtl="0">
              <a:spcBef>
                <a:spcPts val="360"/>
              </a:spcBef>
              <a:spcAft>
                <a:spcPts val="0"/>
              </a:spcAft>
              <a:buClr>
                <a:srgbClr val="2C3F71"/>
              </a:buClr>
              <a:buSzPts val="400"/>
              <a:buFont typeface="Arial"/>
              <a:buNone/>
              <a:defRPr sz="2520" b="1" i="0" u="sng" strike="noStrike" cap="none">
                <a:solidFill>
                  <a:srgbClr val="2C3F71"/>
                </a:solidFill>
                <a:latin typeface="Calibri"/>
                <a:ea typeface="Calibri"/>
                <a:cs typeface="Calibri"/>
                <a:sym typeface="Calibri"/>
              </a:defRPr>
            </a:lvl1pPr>
            <a:lvl2pPr marL="3291840" marR="0" lvl="1" indent="-1394460" algn="l" rtl="0">
              <a:spcBef>
                <a:spcPts val="1800"/>
              </a:spcBef>
              <a:spcAft>
                <a:spcPts val="0"/>
              </a:spcAft>
              <a:buClr>
                <a:schemeClr val="dk1"/>
              </a:buClr>
              <a:buSzPts val="2500"/>
              <a:buFont typeface="Arial"/>
              <a:buChar char="–"/>
              <a:defRPr sz="9000" b="0" i="0" u="none" strike="noStrike" cap="none">
                <a:solidFill>
                  <a:schemeClr val="dk1"/>
                </a:solidFill>
                <a:latin typeface="Calibri"/>
                <a:ea typeface="Calibri"/>
                <a:cs typeface="Calibri"/>
                <a:sym typeface="Calibri"/>
              </a:defRPr>
            </a:lvl2pPr>
            <a:lvl3pPr marL="4937760" marR="0" lvl="2" indent="-1325880" algn="l" rtl="0">
              <a:spcBef>
                <a:spcPts val="1440"/>
              </a:spcBef>
              <a:spcAft>
                <a:spcPts val="0"/>
              </a:spcAft>
              <a:buClr>
                <a:schemeClr val="dk1"/>
              </a:buClr>
              <a:buSzPts val="2200"/>
              <a:buFont typeface="Arial"/>
              <a:buChar char="•"/>
              <a:defRPr sz="7920" b="0" i="0" u="none" strike="noStrike" cap="none">
                <a:solidFill>
                  <a:schemeClr val="dk1"/>
                </a:solidFill>
                <a:latin typeface="Calibri"/>
                <a:ea typeface="Calibri"/>
                <a:cs typeface="Calibri"/>
                <a:sym typeface="Calibri"/>
              </a:defRPr>
            </a:lvl3pPr>
            <a:lvl4pPr marL="6583680" marR="0" lvl="3" indent="-1234440" algn="l" rtl="0">
              <a:spcBef>
                <a:spcPts val="1440"/>
              </a:spcBef>
              <a:spcAft>
                <a:spcPts val="0"/>
              </a:spcAft>
              <a:buClr>
                <a:schemeClr val="dk1"/>
              </a:buClr>
              <a:buSzPts val="1800"/>
              <a:buFont typeface="Arial"/>
              <a:buChar char="–"/>
              <a:defRPr sz="6480" b="0" i="0" u="none" strike="noStrike" cap="none">
                <a:solidFill>
                  <a:schemeClr val="dk1"/>
                </a:solidFill>
                <a:latin typeface="Calibri"/>
                <a:ea typeface="Calibri"/>
                <a:cs typeface="Calibri"/>
                <a:sym typeface="Calibri"/>
              </a:defRPr>
            </a:lvl4pPr>
            <a:lvl5pPr marL="8229600" marR="0" lvl="4" indent="-1234440" algn="l" rtl="0">
              <a:spcBef>
                <a:spcPts val="1440"/>
              </a:spcBef>
              <a:spcAft>
                <a:spcPts val="0"/>
              </a:spcAft>
              <a:buClr>
                <a:schemeClr val="dk1"/>
              </a:buClr>
              <a:buSzPts val="1800"/>
              <a:buFont typeface="Arial"/>
              <a:buChar char="»"/>
              <a:defRPr sz="6480" b="0" i="0" u="none" strike="noStrike" cap="none">
                <a:solidFill>
                  <a:schemeClr val="dk1"/>
                </a:solidFill>
                <a:latin typeface="Calibri"/>
                <a:ea typeface="Calibri"/>
                <a:cs typeface="Calibri"/>
                <a:sym typeface="Calibri"/>
              </a:defRPr>
            </a:lvl5pPr>
            <a:lvl6pPr marL="9875520" marR="0" lvl="5" indent="-1234440" algn="l" rtl="0">
              <a:spcBef>
                <a:spcPts val="1440"/>
              </a:spcBef>
              <a:spcAft>
                <a:spcPts val="0"/>
              </a:spcAft>
              <a:buClr>
                <a:schemeClr val="dk1"/>
              </a:buClr>
              <a:buSzPts val="1800"/>
              <a:buFont typeface="Arial"/>
              <a:buChar char="•"/>
              <a:defRPr sz="6480" b="0" i="0" u="none" strike="noStrike" cap="none">
                <a:solidFill>
                  <a:schemeClr val="dk1"/>
                </a:solidFill>
                <a:latin typeface="Calibri"/>
                <a:ea typeface="Calibri"/>
                <a:cs typeface="Calibri"/>
                <a:sym typeface="Calibri"/>
              </a:defRPr>
            </a:lvl6pPr>
            <a:lvl7pPr marL="11521440" marR="0" lvl="6" indent="-1234440" algn="l" rtl="0">
              <a:spcBef>
                <a:spcPts val="1440"/>
              </a:spcBef>
              <a:spcAft>
                <a:spcPts val="0"/>
              </a:spcAft>
              <a:buClr>
                <a:schemeClr val="dk1"/>
              </a:buClr>
              <a:buSzPts val="1800"/>
              <a:buFont typeface="Arial"/>
              <a:buChar char="•"/>
              <a:defRPr sz="6480" b="0" i="0" u="none" strike="noStrike" cap="none">
                <a:solidFill>
                  <a:schemeClr val="dk1"/>
                </a:solidFill>
                <a:latin typeface="Calibri"/>
                <a:ea typeface="Calibri"/>
                <a:cs typeface="Calibri"/>
                <a:sym typeface="Calibri"/>
              </a:defRPr>
            </a:lvl7pPr>
            <a:lvl8pPr marL="13167360" marR="0" lvl="7" indent="-1234440" algn="l" rtl="0">
              <a:spcBef>
                <a:spcPts val="1440"/>
              </a:spcBef>
              <a:spcAft>
                <a:spcPts val="0"/>
              </a:spcAft>
              <a:buClr>
                <a:schemeClr val="dk1"/>
              </a:buClr>
              <a:buSzPts val="1800"/>
              <a:buFont typeface="Arial"/>
              <a:buChar char="•"/>
              <a:defRPr sz="6480" b="0" i="0" u="none" strike="noStrike" cap="none">
                <a:solidFill>
                  <a:schemeClr val="dk1"/>
                </a:solidFill>
                <a:latin typeface="Calibri"/>
                <a:ea typeface="Calibri"/>
                <a:cs typeface="Calibri"/>
                <a:sym typeface="Calibri"/>
              </a:defRPr>
            </a:lvl8pPr>
            <a:lvl9pPr marL="14813280" marR="0" lvl="8" indent="-1234440" algn="l" rtl="0">
              <a:spcBef>
                <a:spcPts val="1440"/>
              </a:spcBef>
              <a:spcAft>
                <a:spcPts val="0"/>
              </a:spcAft>
              <a:buClr>
                <a:schemeClr val="dk1"/>
              </a:buClr>
              <a:buSzPts val="1800"/>
              <a:buFont typeface="Arial"/>
              <a:buChar char="•"/>
              <a:defRPr sz="6480" b="0" i="0" u="none" strike="noStrike" cap="none">
                <a:solidFill>
                  <a:schemeClr val="dk1"/>
                </a:solidFill>
                <a:latin typeface="Calibri"/>
                <a:ea typeface="Calibri"/>
                <a:cs typeface="Calibri"/>
                <a:sym typeface="Calibri"/>
              </a:defRPr>
            </a:lvl9pPr>
          </a:lstStyle>
          <a:p>
            <a:endParaRPr/>
          </a:p>
        </p:txBody>
      </p:sp>
      <p:sp>
        <p:nvSpPr>
          <p:cNvPr id="47" name="Google Shape;47;p2"/>
          <p:cNvSpPr txBox="1">
            <a:spLocks noGrp="1"/>
          </p:cNvSpPr>
          <p:nvPr>
            <p:ph type="body" idx="5"/>
          </p:nvPr>
        </p:nvSpPr>
        <p:spPr>
          <a:xfrm>
            <a:off x="11365708" y="14396723"/>
            <a:ext cx="10179000" cy="622080"/>
          </a:xfrm>
          <a:prstGeom prst="rect">
            <a:avLst/>
          </a:prstGeom>
          <a:noFill/>
          <a:ln>
            <a:noFill/>
          </a:ln>
        </p:spPr>
        <p:txBody>
          <a:bodyPr spcFirstLastPara="1" wrap="square" lIns="24075" tIns="24075" rIns="24075" bIns="24075" anchor="t" anchorCtr="0"/>
          <a:lstStyle>
            <a:lvl1pPr marL="1645920" marR="0" lvl="0" indent="-822960" algn="l" rtl="0">
              <a:spcBef>
                <a:spcPts val="360"/>
              </a:spcBef>
              <a:spcAft>
                <a:spcPts val="0"/>
              </a:spcAft>
              <a:buClr>
                <a:srgbClr val="2C3F71"/>
              </a:buClr>
              <a:buSzPts val="400"/>
              <a:buFont typeface="Arial"/>
              <a:buNone/>
              <a:defRPr sz="1800" b="0" i="0" u="none" strike="noStrike" cap="none">
                <a:solidFill>
                  <a:srgbClr val="2C3F71"/>
                </a:solidFill>
                <a:latin typeface="Times New Roman"/>
                <a:ea typeface="Times New Roman"/>
                <a:cs typeface="Times New Roman"/>
                <a:sym typeface="Times New Roman"/>
              </a:defRPr>
            </a:lvl1pPr>
            <a:lvl2pPr marL="3291840" marR="0" lvl="1" indent="-937260" algn="l" rtl="0">
              <a:spcBef>
                <a:spcPts val="360"/>
              </a:spcBef>
              <a:spcAft>
                <a:spcPts val="0"/>
              </a:spcAft>
              <a:buClr>
                <a:schemeClr val="dk1"/>
              </a:buClr>
              <a:buSzPts val="500"/>
              <a:buFont typeface="Arial"/>
              <a:buChar char="–"/>
              <a:defRPr sz="1800" b="0" i="0" u="none" strike="noStrike" cap="none">
                <a:solidFill>
                  <a:schemeClr val="dk1"/>
                </a:solidFill>
                <a:latin typeface="Trebuchet MS"/>
                <a:ea typeface="Trebuchet MS"/>
                <a:cs typeface="Trebuchet MS"/>
                <a:sym typeface="Trebuchet MS"/>
              </a:defRPr>
            </a:lvl2pPr>
            <a:lvl3pPr marL="4937760" marR="0" lvl="2" indent="-937260" algn="l" rtl="0">
              <a:spcBef>
                <a:spcPts val="360"/>
              </a:spcBef>
              <a:spcAft>
                <a:spcPts val="0"/>
              </a:spcAft>
              <a:buClr>
                <a:schemeClr val="dk1"/>
              </a:buClr>
              <a:buSzPts val="500"/>
              <a:buFont typeface="Arial"/>
              <a:buChar char="•"/>
              <a:defRPr sz="1800" b="0" i="0" u="none" strike="noStrike" cap="none">
                <a:solidFill>
                  <a:schemeClr val="dk1"/>
                </a:solidFill>
                <a:latin typeface="Trebuchet MS"/>
                <a:ea typeface="Trebuchet MS"/>
                <a:cs typeface="Trebuchet MS"/>
                <a:sym typeface="Trebuchet MS"/>
              </a:defRPr>
            </a:lvl3pPr>
            <a:lvl4pPr marL="6583680" marR="0" lvl="3" indent="-937260" algn="l" rtl="0">
              <a:spcBef>
                <a:spcPts val="360"/>
              </a:spcBef>
              <a:spcAft>
                <a:spcPts val="0"/>
              </a:spcAft>
              <a:buClr>
                <a:schemeClr val="dk1"/>
              </a:buClr>
              <a:buSzPts val="500"/>
              <a:buFont typeface="Arial"/>
              <a:buChar char="–"/>
              <a:defRPr sz="1800" b="0" i="0" u="none" strike="noStrike" cap="none">
                <a:solidFill>
                  <a:schemeClr val="dk1"/>
                </a:solidFill>
                <a:latin typeface="Trebuchet MS"/>
                <a:ea typeface="Trebuchet MS"/>
                <a:cs typeface="Trebuchet MS"/>
                <a:sym typeface="Trebuchet MS"/>
              </a:defRPr>
            </a:lvl4pPr>
            <a:lvl5pPr marL="8229600" marR="0" lvl="4" indent="-937260" algn="l" rtl="0">
              <a:spcBef>
                <a:spcPts val="360"/>
              </a:spcBef>
              <a:spcAft>
                <a:spcPts val="0"/>
              </a:spcAft>
              <a:buClr>
                <a:schemeClr val="dk1"/>
              </a:buClr>
              <a:buSzPts val="500"/>
              <a:buFont typeface="Arial"/>
              <a:buChar char="»"/>
              <a:defRPr sz="1800" b="0" i="0" u="none" strike="noStrike" cap="none">
                <a:solidFill>
                  <a:schemeClr val="dk1"/>
                </a:solidFill>
                <a:latin typeface="Trebuchet MS"/>
                <a:ea typeface="Trebuchet MS"/>
                <a:cs typeface="Trebuchet MS"/>
                <a:sym typeface="Trebuchet MS"/>
              </a:defRPr>
            </a:lvl5pPr>
            <a:lvl6pPr marL="9875520" marR="0" lvl="5" indent="-1234440" algn="l" rtl="0">
              <a:spcBef>
                <a:spcPts val="1440"/>
              </a:spcBef>
              <a:spcAft>
                <a:spcPts val="0"/>
              </a:spcAft>
              <a:buClr>
                <a:schemeClr val="dk1"/>
              </a:buClr>
              <a:buSzPts val="1800"/>
              <a:buFont typeface="Arial"/>
              <a:buChar char="•"/>
              <a:defRPr sz="6480" b="0" i="0" u="none" strike="noStrike" cap="none">
                <a:solidFill>
                  <a:schemeClr val="dk1"/>
                </a:solidFill>
                <a:latin typeface="Calibri"/>
                <a:ea typeface="Calibri"/>
                <a:cs typeface="Calibri"/>
                <a:sym typeface="Calibri"/>
              </a:defRPr>
            </a:lvl6pPr>
            <a:lvl7pPr marL="11521440" marR="0" lvl="6" indent="-1234440" algn="l" rtl="0">
              <a:spcBef>
                <a:spcPts val="1440"/>
              </a:spcBef>
              <a:spcAft>
                <a:spcPts val="0"/>
              </a:spcAft>
              <a:buClr>
                <a:schemeClr val="dk1"/>
              </a:buClr>
              <a:buSzPts val="1800"/>
              <a:buFont typeface="Arial"/>
              <a:buChar char="•"/>
              <a:defRPr sz="6480" b="0" i="0" u="none" strike="noStrike" cap="none">
                <a:solidFill>
                  <a:schemeClr val="dk1"/>
                </a:solidFill>
                <a:latin typeface="Calibri"/>
                <a:ea typeface="Calibri"/>
                <a:cs typeface="Calibri"/>
                <a:sym typeface="Calibri"/>
              </a:defRPr>
            </a:lvl7pPr>
            <a:lvl8pPr marL="13167360" marR="0" lvl="7" indent="-1234440" algn="l" rtl="0">
              <a:spcBef>
                <a:spcPts val="1440"/>
              </a:spcBef>
              <a:spcAft>
                <a:spcPts val="0"/>
              </a:spcAft>
              <a:buClr>
                <a:schemeClr val="dk1"/>
              </a:buClr>
              <a:buSzPts val="1800"/>
              <a:buFont typeface="Arial"/>
              <a:buChar char="•"/>
              <a:defRPr sz="6480" b="0" i="0" u="none" strike="noStrike" cap="none">
                <a:solidFill>
                  <a:schemeClr val="dk1"/>
                </a:solidFill>
                <a:latin typeface="Calibri"/>
                <a:ea typeface="Calibri"/>
                <a:cs typeface="Calibri"/>
                <a:sym typeface="Calibri"/>
              </a:defRPr>
            </a:lvl8pPr>
            <a:lvl9pPr marL="14813280" marR="0" lvl="8" indent="-1234440" algn="l" rtl="0">
              <a:spcBef>
                <a:spcPts val="1440"/>
              </a:spcBef>
              <a:spcAft>
                <a:spcPts val="0"/>
              </a:spcAft>
              <a:buClr>
                <a:schemeClr val="dk1"/>
              </a:buClr>
              <a:buSzPts val="1800"/>
              <a:buFont typeface="Arial"/>
              <a:buChar char="•"/>
              <a:defRPr sz="6480" b="0" i="0" u="none" strike="noStrike" cap="none">
                <a:solidFill>
                  <a:schemeClr val="dk1"/>
                </a:solidFill>
                <a:latin typeface="Calibri"/>
                <a:ea typeface="Calibri"/>
                <a:cs typeface="Calibri"/>
                <a:sym typeface="Calibri"/>
              </a:defRPr>
            </a:lvl9pPr>
          </a:lstStyle>
          <a:p>
            <a:endParaRPr/>
          </a:p>
        </p:txBody>
      </p:sp>
      <p:sp>
        <p:nvSpPr>
          <p:cNvPr id="48" name="Google Shape;48;p2"/>
          <p:cNvSpPr txBox="1">
            <a:spLocks noGrp="1"/>
          </p:cNvSpPr>
          <p:nvPr>
            <p:ph type="body" idx="6"/>
          </p:nvPr>
        </p:nvSpPr>
        <p:spPr>
          <a:xfrm>
            <a:off x="11365708" y="13811793"/>
            <a:ext cx="10179000" cy="532480"/>
          </a:xfrm>
          <a:prstGeom prst="rect">
            <a:avLst/>
          </a:prstGeom>
          <a:noFill/>
          <a:ln>
            <a:noFill/>
          </a:ln>
        </p:spPr>
        <p:txBody>
          <a:bodyPr spcFirstLastPara="1" wrap="square" lIns="24075" tIns="24075" rIns="24075" bIns="24075" anchor="ctr" anchorCtr="0"/>
          <a:lstStyle>
            <a:lvl1pPr marL="1645920" marR="0" lvl="0" indent="-822960" algn="ctr" rtl="0">
              <a:spcBef>
                <a:spcPts val="360"/>
              </a:spcBef>
              <a:spcAft>
                <a:spcPts val="0"/>
              </a:spcAft>
              <a:buClr>
                <a:srgbClr val="2C3F71"/>
              </a:buClr>
              <a:buSzPts val="400"/>
              <a:buFont typeface="Arial"/>
              <a:buNone/>
              <a:defRPr sz="2520" b="1" i="0" u="sng" strike="noStrike" cap="none">
                <a:solidFill>
                  <a:srgbClr val="2C3F71"/>
                </a:solidFill>
                <a:latin typeface="Calibri"/>
                <a:ea typeface="Calibri"/>
                <a:cs typeface="Calibri"/>
                <a:sym typeface="Calibri"/>
              </a:defRPr>
            </a:lvl1pPr>
            <a:lvl2pPr marL="3291840" marR="0" lvl="1" indent="-1394460" algn="l" rtl="0">
              <a:spcBef>
                <a:spcPts val="1800"/>
              </a:spcBef>
              <a:spcAft>
                <a:spcPts val="0"/>
              </a:spcAft>
              <a:buClr>
                <a:schemeClr val="dk1"/>
              </a:buClr>
              <a:buSzPts val="2500"/>
              <a:buFont typeface="Arial"/>
              <a:buChar char="–"/>
              <a:defRPr sz="9000" b="0" i="0" u="none" strike="noStrike" cap="none">
                <a:solidFill>
                  <a:schemeClr val="dk1"/>
                </a:solidFill>
                <a:latin typeface="Calibri"/>
                <a:ea typeface="Calibri"/>
                <a:cs typeface="Calibri"/>
                <a:sym typeface="Calibri"/>
              </a:defRPr>
            </a:lvl2pPr>
            <a:lvl3pPr marL="4937760" marR="0" lvl="2" indent="-1325880" algn="l" rtl="0">
              <a:spcBef>
                <a:spcPts val="1440"/>
              </a:spcBef>
              <a:spcAft>
                <a:spcPts val="0"/>
              </a:spcAft>
              <a:buClr>
                <a:schemeClr val="dk1"/>
              </a:buClr>
              <a:buSzPts val="2200"/>
              <a:buFont typeface="Arial"/>
              <a:buChar char="•"/>
              <a:defRPr sz="7920" b="0" i="0" u="none" strike="noStrike" cap="none">
                <a:solidFill>
                  <a:schemeClr val="dk1"/>
                </a:solidFill>
                <a:latin typeface="Calibri"/>
                <a:ea typeface="Calibri"/>
                <a:cs typeface="Calibri"/>
                <a:sym typeface="Calibri"/>
              </a:defRPr>
            </a:lvl3pPr>
            <a:lvl4pPr marL="6583680" marR="0" lvl="3" indent="-1234440" algn="l" rtl="0">
              <a:spcBef>
                <a:spcPts val="1440"/>
              </a:spcBef>
              <a:spcAft>
                <a:spcPts val="0"/>
              </a:spcAft>
              <a:buClr>
                <a:schemeClr val="dk1"/>
              </a:buClr>
              <a:buSzPts val="1800"/>
              <a:buFont typeface="Arial"/>
              <a:buChar char="–"/>
              <a:defRPr sz="6480" b="0" i="0" u="none" strike="noStrike" cap="none">
                <a:solidFill>
                  <a:schemeClr val="dk1"/>
                </a:solidFill>
                <a:latin typeface="Calibri"/>
                <a:ea typeface="Calibri"/>
                <a:cs typeface="Calibri"/>
                <a:sym typeface="Calibri"/>
              </a:defRPr>
            </a:lvl4pPr>
            <a:lvl5pPr marL="8229600" marR="0" lvl="4" indent="-1234440" algn="l" rtl="0">
              <a:spcBef>
                <a:spcPts val="1440"/>
              </a:spcBef>
              <a:spcAft>
                <a:spcPts val="0"/>
              </a:spcAft>
              <a:buClr>
                <a:schemeClr val="dk1"/>
              </a:buClr>
              <a:buSzPts val="1800"/>
              <a:buFont typeface="Arial"/>
              <a:buChar char="»"/>
              <a:defRPr sz="6480" b="0" i="0" u="none" strike="noStrike" cap="none">
                <a:solidFill>
                  <a:schemeClr val="dk1"/>
                </a:solidFill>
                <a:latin typeface="Calibri"/>
                <a:ea typeface="Calibri"/>
                <a:cs typeface="Calibri"/>
                <a:sym typeface="Calibri"/>
              </a:defRPr>
            </a:lvl5pPr>
            <a:lvl6pPr marL="9875520" marR="0" lvl="5" indent="-1234440" algn="l" rtl="0">
              <a:spcBef>
                <a:spcPts val="1440"/>
              </a:spcBef>
              <a:spcAft>
                <a:spcPts val="0"/>
              </a:spcAft>
              <a:buClr>
                <a:schemeClr val="dk1"/>
              </a:buClr>
              <a:buSzPts val="1800"/>
              <a:buFont typeface="Arial"/>
              <a:buChar char="•"/>
              <a:defRPr sz="6480" b="0" i="0" u="none" strike="noStrike" cap="none">
                <a:solidFill>
                  <a:schemeClr val="dk1"/>
                </a:solidFill>
                <a:latin typeface="Calibri"/>
                <a:ea typeface="Calibri"/>
                <a:cs typeface="Calibri"/>
                <a:sym typeface="Calibri"/>
              </a:defRPr>
            </a:lvl6pPr>
            <a:lvl7pPr marL="11521440" marR="0" lvl="6" indent="-1234440" algn="l" rtl="0">
              <a:spcBef>
                <a:spcPts val="1440"/>
              </a:spcBef>
              <a:spcAft>
                <a:spcPts val="0"/>
              </a:spcAft>
              <a:buClr>
                <a:schemeClr val="dk1"/>
              </a:buClr>
              <a:buSzPts val="1800"/>
              <a:buFont typeface="Arial"/>
              <a:buChar char="•"/>
              <a:defRPr sz="6480" b="0" i="0" u="none" strike="noStrike" cap="none">
                <a:solidFill>
                  <a:schemeClr val="dk1"/>
                </a:solidFill>
                <a:latin typeface="Calibri"/>
                <a:ea typeface="Calibri"/>
                <a:cs typeface="Calibri"/>
                <a:sym typeface="Calibri"/>
              </a:defRPr>
            </a:lvl7pPr>
            <a:lvl8pPr marL="13167360" marR="0" lvl="7" indent="-1234440" algn="l" rtl="0">
              <a:spcBef>
                <a:spcPts val="1440"/>
              </a:spcBef>
              <a:spcAft>
                <a:spcPts val="0"/>
              </a:spcAft>
              <a:buClr>
                <a:schemeClr val="dk1"/>
              </a:buClr>
              <a:buSzPts val="1800"/>
              <a:buFont typeface="Arial"/>
              <a:buChar char="•"/>
              <a:defRPr sz="6480" b="0" i="0" u="none" strike="noStrike" cap="none">
                <a:solidFill>
                  <a:schemeClr val="dk1"/>
                </a:solidFill>
                <a:latin typeface="Calibri"/>
                <a:ea typeface="Calibri"/>
                <a:cs typeface="Calibri"/>
                <a:sym typeface="Calibri"/>
              </a:defRPr>
            </a:lvl8pPr>
            <a:lvl9pPr marL="14813280" marR="0" lvl="8" indent="-1234440" algn="l" rtl="0">
              <a:spcBef>
                <a:spcPts val="1440"/>
              </a:spcBef>
              <a:spcAft>
                <a:spcPts val="0"/>
              </a:spcAft>
              <a:buClr>
                <a:schemeClr val="dk1"/>
              </a:buClr>
              <a:buSzPts val="1800"/>
              <a:buFont typeface="Arial"/>
              <a:buChar char="•"/>
              <a:defRPr sz="6480" b="0" i="0" u="none" strike="noStrike" cap="none">
                <a:solidFill>
                  <a:schemeClr val="dk1"/>
                </a:solidFill>
                <a:latin typeface="Calibri"/>
                <a:ea typeface="Calibri"/>
                <a:cs typeface="Calibri"/>
                <a:sym typeface="Calibri"/>
              </a:defRPr>
            </a:lvl9pPr>
          </a:lstStyle>
          <a:p>
            <a:endParaRPr/>
          </a:p>
        </p:txBody>
      </p:sp>
      <p:sp>
        <p:nvSpPr>
          <p:cNvPr id="49" name="Google Shape;49;p2"/>
          <p:cNvSpPr txBox="1">
            <a:spLocks noGrp="1"/>
          </p:cNvSpPr>
          <p:nvPr>
            <p:ph type="body" idx="7"/>
          </p:nvPr>
        </p:nvSpPr>
        <p:spPr>
          <a:xfrm>
            <a:off x="11371662" y="4196902"/>
            <a:ext cx="10179000" cy="622080"/>
          </a:xfrm>
          <a:prstGeom prst="rect">
            <a:avLst/>
          </a:prstGeom>
          <a:noFill/>
          <a:ln>
            <a:noFill/>
          </a:ln>
        </p:spPr>
        <p:txBody>
          <a:bodyPr spcFirstLastPara="1" wrap="square" lIns="24075" tIns="24075" rIns="24075" bIns="24075" anchor="t" anchorCtr="0"/>
          <a:lstStyle>
            <a:lvl1pPr marL="1645920" marR="0" lvl="0" indent="-822960" algn="l" rtl="0">
              <a:spcBef>
                <a:spcPts val="360"/>
              </a:spcBef>
              <a:spcAft>
                <a:spcPts val="0"/>
              </a:spcAft>
              <a:buClr>
                <a:srgbClr val="2C3F71"/>
              </a:buClr>
              <a:buSzPts val="400"/>
              <a:buFont typeface="Arial"/>
              <a:buNone/>
              <a:defRPr sz="1800" b="0" i="0" u="none" strike="noStrike" cap="none">
                <a:solidFill>
                  <a:srgbClr val="2C3F71"/>
                </a:solidFill>
                <a:latin typeface="Times New Roman"/>
                <a:ea typeface="Times New Roman"/>
                <a:cs typeface="Times New Roman"/>
                <a:sym typeface="Times New Roman"/>
              </a:defRPr>
            </a:lvl1pPr>
            <a:lvl2pPr marL="3291840" marR="0" lvl="1" indent="-937260" algn="l" rtl="0">
              <a:spcBef>
                <a:spcPts val="360"/>
              </a:spcBef>
              <a:spcAft>
                <a:spcPts val="0"/>
              </a:spcAft>
              <a:buClr>
                <a:schemeClr val="dk1"/>
              </a:buClr>
              <a:buSzPts val="500"/>
              <a:buFont typeface="Arial"/>
              <a:buChar char="–"/>
              <a:defRPr sz="1800" b="0" i="0" u="none" strike="noStrike" cap="none">
                <a:solidFill>
                  <a:schemeClr val="dk1"/>
                </a:solidFill>
                <a:latin typeface="Trebuchet MS"/>
                <a:ea typeface="Trebuchet MS"/>
                <a:cs typeface="Trebuchet MS"/>
                <a:sym typeface="Trebuchet MS"/>
              </a:defRPr>
            </a:lvl2pPr>
            <a:lvl3pPr marL="4937760" marR="0" lvl="2" indent="-937260" algn="l" rtl="0">
              <a:spcBef>
                <a:spcPts val="360"/>
              </a:spcBef>
              <a:spcAft>
                <a:spcPts val="0"/>
              </a:spcAft>
              <a:buClr>
                <a:schemeClr val="dk1"/>
              </a:buClr>
              <a:buSzPts val="500"/>
              <a:buFont typeface="Arial"/>
              <a:buChar char="•"/>
              <a:defRPr sz="1800" b="0" i="0" u="none" strike="noStrike" cap="none">
                <a:solidFill>
                  <a:schemeClr val="dk1"/>
                </a:solidFill>
                <a:latin typeface="Trebuchet MS"/>
                <a:ea typeface="Trebuchet MS"/>
                <a:cs typeface="Trebuchet MS"/>
                <a:sym typeface="Trebuchet MS"/>
              </a:defRPr>
            </a:lvl3pPr>
            <a:lvl4pPr marL="6583680" marR="0" lvl="3" indent="-937260" algn="l" rtl="0">
              <a:spcBef>
                <a:spcPts val="360"/>
              </a:spcBef>
              <a:spcAft>
                <a:spcPts val="0"/>
              </a:spcAft>
              <a:buClr>
                <a:schemeClr val="dk1"/>
              </a:buClr>
              <a:buSzPts val="500"/>
              <a:buFont typeface="Arial"/>
              <a:buChar char="–"/>
              <a:defRPr sz="1800" b="0" i="0" u="none" strike="noStrike" cap="none">
                <a:solidFill>
                  <a:schemeClr val="dk1"/>
                </a:solidFill>
                <a:latin typeface="Trebuchet MS"/>
                <a:ea typeface="Trebuchet MS"/>
                <a:cs typeface="Trebuchet MS"/>
                <a:sym typeface="Trebuchet MS"/>
              </a:defRPr>
            </a:lvl4pPr>
            <a:lvl5pPr marL="8229600" marR="0" lvl="4" indent="-937260" algn="l" rtl="0">
              <a:spcBef>
                <a:spcPts val="360"/>
              </a:spcBef>
              <a:spcAft>
                <a:spcPts val="0"/>
              </a:spcAft>
              <a:buClr>
                <a:schemeClr val="dk1"/>
              </a:buClr>
              <a:buSzPts val="500"/>
              <a:buFont typeface="Arial"/>
              <a:buChar char="»"/>
              <a:defRPr sz="1800" b="0" i="0" u="none" strike="noStrike" cap="none">
                <a:solidFill>
                  <a:schemeClr val="dk1"/>
                </a:solidFill>
                <a:latin typeface="Trebuchet MS"/>
                <a:ea typeface="Trebuchet MS"/>
                <a:cs typeface="Trebuchet MS"/>
                <a:sym typeface="Trebuchet MS"/>
              </a:defRPr>
            </a:lvl5pPr>
            <a:lvl6pPr marL="9875520" marR="0" lvl="5" indent="-1234440" algn="l" rtl="0">
              <a:spcBef>
                <a:spcPts val="1440"/>
              </a:spcBef>
              <a:spcAft>
                <a:spcPts val="0"/>
              </a:spcAft>
              <a:buClr>
                <a:schemeClr val="dk1"/>
              </a:buClr>
              <a:buSzPts val="1800"/>
              <a:buFont typeface="Arial"/>
              <a:buChar char="•"/>
              <a:defRPr sz="6480" b="0" i="0" u="none" strike="noStrike" cap="none">
                <a:solidFill>
                  <a:schemeClr val="dk1"/>
                </a:solidFill>
                <a:latin typeface="Calibri"/>
                <a:ea typeface="Calibri"/>
                <a:cs typeface="Calibri"/>
                <a:sym typeface="Calibri"/>
              </a:defRPr>
            </a:lvl6pPr>
            <a:lvl7pPr marL="11521440" marR="0" lvl="6" indent="-1234440" algn="l" rtl="0">
              <a:spcBef>
                <a:spcPts val="1440"/>
              </a:spcBef>
              <a:spcAft>
                <a:spcPts val="0"/>
              </a:spcAft>
              <a:buClr>
                <a:schemeClr val="dk1"/>
              </a:buClr>
              <a:buSzPts val="1800"/>
              <a:buFont typeface="Arial"/>
              <a:buChar char="•"/>
              <a:defRPr sz="6480" b="0" i="0" u="none" strike="noStrike" cap="none">
                <a:solidFill>
                  <a:schemeClr val="dk1"/>
                </a:solidFill>
                <a:latin typeface="Calibri"/>
                <a:ea typeface="Calibri"/>
                <a:cs typeface="Calibri"/>
                <a:sym typeface="Calibri"/>
              </a:defRPr>
            </a:lvl7pPr>
            <a:lvl8pPr marL="13167360" marR="0" lvl="7" indent="-1234440" algn="l" rtl="0">
              <a:spcBef>
                <a:spcPts val="1440"/>
              </a:spcBef>
              <a:spcAft>
                <a:spcPts val="0"/>
              </a:spcAft>
              <a:buClr>
                <a:schemeClr val="dk1"/>
              </a:buClr>
              <a:buSzPts val="1800"/>
              <a:buFont typeface="Arial"/>
              <a:buChar char="•"/>
              <a:defRPr sz="6480" b="0" i="0" u="none" strike="noStrike" cap="none">
                <a:solidFill>
                  <a:schemeClr val="dk1"/>
                </a:solidFill>
                <a:latin typeface="Calibri"/>
                <a:ea typeface="Calibri"/>
                <a:cs typeface="Calibri"/>
                <a:sym typeface="Calibri"/>
              </a:defRPr>
            </a:lvl8pPr>
            <a:lvl9pPr marL="14813280" marR="0" lvl="8" indent="-1234440" algn="l" rtl="0">
              <a:spcBef>
                <a:spcPts val="1440"/>
              </a:spcBef>
              <a:spcAft>
                <a:spcPts val="0"/>
              </a:spcAft>
              <a:buClr>
                <a:schemeClr val="dk1"/>
              </a:buClr>
              <a:buSzPts val="1800"/>
              <a:buFont typeface="Arial"/>
              <a:buChar char="•"/>
              <a:defRPr sz="6480" b="0" i="0" u="none" strike="noStrike" cap="none">
                <a:solidFill>
                  <a:schemeClr val="dk1"/>
                </a:solidFill>
                <a:latin typeface="Calibri"/>
                <a:ea typeface="Calibri"/>
                <a:cs typeface="Calibri"/>
                <a:sym typeface="Calibri"/>
              </a:defRPr>
            </a:lvl9pPr>
          </a:lstStyle>
          <a:p>
            <a:endParaRPr/>
          </a:p>
        </p:txBody>
      </p:sp>
      <p:sp>
        <p:nvSpPr>
          <p:cNvPr id="50" name="Google Shape;50;p2"/>
          <p:cNvSpPr txBox="1">
            <a:spLocks noGrp="1"/>
          </p:cNvSpPr>
          <p:nvPr>
            <p:ph type="body" idx="8"/>
          </p:nvPr>
        </p:nvSpPr>
        <p:spPr>
          <a:xfrm>
            <a:off x="11365708" y="3606682"/>
            <a:ext cx="10184400" cy="532480"/>
          </a:xfrm>
          <a:prstGeom prst="rect">
            <a:avLst/>
          </a:prstGeom>
          <a:noFill/>
          <a:ln>
            <a:noFill/>
          </a:ln>
        </p:spPr>
        <p:txBody>
          <a:bodyPr spcFirstLastPara="1" wrap="square" lIns="24075" tIns="24075" rIns="24075" bIns="24075" anchor="ctr" anchorCtr="0"/>
          <a:lstStyle>
            <a:lvl1pPr marL="1645920" marR="0" lvl="0" indent="-822960" algn="ctr" rtl="0">
              <a:spcBef>
                <a:spcPts val="360"/>
              </a:spcBef>
              <a:spcAft>
                <a:spcPts val="0"/>
              </a:spcAft>
              <a:buClr>
                <a:srgbClr val="2C3F71"/>
              </a:buClr>
              <a:buSzPts val="400"/>
              <a:buFont typeface="Arial"/>
              <a:buNone/>
              <a:defRPr sz="2520" b="1" i="0" u="sng" strike="noStrike" cap="none">
                <a:solidFill>
                  <a:srgbClr val="2C3F71"/>
                </a:solidFill>
                <a:latin typeface="Calibri"/>
                <a:ea typeface="Calibri"/>
                <a:cs typeface="Calibri"/>
                <a:sym typeface="Calibri"/>
              </a:defRPr>
            </a:lvl1pPr>
            <a:lvl2pPr marL="3291840" marR="0" lvl="1" indent="-1394460" algn="l" rtl="0">
              <a:spcBef>
                <a:spcPts val="1800"/>
              </a:spcBef>
              <a:spcAft>
                <a:spcPts val="0"/>
              </a:spcAft>
              <a:buClr>
                <a:schemeClr val="dk1"/>
              </a:buClr>
              <a:buSzPts val="2500"/>
              <a:buFont typeface="Arial"/>
              <a:buChar char="–"/>
              <a:defRPr sz="9000" b="0" i="0" u="none" strike="noStrike" cap="none">
                <a:solidFill>
                  <a:schemeClr val="dk1"/>
                </a:solidFill>
                <a:latin typeface="Calibri"/>
                <a:ea typeface="Calibri"/>
                <a:cs typeface="Calibri"/>
                <a:sym typeface="Calibri"/>
              </a:defRPr>
            </a:lvl2pPr>
            <a:lvl3pPr marL="4937760" marR="0" lvl="2" indent="-1325880" algn="l" rtl="0">
              <a:spcBef>
                <a:spcPts val="1440"/>
              </a:spcBef>
              <a:spcAft>
                <a:spcPts val="0"/>
              </a:spcAft>
              <a:buClr>
                <a:schemeClr val="dk1"/>
              </a:buClr>
              <a:buSzPts val="2200"/>
              <a:buFont typeface="Arial"/>
              <a:buChar char="•"/>
              <a:defRPr sz="7920" b="0" i="0" u="none" strike="noStrike" cap="none">
                <a:solidFill>
                  <a:schemeClr val="dk1"/>
                </a:solidFill>
                <a:latin typeface="Calibri"/>
                <a:ea typeface="Calibri"/>
                <a:cs typeface="Calibri"/>
                <a:sym typeface="Calibri"/>
              </a:defRPr>
            </a:lvl3pPr>
            <a:lvl4pPr marL="6583680" marR="0" lvl="3" indent="-1234440" algn="l" rtl="0">
              <a:spcBef>
                <a:spcPts val="1440"/>
              </a:spcBef>
              <a:spcAft>
                <a:spcPts val="0"/>
              </a:spcAft>
              <a:buClr>
                <a:schemeClr val="dk1"/>
              </a:buClr>
              <a:buSzPts val="1800"/>
              <a:buFont typeface="Arial"/>
              <a:buChar char="–"/>
              <a:defRPr sz="6480" b="0" i="0" u="none" strike="noStrike" cap="none">
                <a:solidFill>
                  <a:schemeClr val="dk1"/>
                </a:solidFill>
                <a:latin typeface="Calibri"/>
                <a:ea typeface="Calibri"/>
                <a:cs typeface="Calibri"/>
                <a:sym typeface="Calibri"/>
              </a:defRPr>
            </a:lvl4pPr>
            <a:lvl5pPr marL="8229600" marR="0" lvl="4" indent="-1234440" algn="l" rtl="0">
              <a:spcBef>
                <a:spcPts val="1440"/>
              </a:spcBef>
              <a:spcAft>
                <a:spcPts val="0"/>
              </a:spcAft>
              <a:buClr>
                <a:schemeClr val="dk1"/>
              </a:buClr>
              <a:buSzPts val="1800"/>
              <a:buFont typeface="Arial"/>
              <a:buChar char="»"/>
              <a:defRPr sz="6480" b="0" i="0" u="none" strike="noStrike" cap="none">
                <a:solidFill>
                  <a:schemeClr val="dk1"/>
                </a:solidFill>
                <a:latin typeface="Calibri"/>
                <a:ea typeface="Calibri"/>
                <a:cs typeface="Calibri"/>
                <a:sym typeface="Calibri"/>
              </a:defRPr>
            </a:lvl5pPr>
            <a:lvl6pPr marL="9875520" marR="0" lvl="5" indent="-1234440" algn="l" rtl="0">
              <a:spcBef>
                <a:spcPts val="1440"/>
              </a:spcBef>
              <a:spcAft>
                <a:spcPts val="0"/>
              </a:spcAft>
              <a:buClr>
                <a:schemeClr val="dk1"/>
              </a:buClr>
              <a:buSzPts val="1800"/>
              <a:buFont typeface="Arial"/>
              <a:buChar char="•"/>
              <a:defRPr sz="6480" b="0" i="0" u="none" strike="noStrike" cap="none">
                <a:solidFill>
                  <a:schemeClr val="dk1"/>
                </a:solidFill>
                <a:latin typeface="Calibri"/>
                <a:ea typeface="Calibri"/>
                <a:cs typeface="Calibri"/>
                <a:sym typeface="Calibri"/>
              </a:defRPr>
            </a:lvl6pPr>
            <a:lvl7pPr marL="11521440" marR="0" lvl="6" indent="-1234440" algn="l" rtl="0">
              <a:spcBef>
                <a:spcPts val="1440"/>
              </a:spcBef>
              <a:spcAft>
                <a:spcPts val="0"/>
              </a:spcAft>
              <a:buClr>
                <a:schemeClr val="dk1"/>
              </a:buClr>
              <a:buSzPts val="1800"/>
              <a:buFont typeface="Arial"/>
              <a:buChar char="•"/>
              <a:defRPr sz="6480" b="0" i="0" u="none" strike="noStrike" cap="none">
                <a:solidFill>
                  <a:schemeClr val="dk1"/>
                </a:solidFill>
                <a:latin typeface="Calibri"/>
                <a:ea typeface="Calibri"/>
                <a:cs typeface="Calibri"/>
                <a:sym typeface="Calibri"/>
              </a:defRPr>
            </a:lvl7pPr>
            <a:lvl8pPr marL="13167360" marR="0" lvl="7" indent="-1234440" algn="l" rtl="0">
              <a:spcBef>
                <a:spcPts val="1440"/>
              </a:spcBef>
              <a:spcAft>
                <a:spcPts val="0"/>
              </a:spcAft>
              <a:buClr>
                <a:schemeClr val="dk1"/>
              </a:buClr>
              <a:buSzPts val="1800"/>
              <a:buFont typeface="Arial"/>
              <a:buChar char="•"/>
              <a:defRPr sz="6480" b="0" i="0" u="none" strike="noStrike" cap="none">
                <a:solidFill>
                  <a:schemeClr val="dk1"/>
                </a:solidFill>
                <a:latin typeface="Calibri"/>
                <a:ea typeface="Calibri"/>
                <a:cs typeface="Calibri"/>
                <a:sym typeface="Calibri"/>
              </a:defRPr>
            </a:lvl8pPr>
            <a:lvl9pPr marL="14813280" marR="0" lvl="8" indent="-1234440" algn="l" rtl="0">
              <a:spcBef>
                <a:spcPts val="1440"/>
              </a:spcBef>
              <a:spcAft>
                <a:spcPts val="0"/>
              </a:spcAft>
              <a:buClr>
                <a:schemeClr val="dk1"/>
              </a:buClr>
              <a:buSzPts val="1800"/>
              <a:buFont typeface="Arial"/>
              <a:buChar char="•"/>
              <a:defRPr sz="6480" b="0" i="0" u="none" strike="noStrike" cap="none">
                <a:solidFill>
                  <a:schemeClr val="dk1"/>
                </a:solidFill>
                <a:latin typeface="Calibri"/>
                <a:ea typeface="Calibri"/>
                <a:cs typeface="Calibri"/>
                <a:sym typeface="Calibri"/>
              </a:defRPr>
            </a:lvl9pPr>
          </a:lstStyle>
          <a:p>
            <a:endParaRPr/>
          </a:p>
        </p:txBody>
      </p:sp>
      <p:sp>
        <p:nvSpPr>
          <p:cNvPr id="51" name="Google Shape;51;p2"/>
          <p:cNvSpPr txBox="1">
            <a:spLocks noGrp="1"/>
          </p:cNvSpPr>
          <p:nvPr>
            <p:ph type="body" idx="9"/>
          </p:nvPr>
        </p:nvSpPr>
        <p:spPr>
          <a:xfrm>
            <a:off x="22046807" y="3606682"/>
            <a:ext cx="10182240" cy="532480"/>
          </a:xfrm>
          <a:prstGeom prst="rect">
            <a:avLst/>
          </a:prstGeom>
          <a:noFill/>
          <a:ln>
            <a:noFill/>
          </a:ln>
        </p:spPr>
        <p:txBody>
          <a:bodyPr spcFirstLastPara="1" wrap="square" lIns="24075" tIns="24075" rIns="24075" bIns="24075" anchor="ctr" anchorCtr="0"/>
          <a:lstStyle>
            <a:lvl1pPr marL="1645920" marR="0" lvl="0" indent="-822960" algn="ctr" rtl="0">
              <a:spcBef>
                <a:spcPts val="360"/>
              </a:spcBef>
              <a:spcAft>
                <a:spcPts val="0"/>
              </a:spcAft>
              <a:buClr>
                <a:srgbClr val="2C3F71"/>
              </a:buClr>
              <a:buSzPts val="400"/>
              <a:buFont typeface="Arial"/>
              <a:buNone/>
              <a:defRPr sz="2520" b="1" i="0" u="sng" strike="noStrike" cap="none">
                <a:solidFill>
                  <a:srgbClr val="2C3F71"/>
                </a:solidFill>
                <a:latin typeface="Calibri"/>
                <a:ea typeface="Calibri"/>
                <a:cs typeface="Calibri"/>
                <a:sym typeface="Calibri"/>
              </a:defRPr>
            </a:lvl1pPr>
            <a:lvl2pPr marL="3291840" marR="0" lvl="1" indent="-1394460" algn="l" rtl="0">
              <a:spcBef>
                <a:spcPts val="1800"/>
              </a:spcBef>
              <a:spcAft>
                <a:spcPts val="0"/>
              </a:spcAft>
              <a:buClr>
                <a:schemeClr val="dk1"/>
              </a:buClr>
              <a:buSzPts val="2500"/>
              <a:buFont typeface="Arial"/>
              <a:buChar char="–"/>
              <a:defRPr sz="9000" b="0" i="0" u="none" strike="noStrike" cap="none">
                <a:solidFill>
                  <a:schemeClr val="dk1"/>
                </a:solidFill>
                <a:latin typeface="Calibri"/>
                <a:ea typeface="Calibri"/>
                <a:cs typeface="Calibri"/>
                <a:sym typeface="Calibri"/>
              </a:defRPr>
            </a:lvl2pPr>
            <a:lvl3pPr marL="4937760" marR="0" lvl="2" indent="-1325880" algn="l" rtl="0">
              <a:spcBef>
                <a:spcPts val="1440"/>
              </a:spcBef>
              <a:spcAft>
                <a:spcPts val="0"/>
              </a:spcAft>
              <a:buClr>
                <a:schemeClr val="dk1"/>
              </a:buClr>
              <a:buSzPts val="2200"/>
              <a:buFont typeface="Arial"/>
              <a:buChar char="•"/>
              <a:defRPr sz="7920" b="0" i="0" u="none" strike="noStrike" cap="none">
                <a:solidFill>
                  <a:schemeClr val="dk1"/>
                </a:solidFill>
                <a:latin typeface="Calibri"/>
                <a:ea typeface="Calibri"/>
                <a:cs typeface="Calibri"/>
                <a:sym typeface="Calibri"/>
              </a:defRPr>
            </a:lvl3pPr>
            <a:lvl4pPr marL="6583680" marR="0" lvl="3" indent="-1234440" algn="l" rtl="0">
              <a:spcBef>
                <a:spcPts val="1440"/>
              </a:spcBef>
              <a:spcAft>
                <a:spcPts val="0"/>
              </a:spcAft>
              <a:buClr>
                <a:schemeClr val="dk1"/>
              </a:buClr>
              <a:buSzPts val="1800"/>
              <a:buFont typeface="Arial"/>
              <a:buChar char="–"/>
              <a:defRPr sz="6480" b="0" i="0" u="none" strike="noStrike" cap="none">
                <a:solidFill>
                  <a:schemeClr val="dk1"/>
                </a:solidFill>
                <a:latin typeface="Calibri"/>
                <a:ea typeface="Calibri"/>
                <a:cs typeface="Calibri"/>
                <a:sym typeface="Calibri"/>
              </a:defRPr>
            </a:lvl4pPr>
            <a:lvl5pPr marL="8229600" marR="0" lvl="4" indent="-1234440" algn="l" rtl="0">
              <a:spcBef>
                <a:spcPts val="1440"/>
              </a:spcBef>
              <a:spcAft>
                <a:spcPts val="0"/>
              </a:spcAft>
              <a:buClr>
                <a:schemeClr val="dk1"/>
              </a:buClr>
              <a:buSzPts val="1800"/>
              <a:buFont typeface="Arial"/>
              <a:buChar char="»"/>
              <a:defRPr sz="6480" b="0" i="0" u="none" strike="noStrike" cap="none">
                <a:solidFill>
                  <a:schemeClr val="dk1"/>
                </a:solidFill>
                <a:latin typeface="Calibri"/>
                <a:ea typeface="Calibri"/>
                <a:cs typeface="Calibri"/>
                <a:sym typeface="Calibri"/>
              </a:defRPr>
            </a:lvl5pPr>
            <a:lvl6pPr marL="9875520" marR="0" lvl="5" indent="-1234440" algn="l" rtl="0">
              <a:spcBef>
                <a:spcPts val="1440"/>
              </a:spcBef>
              <a:spcAft>
                <a:spcPts val="0"/>
              </a:spcAft>
              <a:buClr>
                <a:schemeClr val="dk1"/>
              </a:buClr>
              <a:buSzPts val="1800"/>
              <a:buFont typeface="Arial"/>
              <a:buChar char="•"/>
              <a:defRPr sz="6480" b="0" i="0" u="none" strike="noStrike" cap="none">
                <a:solidFill>
                  <a:schemeClr val="dk1"/>
                </a:solidFill>
                <a:latin typeface="Calibri"/>
                <a:ea typeface="Calibri"/>
                <a:cs typeface="Calibri"/>
                <a:sym typeface="Calibri"/>
              </a:defRPr>
            </a:lvl6pPr>
            <a:lvl7pPr marL="11521440" marR="0" lvl="6" indent="-1234440" algn="l" rtl="0">
              <a:spcBef>
                <a:spcPts val="1440"/>
              </a:spcBef>
              <a:spcAft>
                <a:spcPts val="0"/>
              </a:spcAft>
              <a:buClr>
                <a:schemeClr val="dk1"/>
              </a:buClr>
              <a:buSzPts val="1800"/>
              <a:buFont typeface="Arial"/>
              <a:buChar char="•"/>
              <a:defRPr sz="6480" b="0" i="0" u="none" strike="noStrike" cap="none">
                <a:solidFill>
                  <a:schemeClr val="dk1"/>
                </a:solidFill>
                <a:latin typeface="Calibri"/>
                <a:ea typeface="Calibri"/>
                <a:cs typeface="Calibri"/>
                <a:sym typeface="Calibri"/>
              </a:defRPr>
            </a:lvl7pPr>
            <a:lvl8pPr marL="13167360" marR="0" lvl="7" indent="-1234440" algn="l" rtl="0">
              <a:spcBef>
                <a:spcPts val="1440"/>
              </a:spcBef>
              <a:spcAft>
                <a:spcPts val="0"/>
              </a:spcAft>
              <a:buClr>
                <a:schemeClr val="dk1"/>
              </a:buClr>
              <a:buSzPts val="1800"/>
              <a:buFont typeface="Arial"/>
              <a:buChar char="•"/>
              <a:defRPr sz="6480" b="0" i="0" u="none" strike="noStrike" cap="none">
                <a:solidFill>
                  <a:schemeClr val="dk1"/>
                </a:solidFill>
                <a:latin typeface="Calibri"/>
                <a:ea typeface="Calibri"/>
                <a:cs typeface="Calibri"/>
                <a:sym typeface="Calibri"/>
              </a:defRPr>
            </a:lvl8pPr>
            <a:lvl9pPr marL="14813280" marR="0" lvl="8" indent="-1234440" algn="l" rtl="0">
              <a:spcBef>
                <a:spcPts val="1440"/>
              </a:spcBef>
              <a:spcAft>
                <a:spcPts val="0"/>
              </a:spcAft>
              <a:buClr>
                <a:schemeClr val="dk1"/>
              </a:buClr>
              <a:buSzPts val="1800"/>
              <a:buFont typeface="Arial"/>
              <a:buChar char="•"/>
              <a:defRPr sz="6480" b="0" i="0" u="none" strike="noStrike" cap="none">
                <a:solidFill>
                  <a:schemeClr val="dk1"/>
                </a:solidFill>
                <a:latin typeface="Calibri"/>
                <a:ea typeface="Calibri"/>
                <a:cs typeface="Calibri"/>
                <a:sym typeface="Calibri"/>
              </a:defRPr>
            </a:lvl9pPr>
          </a:lstStyle>
          <a:p>
            <a:endParaRPr/>
          </a:p>
        </p:txBody>
      </p:sp>
      <p:sp>
        <p:nvSpPr>
          <p:cNvPr id="52" name="Google Shape;52;p2"/>
          <p:cNvSpPr txBox="1">
            <a:spLocks noGrp="1"/>
          </p:cNvSpPr>
          <p:nvPr>
            <p:ph type="body" idx="13"/>
          </p:nvPr>
        </p:nvSpPr>
        <p:spPr>
          <a:xfrm>
            <a:off x="22046807" y="4196902"/>
            <a:ext cx="10182240" cy="622080"/>
          </a:xfrm>
          <a:prstGeom prst="rect">
            <a:avLst/>
          </a:prstGeom>
          <a:noFill/>
          <a:ln>
            <a:noFill/>
          </a:ln>
        </p:spPr>
        <p:txBody>
          <a:bodyPr spcFirstLastPara="1" wrap="square" lIns="24075" tIns="24075" rIns="24075" bIns="24075" anchor="t" anchorCtr="0"/>
          <a:lstStyle>
            <a:lvl1pPr marL="1645920" marR="0" lvl="0" indent="-822960" algn="l" rtl="0">
              <a:spcBef>
                <a:spcPts val="360"/>
              </a:spcBef>
              <a:spcAft>
                <a:spcPts val="0"/>
              </a:spcAft>
              <a:buClr>
                <a:srgbClr val="2C3F71"/>
              </a:buClr>
              <a:buSzPts val="400"/>
              <a:buFont typeface="Arial"/>
              <a:buNone/>
              <a:defRPr sz="1800" b="0" i="0" u="none" strike="noStrike" cap="none">
                <a:solidFill>
                  <a:srgbClr val="2C3F71"/>
                </a:solidFill>
                <a:latin typeface="Times New Roman"/>
                <a:ea typeface="Times New Roman"/>
                <a:cs typeface="Times New Roman"/>
                <a:sym typeface="Times New Roman"/>
              </a:defRPr>
            </a:lvl1pPr>
            <a:lvl2pPr marL="3291840" marR="0" lvl="1" indent="-937260" algn="l" rtl="0">
              <a:spcBef>
                <a:spcPts val="360"/>
              </a:spcBef>
              <a:spcAft>
                <a:spcPts val="0"/>
              </a:spcAft>
              <a:buClr>
                <a:schemeClr val="dk1"/>
              </a:buClr>
              <a:buSzPts val="500"/>
              <a:buFont typeface="Arial"/>
              <a:buChar char="–"/>
              <a:defRPr sz="1800" b="0" i="0" u="none" strike="noStrike" cap="none">
                <a:solidFill>
                  <a:schemeClr val="dk1"/>
                </a:solidFill>
                <a:latin typeface="Trebuchet MS"/>
                <a:ea typeface="Trebuchet MS"/>
                <a:cs typeface="Trebuchet MS"/>
                <a:sym typeface="Trebuchet MS"/>
              </a:defRPr>
            </a:lvl2pPr>
            <a:lvl3pPr marL="4937760" marR="0" lvl="2" indent="-937260" algn="l" rtl="0">
              <a:spcBef>
                <a:spcPts val="360"/>
              </a:spcBef>
              <a:spcAft>
                <a:spcPts val="0"/>
              </a:spcAft>
              <a:buClr>
                <a:schemeClr val="dk1"/>
              </a:buClr>
              <a:buSzPts val="500"/>
              <a:buFont typeface="Arial"/>
              <a:buChar char="•"/>
              <a:defRPr sz="1800" b="0" i="0" u="none" strike="noStrike" cap="none">
                <a:solidFill>
                  <a:schemeClr val="dk1"/>
                </a:solidFill>
                <a:latin typeface="Trebuchet MS"/>
                <a:ea typeface="Trebuchet MS"/>
                <a:cs typeface="Trebuchet MS"/>
                <a:sym typeface="Trebuchet MS"/>
              </a:defRPr>
            </a:lvl3pPr>
            <a:lvl4pPr marL="6583680" marR="0" lvl="3" indent="-937260" algn="l" rtl="0">
              <a:spcBef>
                <a:spcPts val="360"/>
              </a:spcBef>
              <a:spcAft>
                <a:spcPts val="0"/>
              </a:spcAft>
              <a:buClr>
                <a:schemeClr val="dk1"/>
              </a:buClr>
              <a:buSzPts val="500"/>
              <a:buFont typeface="Arial"/>
              <a:buChar char="–"/>
              <a:defRPr sz="1800" b="0" i="0" u="none" strike="noStrike" cap="none">
                <a:solidFill>
                  <a:schemeClr val="dk1"/>
                </a:solidFill>
                <a:latin typeface="Trebuchet MS"/>
                <a:ea typeface="Trebuchet MS"/>
                <a:cs typeface="Trebuchet MS"/>
                <a:sym typeface="Trebuchet MS"/>
              </a:defRPr>
            </a:lvl4pPr>
            <a:lvl5pPr marL="8229600" marR="0" lvl="4" indent="-937260" algn="l" rtl="0">
              <a:spcBef>
                <a:spcPts val="360"/>
              </a:spcBef>
              <a:spcAft>
                <a:spcPts val="0"/>
              </a:spcAft>
              <a:buClr>
                <a:schemeClr val="dk1"/>
              </a:buClr>
              <a:buSzPts val="500"/>
              <a:buFont typeface="Arial"/>
              <a:buChar char="»"/>
              <a:defRPr sz="1800" b="0" i="0" u="none" strike="noStrike" cap="none">
                <a:solidFill>
                  <a:schemeClr val="dk1"/>
                </a:solidFill>
                <a:latin typeface="Trebuchet MS"/>
                <a:ea typeface="Trebuchet MS"/>
                <a:cs typeface="Trebuchet MS"/>
                <a:sym typeface="Trebuchet MS"/>
              </a:defRPr>
            </a:lvl5pPr>
            <a:lvl6pPr marL="9875520" marR="0" lvl="5" indent="-1234440" algn="l" rtl="0">
              <a:spcBef>
                <a:spcPts val="1440"/>
              </a:spcBef>
              <a:spcAft>
                <a:spcPts val="0"/>
              </a:spcAft>
              <a:buClr>
                <a:schemeClr val="dk1"/>
              </a:buClr>
              <a:buSzPts val="1800"/>
              <a:buFont typeface="Arial"/>
              <a:buChar char="•"/>
              <a:defRPr sz="6480" b="0" i="0" u="none" strike="noStrike" cap="none">
                <a:solidFill>
                  <a:schemeClr val="dk1"/>
                </a:solidFill>
                <a:latin typeface="Calibri"/>
                <a:ea typeface="Calibri"/>
                <a:cs typeface="Calibri"/>
                <a:sym typeface="Calibri"/>
              </a:defRPr>
            </a:lvl6pPr>
            <a:lvl7pPr marL="11521440" marR="0" lvl="6" indent="-1234440" algn="l" rtl="0">
              <a:spcBef>
                <a:spcPts val="1440"/>
              </a:spcBef>
              <a:spcAft>
                <a:spcPts val="0"/>
              </a:spcAft>
              <a:buClr>
                <a:schemeClr val="dk1"/>
              </a:buClr>
              <a:buSzPts val="1800"/>
              <a:buFont typeface="Arial"/>
              <a:buChar char="•"/>
              <a:defRPr sz="6480" b="0" i="0" u="none" strike="noStrike" cap="none">
                <a:solidFill>
                  <a:schemeClr val="dk1"/>
                </a:solidFill>
                <a:latin typeface="Calibri"/>
                <a:ea typeface="Calibri"/>
                <a:cs typeface="Calibri"/>
                <a:sym typeface="Calibri"/>
              </a:defRPr>
            </a:lvl7pPr>
            <a:lvl8pPr marL="13167360" marR="0" lvl="7" indent="-1234440" algn="l" rtl="0">
              <a:spcBef>
                <a:spcPts val="1440"/>
              </a:spcBef>
              <a:spcAft>
                <a:spcPts val="0"/>
              </a:spcAft>
              <a:buClr>
                <a:schemeClr val="dk1"/>
              </a:buClr>
              <a:buSzPts val="1800"/>
              <a:buFont typeface="Arial"/>
              <a:buChar char="•"/>
              <a:defRPr sz="6480" b="0" i="0" u="none" strike="noStrike" cap="none">
                <a:solidFill>
                  <a:schemeClr val="dk1"/>
                </a:solidFill>
                <a:latin typeface="Calibri"/>
                <a:ea typeface="Calibri"/>
                <a:cs typeface="Calibri"/>
                <a:sym typeface="Calibri"/>
              </a:defRPr>
            </a:lvl8pPr>
            <a:lvl9pPr marL="14813280" marR="0" lvl="8" indent="-1234440" algn="l" rtl="0">
              <a:spcBef>
                <a:spcPts val="1440"/>
              </a:spcBef>
              <a:spcAft>
                <a:spcPts val="0"/>
              </a:spcAft>
              <a:buClr>
                <a:schemeClr val="dk1"/>
              </a:buClr>
              <a:buSzPts val="1800"/>
              <a:buFont typeface="Arial"/>
              <a:buChar char="•"/>
              <a:defRPr sz="6480" b="0" i="0" u="none" strike="noStrike" cap="none">
                <a:solidFill>
                  <a:schemeClr val="dk1"/>
                </a:solidFill>
                <a:latin typeface="Calibri"/>
                <a:ea typeface="Calibri"/>
                <a:cs typeface="Calibri"/>
                <a:sym typeface="Calibri"/>
              </a:defRPr>
            </a:lvl9pPr>
          </a:lstStyle>
          <a:p>
            <a:endParaRPr/>
          </a:p>
        </p:txBody>
      </p:sp>
      <p:sp>
        <p:nvSpPr>
          <p:cNvPr id="53" name="Google Shape;53;p2"/>
          <p:cNvSpPr txBox="1">
            <a:spLocks noGrp="1"/>
          </p:cNvSpPr>
          <p:nvPr>
            <p:ph type="body" idx="14"/>
          </p:nvPr>
        </p:nvSpPr>
        <p:spPr>
          <a:xfrm>
            <a:off x="22046807" y="11570099"/>
            <a:ext cx="10182240" cy="532480"/>
          </a:xfrm>
          <a:prstGeom prst="rect">
            <a:avLst/>
          </a:prstGeom>
          <a:noFill/>
          <a:ln>
            <a:noFill/>
          </a:ln>
        </p:spPr>
        <p:txBody>
          <a:bodyPr spcFirstLastPara="1" wrap="square" lIns="24075" tIns="24075" rIns="24075" bIns="24075" anchor="ctr" anchorCtr="0"/>
          <a:lstStyle>
            <a:lvl1pPr marL="1645920" marR="0" lvl="0" indent="-822960" algn="ctr" rtl="0">
              <a:spcBef>
                <a:spcPts val="360"/>
              </a:spcBef>
              <a:spcAft>
                <a:spcPts val="0"/>
              </a:spcAft>
              <a:buClr>
                <a:srgbClr val="2C3F71"/>
              </a:buClr>
              <a:buSzPts val="400"/>
              <a:buFont typeface="Arial"/>
              <a:buNone/>
              <a:defRPr sz="2520" b="1" i="0" u="sng" strike="noStrike" cap="none">
                <a:solidFill>
                  <a:srgbClr val="2C3F71"/>
                </a:solidFill>
                <a:latin typeface="Calibri"/>
                <a:ea typeface="Calibri"/>
                <a:cs typeface="Calibri"/>
                <a:sym typeface="Calibri"/>
              </a:defRPr>
            </a:lvl1pPr>
            <a:lvl2pPr marL="3291840" marR="0" lvl="1" indent="-1394460" algn="l" rtl="0">
              <a:spcBef>
                <a:spcPts val="1800"/>
              </a:spcBef>
              <a:spcAft>
                <a:spcPts val="0"/>
              </a:spcAft>
              <a:buClr>
                <a:schemeClr val="dk1"/>
              </a:buClr>
              <a:buSzPts val="2500"/>
              <a:buFont typeface="Arial"/>
              <a:buChar char="–"/>
              <a:defRPr sz="9000" b="0" i="0" u="none" strike="noStrike" cap="none">
                <a:solidFill>
                  <a:schemeClr val="dk1"/>
                </a:solidFill>
                <a:latin typeface="Calibri"/>
                <a:ea typeface="Calibri"/>
                <a:cs typeface="Calibri"/>
                <a:sym typeface="Calibri"/>
              </a:defRPr>
            </a:lvl2pPr>
            <a:lvl3pPr marL="4937760" marR="0" lvl="2" indent="-1325880" algn="l" rtl="0">
              <a:spcBef>
                <a:spcPts val="1440"/>
              </a:spcBef>
              <a:spcAft>
                <a:spcPts val="0"/>
              </a:spcAft>
              <a:buClr>
                <a:schemeClr val="dk1"/>
              </a:buClr>
              <a:buSzPts val="2200"/>
              <a:buFont typeface="Arial"/>
              <a:buChar char="•"/>
              <a:defRPr sz="7920" b="0" i="0" u="none" strike="noStrike" cap="none">
                <a:solidFill>
                  <a:schemeClr val="dk1"/>
                </a:solidFill>
                <a:latin typeface="Calibri"/>
                <a:ea typeface="Calibri"/>
                <a:cs typeface="Calibri"/>
                <a:sym typeface="Calibri"/>
              </a:defRPr>
            </a:lvl3pPr>
            <a:lvl4pPr marL="6583680" marR="0" lvl="3" indent="-1234440" algn="l" rtl="0">
              <a:spcBef>
                <a:spcPts val="1440"/>
              </a:spcBef>
              <a:spcAft>
                <a:spcPts val="0"/>
              </a:spcAft>
              <a:buClr>
                <a:schemeClr val="dk1"/>
              </a:buClr>
              <a:buSzPts val="1800"/>
              <a:buFont typeface="Arial"/>
              <a:buChar char="–"/>
              <a:defRPr sz="6480" b="0" i="0" u="none" strike="noStrike" cap="none">
                <a:solidFill>
                  <a:schemeClr val="dk1"/>
                </a:solidFill>
                <a:latin typeface="Calibri"/>
                <a:ea typeface="Calibri"/>
                <a:cs typeface="Calibri"/>
                <a:sym typeface="Calibri"/>
              </a:defRPr>
            </a:lvl4pPr>
            <a:lvl5pPr marL="8229600" marR="0" lvl="4" indent="-1234440" algn="l" rtl="0">
              <a:spcBef>
                <a:spcPts val="1440"/>
              </a:spcBef>
              <a:spcAft>
                <a:spcPts val="0"/>
              </a:spcAft>
              <a:buClr>
                <a:schemeClr val="dk1"/>
              </a:buClr>
              <a:buSzPts val="1800"/>
              <a:buFont typeface="Arial"/>
              <a:buChar char="»"/>
              <a:defRPr sz="6480" b="0" i="0" u="none" strike="noStrike" cap="none">
                <a:solidFill>
                  <a:schemeClr val="dk1"/>
                </a:solidFill>
                <a:latin typeface="Calibri"/>
                <a:ea typeface="Calibri"/>
                <a:cs typeface="Calibri"/>
                <a:sym typeface="Calibri"/>
              </a:defRPr>
            </a:lvl5pPr>
            <a:lvl6pPr marL="9875520" marR="0" lvl="5" indent="-1234440" algn="l" rtl="0">
              <a:spcBef>
                <a:spcPts val="1440"/>
              </a:spcBef>
              <a:spcAft>
                <a:spcPts val="0"/>
              </a:spcAft>
              <a:buClr>
                <a:schemeClr val="dk1"/>
              </a:buClr>
              <a:buSzPts val="1800"/>
              <a:buFont typeface="Arial"/>
              <a:buChar char="•"/>
              <a:defRPr sz="6480" b="0" i="0" u="none" strike="noStrike" cap="none">
                <a:solidFill>
                  <a:schemeClr val="dk1"/>
                </a:solidFill>
                <a:latin typeface="Calibri"/>
                <a:ea typeface="Calibri"/>
                <a:cs typeface="Calibri"/>
                <a:sym typeface="Calibri"/>
              </a:defRPr>
            </a:lvl6pPr>
            <a:lvl7pPr marL="11521440" marR="0" lvl="6" indent="-1234440" algn="l" rtl="0">
              <a:spcBef>
                <a:spcPts val="1440"/>
              </a:spcBef>
              <a:spcAft>
                <a:spcPts val="0"/>
              </a:spcAft>
              <a:buClr>
                <a:schemeClr val="dk1"/>
              </a:buClr>
              <a:buSzPts val="1800"/>
              <a:buFont typeface="Arial"/>
              <a:buChar char="•"/>
              <a:defRPr sz="6480" b="0" i="0" u="none" strike="noStrike" cap="none">
                <a:solidFill>
                  <a:schemeClr val="dk1"/>
                </a:solidFill>
                <a:latin typeface="Calibri"/>
                <a:ea typeface="Calibri"/>
                <a:cs typeface="Calibri"/>
                <a:sym typeface="Calibri"/>
              </a:defRPr>
            </a:lvl7pPr>
            <a:lvl8pPr marL="13167360" marR="0" lvl="7" indent="-1234440" algn="l" rtl="0">
              <a:spcBef>
                <a:spcPts val="1440"/>
              </a:spcBef>
              <a:spcAft>
                <a:spcPts val="0"/>
              </a:spcAft>
              <a:buClr>
                <a:schemeClr val="dk1"/>
              </a:buClr>
              <a:buSzPts val="1800"/>
              <a:buFont typeface="Arial"/>
              <a:buChar char="•"/>
              <a:defRPr sz="6480" b="0" i="0" u="none" strike="noStrike" cap="none">
                <a:solidFill>
                  <a:schemeClr val="dk1"/>
                </a:solidFill>
                <a:latin typeface="Calibri"/>
                <a:ea typeface="Calibri"/>
                <a:cs typeface="Calibri"/>
                <a:sym typeface="Calibri"/>
              </a:defRPr>
            </a:lvl8pPr>
            <a:lvl9pPr marL="14813280" marR="0" lvl="8" indent="-1234440" algn="l" rtl="0">
              <a:spcBef>
                <a:spcPts val="1440"/>
              </a:spcBef>
              <a:spcAft>
                <a:spcPts val="0"/>
              </a:spcAft>
              <a:buClr>
                <a:schemeClr val="dk1"/>
              </a:buClr>
              <a:buSzPts val="1800"/>
              <a:buFont typeface="Arial"/>
              <a:buChar char="•"/>
              <a:defRPr sz="6480" b="0" i="0" u="none" strike="noStrike" cap="none">
                <a:solidFill>
                  <a:schemeClr val="dk1"/>
                </a:solidFill>
                <a:latin typeface="Calibri"/>
                <a:ea typeface="Calibri"/>
                <a:cs typeface="Calibri"/>
                <a:sym typeface="Calibri"/>
              </a:defRPr>
            </a:lvl9pPr>
          </a:lstStyle>
          <a:p>
            <a:endParaRPr/>
          </a:p>
        </p:txBody>
      </p:sp>
      <p:sp>
        <p:nvSpPr>
          <p:cNvPr id="54" name="Google Shape;54;p2"/>
          <p:cNvSpPr txBox="1">
            <a:spLocks noGrp="1"/>
          </p:cNvSpPr>
          <p:nvPr>
            <p:ph type="body" idx="15"/>
          </p:nvPr>
        </p:nvSpPr>
        <p:spPr>
          <a:xfrm>
            <a:off x="22043034" y="12104900"/>
            <a:ext cx="10185480" cy="622080"/>
          </a:xfrm>
          <a:prstGeom prst="rect">
            <a:avLst/>
          </a:prstGeom>
          <a:noFill/>
          <a:ln>
            <a:noFill/>
          </a:ln>
        </p:spPr>
        <p:txBody>
          <a:bodyPr spcFirstLastPara="1" wrap="square" lIns="24075" tIns="24075" rIns="24075" bIns="24075" anchor="t" anchorCtr="0"/>
          <a:lstStyle>
            <a:lvl1pPr marL="1645920" marR="0" lvl="0" indent="-822960" algn="l" rtl="0">
              <a:spcBef>
                <a:spcPts val="360"/>
              </a:spcBef>
              <a:spcAft>
                <a:spcPts val="0"/>
              </a:spcAft>
              <a:buClr>
                <a:srgbClr val="2C3F71"/>
              </a:buClr>
              <a:buSzPts val="400"/>
              <a:buFont typeface="Arial"/>
              <a:buNone/>
              <a:defRPr sz="1800" b="0" i="0" u="none" strike="noStrike" cap="none">
                <a:solidFill>
                  <a:srgbClr val="2C3F71"/>
                </a:solidFill>
                <a:latin typeface="Times New Roman"/>
                <a:ea typeface="Times New Roman"/>
                <a:cs typeface="Times New Roman"/>
                <a:sym typeface="Times New Roman"/>
              </a:defRPr>
            </a:lvl1pPr>
            <a:lvl2pPr marL="3291840" marR="0" lvl="1" indent="-937260" algn="l" rtl="0">
              <a:spcBef>
                <a:spcPts val="360"/>
              </a:spcBef>
              <a:spcAft>
                <a:spcPts val="0"/>
              </a:spcAft>
              <a:buClr>
                <a:schemeClr val="dk1"/>
              </a:buClr>
              <a:buSzPts val="500"/>
              <a:buFont typeface="Arial"/>
              <a:buChar char="–"/>
              <a:defRPr sz="1800" b="0" i="0" u="none" strike="noStrike" cap="none">
                <a:solidFill>
                  <a:schemeClr val="dk1"/>
                </a:solidFill>
                <a:latin typeface="Trebuchet MS"/>
                <a:ea typeface="Trebuchet MS"/>
                <a:cs typeface="Trebuchet MS"/>
                <a:sym typeface="Trebuchet MS"/>
              </a:defRPr>
            </a:lvl2pPr>
            <a:lvl3pPr marL="4937760" marR="0" lvl="2" indent="-937260" algn="l" rtl="0">
              <a:spcBef>
                <a:spcPts val="360"/>
              </a:spcBef>
              <a:spcAft>
                <a:spcPts val="0"/>
              </a:spcAft>
              <a:buClr>
                <a:schemeClr val="dk1"/>
              </a:buClr>
              <a:buSzPts val="500"/>
              <a:buFont typeface="Arial"/>
              <a:buChar char="•"/>
              <a:defRPr sz="1800" b="0" i="0" u="none" strike="noStrike" cap="none">
                <a:solidFill>
                  <a:schemeClr val="dk1"/>
                </a:solidFill>
                <a:latin typeface="Trebuchet MS"/>
                <a:ea typeface="Trebuchet MS"/>
                <a:cs typeface="Trebuchet MS"/>
                <a:sym typeface="Trebuchet MS"/>
              </a:defRPr>
            </a:lvl3pPr>
            <a:lvl4pPr marL="6583680" marR="0" lvl="3" indent="-937260" algn="l" rtl="0">
              <a:spcBef>
                <a:spcPts val="360"/>
              </a:spcBef>
              <a:spcAft>
                <a:spcPts val="0"/>
              </a:spcAft>
              <a:buClr>
                <a:schemeClr val="dk1"/>
              </a:buClr>
              <a:buSzPts val="500"/>
              <a:buFont typeface="Arial"/>
              <a:buChar char="–"/>
              <a:defRPr sz="1800" b="0" i="0" u="none" strike="noStrike" cap="none">
                <a:solidFill>
                  <a:schemeClr val="dk1"/>
                </a:solidFill>
                <a:latin typeface="Trebuchet MS"/>
                <a:ea typeface="Trebuchet MS"/>
                <a:cs typeface="Trebuchet MS"/>
                <a:sym typeface="Trebuchet MS"/>
              </a:defRPr>
            </a:lvl4pPr>
            <a:lvl5pPr marL="8229600" marR="0" lvl="4" indent="-937260" algn="l" rtl="0">
              <a:spcBef>
                <a:spcPts val="360"/>
              </a:spcBef>
              <a:spcAft>
                <a:spcPts val="0"/>
              </a:spcAft>
              <a:buClr>
                <a:schemeClr val="dk1"/>
              </a:buClr>
              <a:buSzPts val="500"/>
              <a:buFont typeface="Arial"/>
              <a:buChar char="»"/>
              <a:defRPr sz="1800" b="0" i="0" u="none" strike="noStrike" cap="none">
                <a:solidFill>
                  <a:schemeClr val="dk1"/>
                </a:solidFill>
                <a:latin typeface="Trebuchet MS"/>
                <a:ea typeface="Trebuchet MS"/>
                <a:cs typeface="Trebuchet MS"/>
                <a:sym typeface="Trebuchet MS"/>
              </a:defRPr>
            </a:lvl5pPr>
            <a:lvl6pPr marL="9875520" marR="0" lvl="5" indent="-1234440" algn="l" rtl="0">
              <a:spcBef>
                <a:spcPts val="1440"/>
              </a:spcBef>
              <a:spcAft>
                <a:spcPts val="0"/>
              </a:spcAft>
              <a:buClr>
                <a:schemeClr val="dk1"/>
              </a:buClr>
              <a:buSzPts val="1800"/>
              <a:buFont typeface="Arial"/>
              <a:buChar char="•"/>
              <a:defRPr sz="6480" b="0" i="0" u="none" strike="noStrike" cap="none">
                <a:solidFill>
                  <a:schemeClr val="dk1"/>
                </a:solidFill>
                <a:latin typeface="Calibri"/>
                <a:ea typeface="Calibri"/>
                <a:cs typeface="Calibri"/>
                <a:sym typeface="Calibri"/>
              </a:defRPr>
            </a:lvl6pPr>
            <a:lvl7pPr marL="11521440" marR="0" lvl="6" indent="-1234440" algn="l" rtl="0">
              <a:spcBef>
                <a:spcPts val="1440"/>
              </a:spcBef>
              <a:spcAft>
                <a:spcPts val="0"/>
              </a:spcAft>
              <a:buClr>
                <a:schemeClr val="dk1"/>
              </a:buClr>
              <a:buSzPts val="1800"/>
              <a:buFont typeface="Arial"/>
              <a:buChar char="•"/>
              <a:defRPr sz="6480" b="0" i="0" u="none" strike="noStrike" cap="none">
                <a:solidFill>
                  <a:schemeClr val="dk1"/>
                </a:solidFill>
                <a:latin typeface="Calibri"/>
                <a:ea typeface="Calibri"/>
                <a:cs typeface="Calibri"/>
                <a:sym typeface="Calibri"/>
              </a:defRPr>
            </a:lvl7pPr>
            <a:lvl8pPr marL="13167360" marR="0" lvl="7" indent="-1234440" algn="l" rtl="0">
              <a:spcBef>
                <a:spcPts val="1440"/>
              </a:spcBef>
              <a:spcAft>
                <a:spcPts val="0"/>
              </a:spcAft>
              <a:buClr>
                <a:schemeClr val="dk1"/>
              </a:buClr>
              <a:buSzPts val="1800"/>
              <a:buFont typeface="Arial"/>
              <a:buChar char="•"/>
              <a:defRPr sz="6480" b="0" i="0" u="none" strike="noStrike" cap="none">
                <a:solidFill>
                  <a:schemeClr val="dk1"/>
                </a:solidFill>
                <a:latin typeface="Calibri"/>
                <a:ea typeface="Calibri"/>
                <a:cs typeface="Calibri"/>
                <a:sym typeface="Calibri"/>
              </a:defRPr>
            </a:lvl8pPr>
            <a:lvl9pPr marL="14813280" marR="0" lvl="8" indent="-1234440" algn="l" rtl="0">
              <a:spcBef>
                <a:spcPts val="1440"/>
              </a:spcBef>
              <a:spcAft>
                <a:spcPts val="0"/>
              </a:spcAft>
              <a:buClr>
                <a:schemeClr val="dk1"/>
              </a:buClr>
              <a:buSzPts val="1800"/>
              <a:buFont typeface="Arial"/>
              <a:buChar char="•"/>
              <a:defRPr sz="6480" b="0" i="0" u="none" strike="noStrike" cap="none">
                <a:solidFill>
                  <a:schemeClr val="dk1"/>
                </a:solidFill>
                <a:latin typeface="Calibri"/>
                <a:ea typeface="Calibri"/>
                <a:cs typeface="Calibri"/>
                <a:sym typeface="Calibri"/>
              </a:defRPr>
            </a:lvl9pPr>
          </a:lstStyle>
          <a:p>
            <a:endParaRPr/>
          </a:p>
        </p:txBody>
      </p:sp>
      <p:sp>
        <p:nvSpPr>
          <p:cNvPr id="55" name="Google Shape;55;p2"/>
          <p:cNvSpPr txBox="1">
            <a:spLocks noGrp="1"/>
          </p:cNvSpPr>
          <p:nvPr>
            <p:ph type="body" idx="16"/>
          </p:nvPr>
        </p:nvSpPr>
        <p:spPr>
          <a:xfrm>
            <a:off x="22046807" y="17215791"/>
            <a:ext cx="10182240" cy="532480"/>
          </a:xfrm>
          <a:prstGeom prst="rect">
            <a:avLst/>
          </a:prstGeom>
          <a:noFill/>
          <a:ln>
            <a:noFill/>
          </a:ln>
        </p:spPr>
        <p:txBody>
          <a:bodyPr spcFirstLastPara="1" wrap="square" lIns="24075" tIns="24075" rIns="24075" bIns="24075" anchor="ctr" anchorCtr="0"/>
          <a:lstStyle>
            <a:lvl1pPr marL="1645920" marR="0" lvl="0" indent="-822960" algn="ctr" rtl="0">
              <a:spcBef>
                <a:spcPts val="360"/>
              </a:spcBef>
              <a:spcAft>
                <a:spcPts val="0"/>
              </a:spcAft>
              <a:buClr>
                <a:srgbClr val="2C3F71"/>
              </a:buClr>
              <a:buSzPts val="400"/>
              <a:buFont typeface="Arial"/>
              <a:buNone/>
              <a:defRPr sz="2520" b="1" i="0" u="sng" strike="noStrike" cap="none">
                <a:solidFill>
                  <a:srgbClr val="2C3F71"/>
                </a:solidFill>
                <a:latin typeface="Calibri"/>
                <a:ea typeface="Calibri"/>
                <a:cs typeface="Calibri"/>
                <a:sym typeface="Calibri"/>
              </a:defRPr>
            </a:lvl1pPr>
            <a:lvl2pPr marL="3291840" marR="0" lvl="1" indent="-1394460" algn="l" rtl="0">
              <a:spcBef>
                <a:spcPts val="1800"/>
              </a:spcBef>
              <a:spcAft>
                <a:spcPts val="0"/>
              </a:spcAft>
              <a:buClr>
                <a:schemeClr val="dk1"/>
              </a:buClr>
              <a:buSzPts val="2500"/>
              <a:buFont typeface="Arial"/>
              <a:buChar char="–"/>
              <a:defRPr sz="9000" b="0" i="0" u="none" strike="noStrike" cap="none">
                <a:solidFill>
                  <a:schemeClr val="dk1"/>
                </a:solidFill>
                <a:latin typeface="Calibri"/>
                <a:ea typeface="Calibri"/>
                <a:cs typeface="Calibri"/>
                <a:sym typeface="Calibri"/>
              </a:defRPr>
            </a:lvl2pPr>
            <a:lvl3pPr marL="4937760" marR="0" lvl="2" indent="-1325880" algn="l" rtl="0">
              <a:spcBef>
                <a:spcPts val="1440"/>
              </a:spcBef>
              <a:spcAft>
                <a:spcPts val="0"/>
              </a:spcAft>
              <a:buClr>
                <a:schemeClr val="dk1"/>
              </a:buClr>
              <a:buSzPts val="2200"/>
              <a:buFont typeface="Arial"/>
              <a:buChar char="•"/>
              <a:defRPr sz="7920" b="0" i="0" u="none" strike="noStrike" cap="none">
                <a:solidFill>
                  <a:schemeClr val="dk1"/>
                </a:solidFill>
                <a:latin typeface="Calibri"/>
                <a:ea typeface="Calibri"/>
                <a:cs typeface="Calibri"/>
                <a:sym typeface="Calibri"/>
              </a:defRPr>
            </a:lvl3pPr>
            <a:lvl4pPr marL="6583680" marR="0" lvl="3" indent="-1234440" algn="l" rtl="0">
              <a:spcBef>
                <a:spcPts val="1440"/>
              </a:spcBef>
              <a:spcAft>
                <a:spcPts val="0"/>
              </a:spcAft>
              <a:buClr>
                <a:schemeClr val="dk1"/>
              </a:buClr>
              <a:buSzPts val="1800"/>
              <a:buFont typeface="Arial"/>
              <a:buChar char="–"/>
              <a:defRPr sz="6480" b="0" i="0" u="none" strike="noStrike" cap="none">
                <a:solidFill>
                  <a:schemeClr val="dk1"/>
                </a:solidFill>
                <a:latin typeface="Calibri"/>
                <a:ea typeface="Calibri"/>
                <a:cs typeface="Calibri"/>
                <a:sym typeface="Calibri"/>
              </a:defRPr>
            </a:lvl4pPr>
            <a:lvl5pPr marL="8229600" marR="0" lvl="4" indent="-1234440" algn="l" rtl="0">
              <a:spcBef>
                <a:spcPts val="1440"/>
              </a:spcBef>
              <a:spcAft>
                <a:spcPts val="0"/>
              </a:spcAft>
              <a:buClr>
                <a:schemeClr val="dk1"/>
              </a:buClr>
              <a:buSzPts val="1800"/>
              <a:buFont typeface="Arial"/>
              <a:buChar char="»"/>
              <a:defRPr sz="6480" b="0" i="0" u="none" strike="noStrike" cap="none">
                <a:solidFill>
                  <a:schemeClr val="dk1"/>
                </a:solidFill>
                <a:latin typeface="Calibri"/>
                <a:ea typeface="Calibri"/>
                <a:cs typeface="Calibri"/>
                <a:sym typeface="Calibri"/>
              </a:defRPr>
            </a:lvl5pPr>
            <a:lvl6pPr marL="9875520" marR="0" lvl="5" indent="-1234440" algn="l" rtl="0">
              <a:spcBef>
                <a:spcPts val="1440"/>
              </a:spcBef>
              <a:spcAft>
                <a:spcPts val="0"/>
              </a:spcAft>
              <a:buClr>
                <a:schemeClr val="dk1"/>
              </a:buClr>
              <a:buSzPts val="1800"/>
              <a:buFont typeface="Arial"/>
              <a:buChar char="•"/>
              <a:defRPr sz="6480" b="0" i="0" u="none" strike="noStrike" cap="none">
                <a:solidFill>
                  <a:schemeClr val="dk1"/>
                </a:solidFill>
                <a:latin typeface="Calibri"/>
                <a:ea typeface="Calibri"/>
                <a:cs typeface="Calibri"/>
                <a:sym typeface="Calibri"/>
              </a:defRPr>
            </a:lvl6pPr>
            <a:lvl7pPr marL="11521440" marR="0" lvl="6" indent="-1234440" algn="l" rtl="0">
              <a:spcBef>
                <a:spcPts val="1440"/>
              </a:spcBef>
              <a:spcAft>
                <a:spcPts val="0"/>
              </a:spcAft>
              <a:buClr>
                <a:schemeClr val="dk1"/>
              </a:buClr>
              <a:buSzPts val="1800"/>
              <a:buFont typeface="Arial"/>
              <a:buChar char="•"/>
              <a:defRPr sz="6480" b="0" i="0" u="none" strike="noStrike" cap="none">
                <a:solidFill>
                  <a:schemeClr val="dk1"/>
                </a:solidFill>
                <a:latin typeface="Calibri"/>
                <a:ea typeface="Calibri"/>
                <a:cs typeface="Calibri"/>
                <a:sym typeface="Calibri"/>
              </a:defRPr>
            </a:lvl7pPr>
            <a:lvl8pPr marL="13167360" marR="0" lvl="7" indent="-1234440" algn="l" rtl="0">
              <a:spcBef>
                <a:spcPts val="1440"/>
              </a:spcBef>
              <a:spcAft>
                <a:spcPts val="0"/>
              </a:spcAft>
              <a:buClr>
                <a:schemeClr val="dk1"/>
              </a:buClr>
              <a:buSzPts val="1800"/>
              <a:buFont typeface="Arial"/>
              <a:buChar char="•"/>
              <a:defRPr sz="6480" b="0" i="0" u="none" strike="noStrike" cap="none">
                <a:solidFill>
                  <a:schemeClr val="dk1"/>
                </a:solidFill>
                <a:latin typeface="Calibri"/>
                <a:ea typeface="Calibri"/>
                <a:cs typeface="Calibri"/>
                <a:sym typeface="Calibri"/>
              </a:defRPr>
            </a:lvl8pPr>
            <a:lvl9pPr marL="14813280" marR="0" lvl="8" indent="-1234440" algn="l" rtl="0">
              <a:spcBef>
                <a:spcPts val="1440"/>
              </a:spcBef>
              <a:spcAft>
                <a:spcPts val="0"/>
              </a:spcAft>
              <a:buClr>
                <a:schemeClr val="dk1"/>
              </a:buClr>
              <a:buSzPts val="1800"/>
              <a:buFont typeface="Arial"/>
              <a:buChar char="•"/>
              <a:defRPr sz="6480" b="0" i="0" u="none" strike="noStrike" cap="none">
                <a:solidFill>
                  <a:schemeClr val="dk1"/>
                </a:solidFill>
                <a:latin typeface="Calibri"/>
                <a:ea typeface="Calibri"/>
                <a:cs typeface="Calibri"/>
                <a:sym typeface="Calibri"/>
              </a:defRPr>
            </a:lvl9pPr>
          </a:lstStyle>
          <a:p>
            <a:endParaRPr/>
          </a:p>
        </p:txBody>
      </p:sp>
      <p:sp>
        <p:nvSpPr>
          <p:cNvPr id="56" name="Google Shape;56;p2"/>
          <p:cNvSpPr txBox="1">
            <a:spLocks noGrp="1"/>
          </p:cNvSpPr>
          <p:nvPr>
            <p:ph type="body" idx="17"/>
          </p:nvPr>
        </p:nvSpPr>
        <p:spPr>
          <a:xfrm>
            <a:off x="22046807" y="17750592"/>
            <a:ext cx="10185480" cy="622080"/>
          </a:xfrm>
          <a:prstGeom prst="rect">
            <a:avLst/>
          </a:prstGeom>
          <a:noFill/>
          <a:ln>
            <a:noFill/>
          </a:ln>
        </p:spPr>
        <p:txBody>
          <a:bodyPr spcFirstLastPara="1" wrap="square" lIns="24075" tIns="24075" rIns="24075" bIns="24075" anchor="t" anchorCtr="0"/>
          <a:lstStyle>
            <a:lvl1pPr marL="1645920" marR="0" lvl="0" indent="-822960" algn="l" rtl="0">
              <a:spcBef>
                <a:spcPts val="360"/>
              </a:spcBef>
              <a:spcAft>
                <a:spcPts val="0"/>
              </a:spcAft>
              <a:buClr>
                <a:srgbClr val="2C3F71"/>
              </a:buClr>
              <a:buSzPts val="400"/>
              <a:buFont typeface="Arial"/>
              <a:buNone/>
              <a:defRPr sz="1800" b="0" i="0" u="none" strike="noStrike" cap="none">
                <a:solidFill>
                  <a:srgbClr val="2C3F71"/>
                </a:solidFill>
                <a:latin typeface="Times New Roman"/>
                <a:ea typeface="Times New Roman"/>
                <a:cs typeface="Times New Roman"/>
                <a:sym typeface="Times New Roman"/>
              </a:defRPr>
            </a:lvl1pPr>
            <a:lvl2pPr marL="3291840" marR="0" lvl="1" indent="-937260" algn="l" rtl="0">
              <a:spcBef>
                <a:spcPts val="360"/>
              </a:spcBef>
              <a:spcAft>
                <a:spcPts val="0"/>
              </a:spcAft>
              <a:buClr>
                <a:schemeClr val="dk1"/>
              </a:buClr>
              <a:buSzPts val="500"/>
              <a:buFont typeface="Arial"/>
              <a:buChar char="–"/>
              <a:defRPr sz="1800" b="0" i="0" u="none" strike="noStrike" cap="none">
                <a:solidFill>
                  <a:schemeClr val="dk1"/>
                </a:solidFill>
                <a:latin typeface="Trebuchet MS"/>
                <a:ea typeface="Trebuchet MS"/>
                <a:cs typeface="Trebuchet MS"/>
                <a:sym typeface="Trebuchet MS"/>
              </a:defRPr>
            </a:lvl2pPr>
            <a:lvl3pPr marL="4937760" marR="0" lvl="2" indent="-937260" algn="l" rtl="0">
              <a:spcBef>
                <a:spcPts val="360"/>
              </a:spcBef>
              <a:spcAft>
                <a:spcPts val="0"/>
              </a:spcAft>
              <a:buClr>
                <a:schemeClr val="dk1"/>
              </a:buClr>
              <a:buSzPts val="500"/>
              <a:buFont typeface="Arial"/>
              <a:buChar char="•"/>
              <a:defRPr sz="1800" b="0" i="0" u="none" strike="noStrike" cap="none">
                <a:solidFill>
                  <a:schemeClr val="dk1"/>
                </a:solidFill>
                <a:latin typeface="Trebuchet MS"/>
                <a:ea typeface="Trebuchet MS"/>
                <a:cs typeface="Trebuchet MS"/>
                <a:sym typeface="Trebuchet MS"/>
              </a:defRPr>
            </a:lvl3pPr>
            <a:lvl4pPr marL="6583680" marR="0" lvl="3" indent="-937260" algn="l" rtl="0">
              <a:spcBef>
                <a:spcPts val="360"/>
              </a:spcBef>
              <a:spcAft>
                <a:spcPts val="0"/>
              </a:spcAft>
              <a:buClr>
                <a:schemeClr val="dk1"/>
              </a:buClr>
              <a:buSzPts val="500"/>
              <a:buFont typeface="Arial"/>
              <a:buChar char="–"/>
              <a:defRPr sz="1800" b="0" i="0" u="none" strike="noStrike" cap="none">
                <a:solidFill>
                  <a:schemeClr val="dk1"/>
                </a:solidFill>
                <a:latin typeface="Trebuchet MS"/>
                <a:ea typeface="Trebuchet MS"/>
                <a:cs typeface="Trebuchet MS"/>
                <a:sym typeface="Trebuchet MS"/>
              </a:defRPr>
            </a:lvl4pPr>
            <a:lvl5pPr marL="8229600" marR="0" lvl="4" indent="-937260" algn="l" rtl="0">
              <a:spcBef>
                <a:spcPts val="360"/>
              </a:spcBef>
              <a:spcAft>
                <a:spcPts val="0"/>
              </a:spcAft>
              <a:buClr>
                <a:schemeClr val="dk1"/>
              </a:buClr>
              <a:buSzPts val="500"/>
              <a:buFont typeface="Arial"/>
              <a:buChar char="»"/>
              <a:defRPr sz="1800" b="0" i="0" u="none" strike="noStrike" cap="none">
                <a:solidFill>
                  <a:schemeClr val="dk1"/>
                </a:solidFill>
                <a:latin typeface="Trebuchet MS"/>
                <a:ea typeface="Trebuchet MS"/>
                <a:cs typeface="Trebuchet MS"/>
                <a:sym typeface="Trebuchet MS"/>
              </a:defRPr>
            </a:lvl5pPr>
            <a:lvl6pPr marL="9875520" marR="0" lvl="5" indent="-1234440" algn="l" rtl="0">
              <a:spcBef>
                <a:spcPts val="1440"/>
              </a:spcBef>
              <a:spcAft>
                <a:spcPts val="0"/>
              </a:spcAft>
              <a:buClr>
                <a:schemeClr val="dk1"/>
              </a:buClr>
              <a:buSzPts val="1800"/>
              <a:buFont typeface="Arial"/>
              <a:buChar char="•"/>
              <a:defRPr sz="6480" b="0" i="0" u="none" strike="noStrike" cap="none">
                <a:solidFill>
                  <a:schemeClr val="dk1"/>
                </a:solidFill>
                <a:latin typeface="Calibri"/>
                <a:ea typeface="Calibri"/>
                <a:cs typeface="Calibri"/>
                <a:sym typeface="Calibri"/>
              </a:defRPr>
            </a:lvl6pPr>
            <a:lvl7pPr marL="11521440" marR="0" lvl="6" indent="-1234440" algn="l" rtl="0">
              <a:spcBef>
                <a:spcPts val="1440"/>
              </a:spcBef>
              <a:spcAft>
                <a:spcPts val="0"/>
              </a:spcAft>
              <a:buClr>
                <a:schemeClr val="dk1"/>
              </a:buClr>
              <a:buSzPts val="1800"/>
              <a:buFont typeface="Arial"/>
              <a:buChar char="•"/>
              <a:defRPr sz="6480" b="0" i="0" u="none" strike="noStrike" cap="none">
                <a:solidFill>
                  <a:schemeClr val="dk1"/>
                </a:solidFill>
                <a:latin typeface="Calibri"/>
                <a:ea typeface="Calibri"/>
                <a:cs typeface="Calibri"/>
                <a:sym typeface="Calibri"/>
              </a:defRPr>
            </a:lvl7pPr>
            <a:lvl8pPr marL="13167360" marR="0" lvl="7" indent="-1234440" algn="l" rtl="0">
              <a:spcBef>
                <a:spcPts val="1440"/>
              </a:spcBef>
              <a:spcAft>
                <a:spcPts val="0"/>
              </a:spcAft>
              <a:buClr>
                <a:schemeClr val="dk1"/>
              </a:buClr>
              <a:buSzPts val="1800"/>
              <a:buFont typeface="Arial"/>
              <a:buChar char="•"/>
              <a:defRPr sz="6480" b="0" i="0" u="none" strike="noStrike" cap="none">
                <a:solidFill>
                  <a:schemeClr val="dk1"/>
                </a:solidFill>
                <a:latin typeface="Calibri"/>
                <a:ea typeface="Calibri"/>
                <a:cs typeface="Calibri"/>
                <a:sym typeface="Calibri"/>
              </a:defRPr>
            </a:lvl8pPr>
            <a:lvl9pPr marL="14813280" marR="0" lvl="8" indent="-1234440" algn="l" rtl="0">
              <a:spcBef>
                <a:spcPts val="1440"/>
              </a:spcBef>
              <a:spcAft>
                <a:spcPts val="0"/>
              </a:spcAft>
              <a:buClr>
                <a:schemeClr val="dk1"/>
              </a:buClr>
              <a:buSzPts val="1800"/>
              <a:buFont typeface="Arial"/>
              <a:buChar char="•"/>
              <a:defRPr sz="6480" b="0" i="0" u="none" strike="noStrike" cap="none">
                <a:solidFill>
                  <a:schemeClr val="dk1"/>
                </a:solidFill>
                <a:latin typeface="Calibri"/>
                <a:ea typeface="Calibri"/>
                <a:cs typeface="Calibri"/>
                <a:sym typeface="Calibri"/>
              </a:defRPr>
            </a:lvl9pPr>
          </a:lstStyle>
          <a:p>
            <a:endParaRPr/>
          </a:p>
        </p:txBody>
      </p:sp>
      <p:sp>
        <p:nvSpPr>
          <p:cNvPr id="57" name="Google Shape;57;p2"/>
          <p:cNvSpPr txBox="1">
            <a:spLocks noGrp="1"/>
          </p:cNvSpPr>
          <p:nvPr>
            <p:ph type="body" idx="18"/>
          </p:nvPr>
        </p:nvSpPr>
        <p:spPr>
          <a:xfrm>
            <a:off x="4449445" y="2255966"/>
            <a:ext cx="23999760" cy="853760"/>
          </a:xfrm>
          <a:prstGeom prst="rect">
            <a:avLst/>
          </a:prstGeom>
          <a:noFill/>
          <a:ln>
            <a:noFill/>
          </a:ln>
        </p:spPr>
        <p:txBody>
          <a:bodyPr spcFirstLastPara="1" wrap="square" lIns="24075" tIns="24075" rIns="24075" bIns="24075" anchor="t" anchorCtr="0"/>
          <a:lstStyle>
            <a:lvl1pPr marL="1645920" marR="0" lvl="0" indent="-822960" algn="ctr" rtl="0">
              <a:spcBef>
                <a:spcPts val="720"/>
              </a:spcBef>
              <a:spcAft>
                <a:spcPts val="0"/>
              </a:spcAft>
              <a:buClr>
                <a:schemeClr val="lt1"/>
              </a:buClr>
              <a:buSzPts val="400"/>
              <a:buFont typeface="Arial"/>
              <a:buNone/>
              <a:defRPr sz="3960" b="0" i="0" u="none" strike="noStrike" cap="none">
                <a:solidFill>
                  <a:schemeClr val="lt1"/>
                </a:solidFill>
                <a:latin typeface="Calibri"/>
                <a:ea typeface="Calibri"/>
                <a:cs typeface="Calibri"/>
                <a:sym typeface="Calibri"/>
              </a:defRPr>
            </a:lvl1pPr>
            <a:lvl2pPr marL="3291840" marR="0" lvl="1" indent="-822960" algn="l" rtl="0">
              <a:spcBef>
                <a:spcPts val="1080"/>
              </a:spcBef>
              <a:spcAft>
                <a:spcPts val="0"/>
              </a:spcAft>
              <a:buClr>
                <a:schemeClr val="dk1"/>
              </a:buClr>
              <a:buSzPts val="400"/>
              <a:buFont typeface="Arial"/>
              <a:buNone/>
              <a:defRPr sz="4680" b="0" i="0" u="none" strike="noStrike" cap="none">
                <a:solidFill>
                  <a:schemeClr val="dk1"/>
                </a:solidFill>
                <a:latin typeface="Calibri"/>
                <a:ea typeface="Calibri"/>
                <a:cs typeface="Calibri"/>
                <a:sym typeface="Calibri"/>
              </a:defRPr>
            </a:lvl2pPr>
            <a:lvl3pPr marL="4937760" marR="0" lvl="2" indent="-822960" algn="l" rtl="0">
              <a:spcBef>
                <a:spcPts val="1080"/>
              </a:spcBef>
              <a:spcAft>
                <a:spcPts val="0"/>
              </a:spcAft>
              <a:buClr>
                <a:schemeClr val="dk1"/>
              </a:buClr>
              <a:buSzPts val="400"/>
              <a:buFont typeface="Arial"/>
              <a:buNone/>
              <a:defRPr sz="4680" b="0" i="0" u="none" strike="noStrike" cap="none">
                <a:solidFill>
                  <a:schemeClr val="dk1"/>
                </a:solidFill>
                <a:latin typeface="Calibri"/>
                <a:ea typeface="Calibri"/>
                <a:cs typeface="Calibri"/>
                <a:sym typeface="Calibri"/>
              </a:defRPr>
            </a:lvl3pPr>
            <a:lvl4pPr marL="6583680" marR="0" lvl="3" indent="-822960" algn="l" rtl="0">
              <a:spcBef>
                <a:spcPts val="1080"/>
              </a:spcBef>
              <a:spcAft>
                <a:spcPts val="0"/>
              </a:spcAft>
              <a:buClr>
                <a:schemeClr val="dk1"/>
              </a:buClr>
              <a:buSzPts val="400"/>
              <a:buFont typeface="Arial"/>
              <a:buNone/>
              <a:defRPr sz="4680" b="0" i="0" u="none" strike="noStrike" cap="none">
                <a:solidFill>
                  <a:schemeClr val="dk1"/>
                </a:solidFill>
                <a:latin typeface="Calibri"/>
                <a:ea typeface="Calibri"/>
                <a:cs typeface="Calibri"/>
                <a:sym typeface="Calibri"/>
              </a:defRPr>
            </a:lvl4pPr>
            <a:lvl5pPr marL="8229600" marR="0" lvl="4" indent="-822960" algn="l" rtl="0">
              <a:spcBef>
                <a:spcPts val="1080"/>
              </a:spcBef>
              <a:spcAft>
                <a:spcPts val="0"/>
              </a:spcAft>
              <a:buClr>
                <a:schemeClr val="dk1"/>
              </a:buClr>
              <a:buSzPts val="400"/>
              <a:buFont typeface="Arial"/>
              <a:buNone/>
              <a:defRPr sz="4680" b="0" i="0" u="none" strike="noStrike" cap="none">
                <a:solidFill>
                  <a:schemeClr val="dk1"/>
                </a:solidFill>
                <a:latin typeface="Calibri"/>
                <a:ea typeface="Calibri"/>
                <a:cs typeface="Calibri"/>
                <a:sym typeface="Calibri"/>
              </a:defRPr>
            </a:lvl5pPr>
            <a:lvl6pPr marL="9875520" marR="0" lvl="5" indent="-1234440" algn="l" rtl="0">
              <a:spcBef>
                <a:spcPts val="1440"/>
              </a:spcBef>
              <a:spcAft>
                <a:spcPts val="0"/>
              </a:spcAft>
              <a:buClr>
                <a:schemeClr val="dk1"/>
              </a:buClr>
              <a:buSzPts val="1800"/>
              <a:buFont typeface="Arial"/>
              <a:buChar char="•"/>
              <a:defRPr sz="6480" b="0" i="0" u="none" strike="noStrike" cap="none">
                <a:solidFill>
                  <a:schemeClr val="dk1"/>
                </a:solidFill>
                <a:latin typeface="Calibri"/>
                <a:ea typeface="Calibri"/>
                <a:cs typeface="Calibri"/>
                <a:sym typeface="Calibri"/>
              </a:defRPr>
            </a:lvl6pPr>
            <a:lvl7pPr marL="11521440" marR="0" lvl="6" indent="-1234440" algn="l" rtl="0">
              <a:spcBef>
                <a:spcPts val="1440"/>
              </a:spcBef>
              <a:spcAft>
                <a:spcPts val="0"/>
              </a:spcAft>
              <a:buClr>
                <a:schemeClr val="dk1"/>
              </a:buClr>
              <a:buSzPts val="1800"/>
              <a:buFont typeface="Arial"/>
              <a:buChar char="•"/>
              <a:defRPr sz="6480" b="0" i="0" u="none" strike="noStrike" cap="none">
                <a:solidFill>
                  <a:schemeClr val="dk1"/>
                </a:solidFill>
                <a:latin typeface="Calibri"/>
                <a:ea typeface="Calibri"/>
                <a:cs typeface="Calibri"/>
                <a:sym typeface="Calibri"/>
              </a:defRPr>
            </a:lvl7pPr>
            <a:lvl8pPr marL="13167360" marR="0" lvl="7" indent="-1234440" algn="l" rtl="0">
              <a:spcBef>
                <a:spcPts val="1440"/>
              </a:spcBef>
              <a:spcAft>
                <a:spcPts val="0"/>
              </a:spcAft>
              <a:buClr>
                <a:schemeClr val="dk1"/>
              </a:buClr>
              <a:buSzPts val="1800"/>
              <a:buFont typeface="Arial"/>
              <a:buChar char="•"/>
              <a:defRPr sz="6480" b="0" i="0" u="none" strike="noStrike" cap="none">
                <a:solidFill>
                  <a:schemeClr val="dk1"/>
                </a:solidFill>
                <a:latin typeface="Calibri"/>
                <a:ea typeface="Calibri"/>
                <a:cs typeface="Calibri"/>
                <a:sym typeface="Calibri"/>
              </a:defRPr>
            </a:lvl8pPr>
            <a:lvl9pPr marL="14813280" marR="0" lvl="8" indent="-1234440" algn="l" rtl="0">
              <a:spcBef>
                <a:spcPts val="1440"/>
              </a:spcBef>
              <a:spcAft>
                <a:spcPts val="0"/>
              </a:spcAft>
              <a:buClr>
                <a:schemeClr val="dk1"/>
              </a:buClr>
              <a:buSzPts val="1800"/>
              <a:buFont typeface="Arial"/>
              <a:buChar char="•"/>
              <a:defRPr sz="6480" b="0" i="0" u="none" strike="noStrike" cap="none">
                <a:solidFill>
                  <a:schemeClr val="dk1"/>
                </a:solidFill>
                <a:latin typeface="Calibri"/>
                <a:ea typeface="Calibri"/>
                <a:cs typeface="Calibri"/>
                <a:sym typeface="Calibri"/>
              </a:defRPr>
            </a:lvl9pPr>
          </a:lstStyle>
          <a:p>
            <a:endParaRPr/>
          </a:p>
        </p:txBody>
      </p:sp>
      <p:sp>
        <p:nvSpPr>
          <p:cNvPr id="58" name="Google Shape;58;p2"/>
          <p:cNvSpPr txBox="1">
            <a:spLocks noGrp="1"/>
          </p:cNvSpPr>
          <p:nvPr>
            <p:ph type="body" idx="19"/>
          </p:nvPr>
        </p:nvSpPr>
        <p:spPr>
          <a:xfrm>
            <a:off x="4449445" y="1402526"/>
            <a:ext cx="23999760" cy="853760"/>
          </a:xfrm>
          <a:prstGeom prst="rect">
            <a:avLst/>
          </a:prstGeom>
          <a:noFill/>
          <a:ln>
            <a:noFill/>
          </a:ln>
        </p:spPr>
        <p:txBody>
          <a:bodyPr spcFirstLastPara="1" wrap="square" lIns="24075" tIns="24075" rIns="24075" bIns="24075" anchor="t" anchorCtr="1"/>
          <a:lstStyle>
            <a:lvl1pPr marL="1645920" marR="0" lvl="0" indent="-822960" algn="ctr" rtl="0">
              <a:spcBef>
                <a:spcPts val="1080"/>
              </a:spcBef>
              <a:spcAft>
                <a:spcPts val="0"/>
              </a:spcAft>
              <a:buClr>
                <a:schemeClr val="lt1"/>
              </a:buClr>
              <a:buSzPts val="400"/>
              <a:buFont typeface="Arial"/>
              <a:buNone/>
              <a:defRPr sz="6120" b="0" i="0" u="none" strike="noStrike" cap="none">
                <a:solidFill>
                  <a:schemeClr val="lt1"/>
                </a:solidFill>
                <a:latin typeface="Calibri"/>
                <a:ea typeface="Calibri"/>
                <a:cs typeface="Calibri"/>
                <a:sym typeface="Calibri"/>
              </a:defRPr>
            </a:lvl1pPr>
            <a:lvl2pPr marL="3291840" marR="0" lvl="1" indent="-822960" algn="l" rtl="0">
              <a:spcBef>
                <a:spcPts val="1080"/>
              </a:spcBef>
              <a:spcAft>
                <a:spcPts val="0"/>
              </a:spcAft>
              <a:buClr>
                <a:schemeClr val="dk1"/>
              </a:buClr>
              <a:buSzPts val="400"/>
              <a:buFont typeface="Arial"/>
              <a:buNone/>
              <a:defRPr sz="4680" b="0" i="0" u="none" strike="noStrike" cap="none">
                <a:solidFill>
                  <a:schemeClr val="dk1"/>
                </a:solidFill>
                <a:latin typeface="Calibri"/>
                <a:ea typeface="Calibri"/>
                <a:cs typeface="Calibri"/>
                <a:sym typeface="Calibri"/>
              </a:defRPr>
            </a:lvl2pPr>
            <a:lvl3pPr marL="4937760" marR="0" lvl="2" indent="-822960" algn="l" rtl="0">
              <a:spcBef>
                <a:spcPts val="1080"/>
              </a:spcBef>
              <a:spcAft>
                <a:spcPts val="0"/>
              </a:spcAft>
              <a:buClr>
                <a:schemeClr val="dk1"/>
              </a:buClr>
              <a:buSzPts val="400"/>
              <a:buFont typeface="Arial"/>
              <a:buNone/>
              <a:defRPr sz="4680" b="0" i="0" u="none" strike="noStrike" cap="none">
                <a:solidFill>
                  <a:schemeClr val="dk1"/>
                </a:solidFill>
                <a:latin typeface="Calibri"/>
                <a:ea typeface="Calibri"/>
                <a:cs typeface="Calibri"/>
                <a:sym typeface="Calibri"/>
              </a:defRPr>
            </a:lvl3pPr>
            <a:lvl4pPr marL="6583680" marR="0" lvl="3" indent="-822960" algn="l" rtl="0">
              <a:spcBef>
                <a:spcPts val="1080"/>
              </a:spcBef>
              <a:spcAft>
                <a:spcPts val="0"/>
              </a:spcAft>
              <a:buClr>
                <a:schemeClr val="dk1"/>
              </a:buClr>
              <a:buSzPts val="400"/>
              <a:buFont typeface="Arial"/>
              <a:buNone/>
              <a:defRPr sz="4680" b="0" i="0" u="none" strike="noStrike" cap="none">
                <a:solidFill>
                  <a:schemeClr val="dk1"/>
                </a:solidFill>
                <a:latin typeface="Calibri"/>
                <a:ea typeface="Calibri"/>
                <a:cs typeface="Calibri"/>
                <a:sym typeface="Calibri"/>
              </a:defRPr>
            </a:lvl4pPr>
            <a:lvl5pPr marL="8229600" marR="0" lvl="4" indent="-822960" algn="l" rtl="0">
              <a:spcBef>
                <a:spcPts val="1080"/>
              </a:spcBef>
              <a:spcAft>
                <a:spcPts val="0"/>
              </a:spcAft>
              <a:buClr>
                <a:schemeClr val="dk1"/>
              </a:buClr>
              <a:buSzPts val="400"/>
              <a:buFont typeface="Arial"/>
              <a:buNone/>
              <a:defRPr sz="4680" b="0" i="0" u="none" strike="noStrike" cap="none">
                <a:solidFill>
                  <a:schemeClr val="dk1"/>
                </a:solidFill>
                <a:latin typeface="Calibri"/>
                <a:ea typeface="Calibri"/>
                <a:cs typeface="Calibri"/>
                <a:sym typeface="Calibri"/>
              </a:defRPr>
            </a:lvl5pPr>
            <a:lvl6pPr marL="9875520" marR="0" lvl="5" indent="-1234440" algn="l" rtl="0">
              <a:spcBef>
                <a:spcPts val="1440"/>
              </a:spcBef>
              <a:spcAft>
                <a:spcPts val="0"/>
              </a:spcAft>
              <a:buClr>
                <a:schemeClr val="dk1"/>
              </a:buClr>
              <a:buSzPts val="1800"/>
              <a:buFont typeface="Arial"/>
              <a:buChar char="•"/>
              <a:defRPr sz="6480" b="0" i="0" u="none" strike="noStrike" cap="none">
                <a:solidFill>
                  <a:schemeClr val="dk1"/>
                </a:solidFill>
                <a:latin typeface="Calibri"/>
                <a:ea typeface="Calibri"/>
                <a:cs typeface="Calibri"/>
                <a:sym typeface="Calibri"/>
              </a:defRPr>
            </a:lvl6pPr>
            <a:lvl7pPr marL="11521440" marR="0" lvl="6" indent="-1234440" algn="l" rtl="0">
              <a:spcBef>
                <a:spcPts val="1440"/>
              </a:spcBef>
              <a:spcAft>
                <a:spcPts val="0"/>
              </a:spcAft>
              <a:buClr>
                <a:schemeClr val="dk1"/>
              </a:buClr>
              <a:buSzPts val="1800"/>
              <a:buFont typeface="Arial"/>
              <a:buChar char="•"/>
              <a:defRPr sz="6480" b="0" i="0" u="none" strike="noStrike" cap="none">
                <a:solidFill>
                  <a:schemeClr val="dk1"/>
                </a:solidFill>
                <a:latin typeface="Calibri"/>
                <a:ea typeface="Calibri"/>
                <a:cs typeface="Calibri"/>
                <a:sym typeface="Calibri"/>
              </a:defRPr>
            </a:lvl7pPr>
            <a:lvl8pPr marL="13167360" marR="0" lvl="7" indent="-1234440" algn="l" rtl="0">
              <a:spcBef>
                <a:spcPts val="1440"/>
              </a:spcBef>
              <a:spcAft>
                <a:spcPts val="0"/>
              </a:spcAft>
              <a:buClr>
                <a:schemeClr val="dk1"/>
              </a:buClr>
              <a:buSzPts val="1800"/>
              <a:buFont typeface="Arial"/>
              <a:buChar char="•"/>
              <a:defRPr sz="6480" b="0" i="0" u="none" strike="noStrike" cap="none">
                <a:solidFill>
                  <a:schemeClr val="dk1"/>
                </a:solidFill>
                <a:latin typeface="Calibri"/>
                <a:ea typeface="Calibri"/>
                <a:cs typeface="Calibri"/>
                <a:sym typeface="Calibri"/>
              </a:defRPr>
            </a:lvl8pPr>
            <a:lvl9pPr marL="14813280" marR="0" lvl="8" indent="-1234440" algn="l" rtl="0">
              <a:spcBef>
                <a:spcPts val="1440"/>
              </a:spcBef>
              <a:spcAft>
                <a:spcPts val="0"/>
              </a:spcAft>
              <a:buClr>
                <a:schemeClr val="dk1"/>
              </a:buClr>
              <a:buSzPts val="1800"/>
              <a:buFont typeface="Arial"/>
              <a:buChar char="•"/>
              <a:defRPr sz="6480" b="0" i="0" u="none" strike="noStrike" cap="none">
                <a:solidFill>
                  <a:schemeClr val="dk1"/>
                </a:solidFill>
                <a:latin typeface="Calibri"/>
                <a:ea typeface="Calibri"/>
                <a:cs typeface="Calibri"/>
                <a:sym typeface="Calibri"/>
              </a:defRPr>
            </a:lvl9pPr>
          </a:lstStyle>
          <a:p>
            <a:endParaRPr/>
          </a:p>
        </p:txBody>
      </p:sp>
      <p:sp>
        <p:nvSpPr>
          <p:cNvPr id="59" name="Google Shape;59;p2"/>
          <p:cNvSpPr txBox="1">
            <a:spLocks noGrp="1"/>
          </p:cNvSpPr>
          <p:nvPr>
            <p:ph type="body" idx="20"/>
          </p:nvPr>
        </p:nvSpPr>
        <p:spPr>
          <a:xfrm>
            <a:off x="4449445" y="310541"/>
            <a:ext cx="23999760" cy="1091840"/>
          </a:xfrm>
          <a:prstGeom prst="rect">
            <a:avLst/>
          </a:prstGeom>
          <a:noFill/>
          <a:ln>
            <a:noFill/>
          </a:ln>
        </p:spPr>
        <p:txBody>
          <a:bodyPr spcFirstLastPara="1" wrap="square" lIns="24075" tIns="24075" rIns="24075" bIns="24075" anchor="t" anchorCtr="1"/>
          <a:lstStyle>
            <a:lvl1pPr marL="1645920" marR="0" lvl="0" indent="-822960" algn="ctr" rtl="0">
              <a:spcBef>
                <a:spcPts val="1440"/>
              </a:spcBef>
              <a:spcAft>
                <a:spcPts val="0"/>
              </a:spcAft>
              <a:buClr>
                <a:schemeClr val="lt1"/>
              </a:buClr>
              <a:buSzPts val="400"/>
              <a:buFont typeface="Arial"/>
              <a:buNone/>
              <a:defRPr sz="7920" b="0" i="0" u="none" strike="noStrike" cap="none">
                <a:solidFill>
                  <a:schemeClr val="lt1"/>
                </a:solidFill>
                <a:latin typeface="Calibri"/>
                <a:ea typeface="Calibri"/>
                <a:cs typeface="Calibri"/>
                <a:sym typeface="Calibri"/>
              </a:defRPr>
            </a:lvl1pPr>
            <a:lvl2pPr marL="3291840" marR="0" lvl="1" indent="-822960" algn="l" rtl="0">
              <a:spcBef>
                <a:spcPts val="1080"/>
              </a:spcBef>
              <a:spcAft>
                <a:spcPts val="0"/>
              </a:spcAft>
              <a:buClr>
                <a:schemeClr val="dk1"/>
              </a:buClr>
              <a:buSzPts val="400"/>
              <a:buFont typeface="Arial"/>
              <a:buNone/>
              <a:defRPr sz="4680" b="0" i="0" u="none" strike="noStrike" cap="none">
                <a:solidFill>
                  <a:schemeClr val="dk1"/>
                </a:solidFill>
                <a:latin typeface="Calibri"/>
                <a:ea typeface="Calibri"/>
                <a:cs typeface="Calibri"/>
                <a:sym typeface="Calibri"/>
              </a:defRPr>
            </a:lvl2pPr>
            <a:lvl3pPr marL="4937760" marR="0" lvl="2" indent="-822960" algn="l" rtl="0">
              <a:spcBef>
                <a:spcPts val="1080"/>
              </a:spcBef>
              <a:spcAft>
                <a:spcPts val="0"/>
              </a:spcAft>
              <a:buClr>
                <a:schemeClr val="dk1"/>
              </a:buClr>
              <a:buSzPts val="400"/>
              <a:buFont typeface="Arial"/>
              <a:buNone/>
              <a:defRPr sz="4680" b="0" i="0" u="none" strike="noStrike" cap="none">
                <a:solidFill>
                  <a:schemeClr val="dk1"/>
                </a:solidFill>
                <a:latin typeface="Calibri"/>
                <a:ea typeface="Calibri"/>
                <a:cs typeface="Calibri"/>
                <a:sym typeface="Calibri"/>
              </a:defRPr>
            </a:lvl3pPr>
            <a:lvl4pPr marL="6583680" marR="0" lvl="3" indent="-822960" algn="l" rtl="0">
              <a:spcBef>
                <a:spcPts val="1080"/>
              </a:spcBef>
              <a:spcAft>
                <a:spcPts val="0"/>
              </a:spcAft>
              <a:buClr>
                <a:schemeClr val="dk1"/>
              </a:buClr>
              <a:buSzPts val="400"/>
              <a:buFont typeface="Arial"/>
              <a:buNone/>
              <a:defRPr sz="4680" b="0" i="0" u="none" strike="noStrike" cap="none">
                <a:solidFill>
                  <a:schemeClr val="dk1"/>
                </a:solidFill>
                <a:latin typeface="Calibri"/>
                <a:ea typeface="Calibri"/>
                <a:cs typeface="Calibri"/>
                <a:sym typeface="Calibri"/>
              </a:defRPr>
            </a:lvl4pPr>
            <a:lvl5pPr marL="8229600" marR="0" lvl="4" indent="-822960" algn="l" rtl="0">
              <a:spcBef>
                <a:spcPts val="1080"/>
              </a:spcBef>
              <a:spcAft>
                <a:spcPts val="0"/>
              </a:spcAft>
              <a:buClr>
                <a:schemeClr val="dk1"/>
              </a:buClr>
              <a:buSzPts val="400"/>
              <a:buFont typeface="Arial"/>
              <a:buNone/>
              <a:defRPr sz="4680" b="0" i="0" u="none" strike="noStrike" cap="none">
                <a:solidFill>
                  <a:schemeClr val="dk1"/>
                </a:solidFill>
                <a:latin typeface="Calibri"/>
                <a:ea typeface="Calibri"/>
                <a:cs typeface="Calibri"/>
                <a:sym typeface="Calibri"/>
              </a:defRPr>
            </a:lvl5pPr>
            <a:lvl6pPr marL="9875520" marR="0" lvl="5" indent="-1234440" algn="l" rtl="0">
              <a:spcBef>
                <a:spcPts val="1440"/>
              </a:spcBef>
              <a:spcAft>
                <a:spcPts val="0"/>
              </a:spcAft>
              <a:buClr>
                <a:schemeClr val="dk1"/>
              </a:buClr>
              <a:buSzPts val="1800"/>
              <a:buFont typeface="Arial"/>
              <a:buChar char="•"/>
              <a:defRPr sz="6480" b="0" i="0" u="none" strike="noStrike" cap="none">
                <a:solidFill>
                  <a:schemeClr val="dk1"/>
                </a:solidFill>
                <a:latin typeface="Calibri"/>
                <a:ea typeface="Calibri"/>
                <a:cs typeface="Calibri"/>
                <a:sym typeface="Calibri"/>
              </a:defRPr>
            </a:lvl6pPr>
            <a:lvl7pPr marL="11521440" marR="0" lvl="6" indent="-1234440" algn="l" rtl="0">
              <a:spcBef>
                <a:spcPts val="1440"/>
              </a:spcBef>
              <a:spcAft>
                <a:spcPts val="0"/>
              </a:spcAft>
              <a:buClr>
                <a:schemeClr val="dk1"/>
              </a:buClr>
              <a:buSzPts val="1800"/>
              <a:buFont typeface="Arial"/>
              <a:buChar char="•"/>
              <a:defRPr sz="6480" b="0" i="0" u="none" strike="noStrike" cap="none">
                <a:solidFill>
                  <a:schemeClr val="dk1"/>
                </a:solidFill>
                <a:latin typeface="Calibri"/>
                <a:ea typeface="Calibri"/>
                <a:cs typeface="Calibri"/>
                <a:sym typeface="Calibri"/>
              </a:defRPr>
            </a:lvl7pPr>
            <a:lvl8pPr marL="13167360" marR="0" lvl="7" indent="-1234440" algn="l" rtl="0">
              <a:spcBef>
                <a:spcPts val="1440"/>
              </a:spcBef>
              <a:spcAft>
                <a:spcPts val="0"/>
              </a:spcAft>
              <a:buClr>
                <a:schemeClr val="dk1"/>
              </a:buClr>
              <a:buSzPts val="1800"/>
              <a:buFont typeface="Arial"/>
              <a:buChar char="•"/>
              <a:defRPr sz="6480" b="0" i="0" u="none" strike="noStrike" cap="none">
                <a:solidFill>
                  <a:schemeClr val="dk1"/>
                </a:solidFill>
                <a:latin typeface="Calibri"/>
                <a:ea typeface="Calibri"/>
                <a:cs typeface="Calibri"/>
                <a:sym typeface="Calibri"/>
              </a:defRPr>
            </a:lvl8pPr>
            <a:lvl9pPr marL="14813280" marR="0" lvl="8" indent="-1234440" algn="l" rtl="0">
              <a:spcBef>
                <a:spcPts val="1440"/>
              </a:spcBef>
              <a:spcAft>
                <a:spcPts val="0"/>
              </a:spcAft>
              <a:buClr>
                <a:schemeClr val="dk1"/>
              </a:buClr>
              <a:buSzPts val="1800"/>
              <a:buFont typeface="Arial"/>
              <a:buChar char="•"/>
              <a:defRPr sz="6480" b="0" i="0" u="none" strike="noStrike" cap="none">
                <a:solidFill>
                  <a:schemeClr val="dk1"/>
                </a:solidFill>
                <a:latin typeface="Calibri"/>
                <a:ea typeface="Calibri"/>
                <a:cs typeface="Calibri"/>
                <a:sym typeface="Calibri"/>
              </a:defRPr>
            </a:lvl9pPr>
          </a:lstStyle>
          <a:p>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60"/>
        <p:cNvGrpSpPr/>
        <p:nvPr/>
      </p:nvGrpSpPr>
      <p:grpSpPr>
        <a:xfrm>
          <a:off x="0" y="0"/>
          <a:ext cx="0" cy="0"/>
          <a:chOff x="0" y="0"/>
          <a:chExt cx="0" cy="0"/>
        </a:xfrm>
      </p:grpSpPr>
      <p:sp>
        <p:nvSpPr>
          <p:cNvPr id="61" name="Google Shape;61;p3"/>
          <p:cNvSpPr txBox="1">
            <a:spLocks noGrp="1"/>
          </p:cNvSpPr>
          <p:nvPr>
            <p:ph type="ctrTitle"/>
          </p:nvPr>
        </p:nvSpPr>
        <p:spPr>
          <a:xfrm>
            <a:off x="1122149" y="3176853"/>
            <a:ext cx="30674160" cy="8757760"/>
          </a:xfrm>
          <a:prstGeom prst="rect">
            <a:avLst/>
          </a:prstGeom>
          <a:noFill/>
          <a:ln>
            <a:noFill/>
          </a:ln>
        </p:spPr>
        <p:txBody>
          <a:bodyPr spcFirstLastPara="1" wrap="square" lIns="91425" tIns="91425" rIns="91425" bIns="91425" anchor="b" anchorCtr="0"/>
          <a:lstStyle>
            <a:lvl1pPr lvl="0" algn="ctr" rtl="0">
              <a:spcBef>
                <a:spcPts val="0"/>
              </a:spcBef>
              <a:spcAft>
                <a:spcPts val="0"/>
              </a:spcAft>
              <a:buSzPts val="5200"/>
              <a:buChar char="●"/>
              <a:defRPr sz="18720"/>
            </a:lvl1pPr>
            <a:lvl2pPr lvl="1" algn="ctr" rtl="0">
              <a:spcBef>
                <a:spcPts val="0"/>
              </a:spcBef>
              <a:spcAft>
                <a:spcPts val="0"/>
              </a:spcAft>
              <a:buSzPts val="5200"/>
              <a:buChar char="○"/>
              <a:defRPr sz="18720"/>
            </a:lvl2pPr>
            <a:lvl3pPr lvl="2" algn="ctr" rtl="0">
              <a:spcBef>
                <a:spcPts val="0"/>
              </a:spcBef>
              <a:spcAft>
                <a:spcPts val="0"/>
              </a:spcAft>
              <a:buSzPts val="5200"/>
              <a:buChar char="■"/>
              <a:defRPr sz="18720"/>
            </a:lvl3pPr>
            <a:lvl4pPr lvl="3" algn="ctr" rtl="0">
              <a:spcBef>
                <a:spcPts val="0"/>
              </a:spcBef>
              <a:spcAft>
                <a:spcPts val="0"/>
              </a:spcAft>
              <a:buSzPts val="5200"/>
              <a:buChar char="●"/>
              <a:defRPr sz="18720"/>
            </a:lvl4pPr>
            <a:lvl5pPr lvl="4" algn="ctr" rtl="0">
              <a:spcBef>
                <a:spcPts val="0"/>
              </a:spcBef>
              <a:spcAft>
                <a:spcPts val="0"/>
              </a:spcAft>
              <a:buSzPts val="5200"/>
              <a:buChar char="○"/>
              <a:defRPr sz="18720"/>
            </a:lvl5pPr>
            <a:lvl6pPr lvl="5" algn="ctr" rtl="0">
              <a:spcBef>
                <a:spcPts val="0"/>
              </a:spcBef>
              <a:spcAft>
                <a:spcPts val="0"/>
              </a:spcAft>
              <a:buSzPts val="5200"/>
              <a:buChar char="■"/>
              <a:defRPr sz="18720"/>
            </a:lvl6pPr>
            <a:lvl7pPr lvl="6" algn="ctr" rtl="0">
              <a:spcBef>
                <a:spcPts val="0"/>
              </a:spcBef>
              <a:spcAft>
                <a:spcPts val="0"/>
              </a:spcAft>
              <a:buSzPts val="5200"/>
              <a:buChar char="●"/>
              <a:defRPr sz="18720"/>
            </a:lvl7pPr>
            <a:lvl8pPr lvl="7" algn="ctr" rtl="0">
              <a:spcBef>
                <a:spcPts val="0"/>
              </a:spcBef>
              <a:spcAft>
                <a:spcPts val="0"/>
              </a:spcAft>
              <a:buSzPts val="5200"/>
              <a:buChar char="○"/>
              <a:defRPr sz="18720"/>
            </a:lvl8pPr>
            <a:lvl9pPr lvl="8" algn="ctr" rtl="0">
              <a:spcBef>
                <a:spcPts val="0"/>
              </a:spcBef>
              <a:spcAft>
                <a:spcPts val="0"/>
              </a:spcAft>
              <a:buSzPts val="5200"/>
              <a:buChar char="■"/>
              <a:defRPr sz="18720"/>
            </a:lvl9pPr>
          </a:lstStyle>
          <a:p>
            <a:endParaRPr/>
          </a:p>
        </p:txBody>
      </p:sp>
      <p:sp>
        <p:nvSpPr>
          <p:cNvPr id="62" name="Google Shape;62;p3"/>
          <p:cNvSpPr txBox="1">
            <a:spLocks noGrp="1"/>
          </p:cNvSpPr>
          <p:nvPr>
            <p:ph type="subTitle" idx="1"/>
          </p:nvPr>
        </p:nvSpPr>
        <p:spPr>
          <a:xfrm>
            <a:off x="1122120" y="12092267"/>
            <a:ext cx="30674160" cy="3381760"/>
          </a:xfrm>
          <a:prstGeom prst="rect">
            <a:avLst/>
          </a:prstGeom>
          <a:noFill/>
          <a:ln>
            <a:noFill/>
          </a:ln>
        </p:spPr>
        <p:txBody>
          <a:bodyPr spcFirstLastPara="1" wrap="square" lIns="91425" tIns="91425" rIns="91425" bIns="91425" anchor="ctr" anchorCtr="0"/>
          <a:lstStyle>
            <a:lvl1pPr lvl="0" algn="ctr" rtl="0">
              <a:lnSpc>
                <a:spcPct val="100000"/>
              </a:lnSpc>
              <a:spcBef>
                <a:spcPts val="0"/>
              </a:spcBef>
              <a:spcAft>
                <a:spcPts val="0"/>
              </a:spcAft>
              <a:buSzPts val="2800"/>
              <a:buNone/>
              <a:defRPr sz="10080"/>
            </a:lvl1pPr>
            <a:lvl2pPr lvl="1" algn="ctr" rtl="0">
              <a:lnSpc>
                <a:spcPct val="100000"/>
              </a:lnSpc>
              <a:spcBef>
                <a:spcPts val="0"/>
              </a:spcBef>
              <a:spcAft>
                <a:spcPts val="0"/>
              </a:spcAft>
              <a:buSzPts val="2800"/>
              <a:buNone/>
              <a:defRPr sz="10080"/>
            </a:lvl2pPr>
            <a:lvl3pPr lvl="2" algn="ctr" rtl="0">
              <a:lnSpc>
                <a:spcPct val="100000"/>
              </a:lnSpc>
              <a:spcBef>
                <a:spcPts val="0"/>
              </a:spcBef>
              <a:spcAft>
                <a:spcPts val="0"/>
              </a:spcAft>
              <a:buSzPts val="2800"/>
              <a:buNone/>
              <a:defRPr sz="10080"/>
            </a:lvl3pPr>
            <a:lvl4pPr lvl="3" algn="ctr" rtl="0">
              <a:lnSpc>
                <a:spcPct val="100000"/>
              </a:lnSpc>
              <a:spcBef>
                <a:spcPts val="0"/>
              </a:spcBef>
              <a:spcAft>
                <a:spcPts val="0"/>
              </a:spcAft>
              <a:buSzPts val="2800"/>
              <a:buNone/>
              <a:defRPr sz="10080"/>
            </a:lvl4pPr>
            <a:lvl5pPr lvl="4" algn="ctr" rtl="0">
              <a:lnSpc>
                <a:spcPct val="100000"/>
              </a:lnSpc>
              <a:spcBef>
                <a:spcPts val="0"/>
              </a:spcBef>
              <a:spcAft>
                <a:spcPts val="0"/>
              </a:spcAft>
              <a:buSzPts val="2800"/>
              <a:buNone/>
              <a:defRPr sz="10080"/>
            </a:lvl5pPr>
            <a:lvl6pPr lvl="5" algn="ctr" rtl="0">
              <a:lnSpc>
                <a:spcPct val="100000"/>
              </a:lnSpc>
              <a:spcBef>
                <a:spcPts val="0"/>
              </a:spcBef>
              <a:spcAft>
                <a:spcPts val="0"/>
              </a:spcAft>
              <a:buSzPts val="2800"/>
              <a:buNone/>
              <a:defRPr sz="10080"/>
            </a:lvl6pPr>
            <a:lvl7pPr lvl="6" algn="ctr" rtl="0">
              <a:lnSpc>
                <a:spcPct val="100000"/>
              </a:lnSpc>
              <a:spcBef>
                <a:spcPts val="0"/>
              </a:spcBef>
              <a:spcAft>
                <a:spcPts val="0"/>
              </a:spcAft>
              <a:buSzPts val="2800"/>
              <a:buNone/>
              <a:defRPr sz="10080"/>
            </a:lvl7pPr>
            <a:lvl8pPr lvl="7" algn="ctr" rtl="0">
              <a:lnSpc>
                <a:spcPct val="100000"/>
              </a:lnSpc>
              <a:spcBef>
                <a:spcPts val="0"/>
              </a:spcBef>
              <a:spcAft>
                <a:spcPts val="0"/>
              </a:spcAft>
              <a:buSzPts val="2800"/>
              <a:buNone/>
              <a:defRPr sz="10080"/>
            </a:lvl8pPr>
            <a:lvl9pPr lvl="8" algn="ctr" rtl="0">
              <a:lnSpc>
                <a:spcPct val="100000"/>
              </a:lnSpc>
              <a:spcBef>
                <a:spcPts val="0"/>
              </a:spcBef>
              <a:spcAft>
                <a:spcPts val="0"/>
              </a:spcAft>
              <a:buSzPts val="2800"/>
              <a:buNone/>
              <a:defRPr sz="10080"/>
            </a:lvl9pPr>
          </a:lstStyle>
          <a:p>
            <a:endParaRPr/>
          </a:p>
        </p:txBody>
      </p:sp>
      <p:sp>
        <p:nvSpPr>
          <p:cNvPr id="63" name="Google Shape;63;p3"/>
          <p:cNvSpPr txBox="1">
            <a:spLocks noGrp="1"/>
          </p:cNvSpPr>
          <p:nvPr>
            <p:ph type="sldNum" idx="12"/>
          </p:nvPr>
        </p:nvSpPr>
        <p:spPr>
          <a:xfrm>
            <a:off x="30500849" y="19896393"/>
            <a:ext cx="1975320" cy="1679360"/>
          </a:xfrm>
          <a:prstGeom prst="rect">
            <a:avLst/>
          </a:prstGeom>
          <a:noFill/>
          <a:ln>
            <a:noFill/>
          </a:ln>
        </p:spPr>
        <p:txBody>
          <a:bodyPr spcFirstLastPara="1" wrap="square" lIns="91425" tIns="91425" rIns="91425" bIns="91425" anchor="ctr"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fld id="{00000000-1234-1234-1234-123412341234}" type="slidenum">
              <a:rPr lang="en" smtClean="0"/>
              <a:pPr/>
              <a:t>‹#›</a:t>
            </a:fld>
            <a:endParaRPr lang="en"/>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Standard 3 columns">
  <p:cSld name="Standard 3 columns">
    <p:spTree>
      <p:nvGrpSpPr>
        <p:cNvPr id="1" name="Shape 101"/>
        <p:cNvGrpSpPr/>
        <p:nvPr/>
      </p:nvGrpSpPr>
      <p:grpSpPr>
        <a:xfrm>
          <a:off x="0" y="0"/>
          <a:ext cx="0" cy="0"/>
          <a:chOff x="0" y="0"/>
          <a:chExt cx="0" cy="0"/>
        </a:xfrm>
      </p:grpSpPr>
      <p:sp>
        <p:nvSpPr>
          <p:cNvPr id="102" name="Google Shape;102;p5"/>
          <p:cNvSpPr txBox="1">
            <a:spLocks noGrp="1"/>
          </p:cNvSpPr>
          <p:nvPr>
            <p:ph type="body" idx="1"/>
          </p:nvPr>
        </p:nvSpPr>
        <p:spPr>
          <a:xfrm>
            <a:off x="678139" y="4196898"/>
            <a:ext cx="10193040" cy="622080"/>
          </a:xfrm>
          <a:prstGeom prst="rect">
            <a:avLst/>
          </a:prstGeom>
          <a:noFill/>
          <a:ln>
            <a:noFill/>
          </a:ln>
        </p:spPr>
        <p:txBody>
          <a:bodyPr spcFirstLastPara="1" wrap="square" lIns="24075" tIns="24075" rIns="24075" bIns="24075" anchor="t" anchorCtr="0"/>
          <a:lstStyle>
            <a:lvl1pPr marL="1645920" marR="0" lvl="0" indent="-822960" algn="l" rtl="0">
              <a:lnSpc>
                <a:spcPct val="100000"/>
              </a:lnSpc>
              <a:spcBef>
                <a:spcPts val="360"/>
              </a:spcBef>
              <a:spcAft>
                <a:spcPts val="0"/>
              </a:spcAft>
              <a:buClr>
                <a:srgbClr val="2C3F71"/>
              </a:buClr>
              <a:buSzPts val="400"/>
              <a:buFont typeface="Arial"/>
              <a:buNone/>
              <a:defRPr sz="1800" b="0" i="0" u="none" strike="noStrike" cap="none">
                <a:solidFill>
                  <a:srgbClr val="2C3F71"/>
                </a:solidFill>
                <a:latin typeface="Times New Roman"/>
                <a:ea typeface="Times New Roman"/>
                <a:cs typeface="Times New Roman"/>
                <a:sym typeface="Times New Roman"/>
              </a:defRPr>
            </a:lvl1pPr>
            <a:lvl2pPr marL="3291840" marR="0" lvl="1" indent="-937260" algn="l" rtl="0">
              <a:lnSpc>
                <a:spcPct val="100000"/>
              </a:lnSpc>
              <a:spcBef>
                <a:spcPts val="360"/>
              </a:spcBef>
              <a:spcAft>
                <a:spcPts val="0"/>
              </a:spcAft>
              <a:buClr>
                <a:schemeClr val="dk1"/>
              </a:buClr>
              <a:buSzPts val="500"/>
              <a:buFont typeface="Arial"/>
              <a:buChar char="–"/>
              <a:defRPr sz="1800" b="0" i="0" u="none" strike="noStrike" cap="none">
                <a:solidFill>
                  <a:schemeClr val="dk1"/>
                </a:solidFill>
                <a:latin typeface="Trebuchet MS"/>
                <a:ea typeface="Trebuchet MS"/>
                <a:cs typeface="Trebuchet MS"/>
                <a:sym typeface="Trebuchet MS"/>
              </a:defRPr>
            </a:lvl2pPr>
            <a:lvl3pPr marL="4937760" marR="0" lvl="2" indent="-937260" algn="l" rtl="0">
              <a:lnSpc>
                <a:spcPct val="100000"/>
              </a:lnSpc>
              <a:spcBef>
                <a:spcPts val="360"/>
              </a:spcBef>
              <a:spcAft>
                <a:spcPts val="0"/>
              </a:spcAft>
              <a:buClr>
                <a:schemeClr val="dk1"/>
              </a:buClr>
              <a:buSzPts val="500"/>
              <a:buFont typeface="Arial"/>
              <a:buChar char="•"/>
              <a:defRPr sz="1800" b="0" i="0" u="none" strike="noStrike" cap="none">
                <a:solidFill>
                  <a:schemeClr val="dk1"/>
                </a:solidFill>
                <a:latin typeface="Trebuchet MS"/>
                <a:ea typeface="Trebuchet MS"/>
                <a:cs typeface="Trebuchet MS"/>
                <a:sym typeface="Trebuchet MS"/>
              </a:defRPr>
            </a:lvl3pPr>
            <a:lvl4pPr marL="6583680" marR="0" lvl="3" indent="-937260" algn="l" rtl="0">
              <a:lnSpc>
                <a:spcPct val="100000"/>
              </a:lnSpc>
              <a:spcBef>
                <a:spcPts val="360"/>
              </a:spcBef>
              <a:spcAft>
                <a:spcPts val="0"/>
              </a:spcAft>
              <a:buClr>
                <a:schemeClr val="dk1"/>
              </a:buClr>
              <a:buSzPts val="500"/>
              <a:buFont typeface="Arial"/>
              <a:buChar char="–"/>
              <a:defRPr sz="1800" b="0" i="0" u="none" strike="noStrike" cap="none">
                <a:solidFill>
                  <a:schemeClr val="dk1"/>
                </a:solidFill>
                <a:latin typeface="Trebuchet MS"/>
                <a:ea typeface="Trebuchet MS"/>
                <a:cs typeface="Trebuchet MS"/>
                <a:sym typeface="Trebuchet MS"/>
              </a:defRPr>
            </a:lvl4pPr>
            <a:lvl5pPr marL="8229600" marR="0" lvl="4" indent="-937260" algn="l" rtl="0">
              <a:lnSpc>
                <a:spcPct val="100000"/>
              </a:lnSpc>
              <a:spcBef>
                <a:spcPts val="360"/>
              </a:spcBef>
              <a:spcAft>
                <a:spcPts val="0"/>
              </a:spcAft>
              <a:buClr>
                <a:schemeClr val="dk1"/>
              </a:buClr>
              <a:buSzPts val="500"/>
              <a:buFont typeface="Arial"/>
              <a:buChar char="»"/>
              <a:defRPr sz="1800" b="0" i="0" u="none" strike="noStrike" cap="none">
                <a:solidFill>
                  <a:schemeClr val="dk1"/>
                </a:solidFill>
                <a:latin typeface="Trebuchet MS"/>
                <a:ea typeface="Trebuchet MS"/>
                <a:cs typeface="Trebuchet MS"/>
                <a:sym typeface="Trebuchet MS"/>
              </a:defRPr>
            </a:lvl5pPr>
            <a:lvl6pPr marL="9875520" marR="0" lvl="5" indent="-1234440" algn="l" rtl="0">
              <a:lnSpc>
                <a:spcPct val="100000"/>
              </a:lnSpc>
              <a:spcBef>
                <a:spcPts val="1440"/>
              </a:spcBef>
              <a:spcAft>
                <a:spcPts val="0"/>
              </a:spcAft>
              <a:buClr>
                <a:schemeClr val="dk1"/>
              </a:buClr>
              <a:buSzPts val="1800"/>
              <a:buFont typeface="Arial"/>
              <a:buChar char="•"/>
              <a:defRPr sz="6480" b="0" i="0" u="none" strike="noStrike" cap="none">
                <a:solidFill>
                  <a:schemeClr val="dk1"/>
                </a:solidFill>
                <a:latin typeface="Calibri"/>
                <a:ea typeface="Calibri"/>
                <a:cs typeface="Calibri"/>
                <a:sym typeface="Calibri"/>
              </a:defRPr>
            </a:lvl6pPr>
            <a:lvl7pPr marL="11521440" marR="0" lvl="6" indent="-1234440" algn="l" rtl="0">
              <a:lnSpc>
                <a:spcPct val="100000"/>
              </a:lnSpc>
              <a:spcBef>
                <a:spcPts val="1440"/>
              </a:spcBef>
              <a:spcAft>
                <a:spcPts val="0"/>
              </a:spcAft>
              <a:buClr>
                <a:schemeClr val="dk1"/>
              </a:buClr>
              <a:buSzPts val="1800"/>
              <a:buFont typeface="Arial"/>
              <a:buChar char="•"/>
              <a:defRPr sz="6480" b="0" i="0" u="none" strike="noStrike" cap="none">
                <a:solidFill>
                  <a:schemeClr val="dk1"/>
                </a:solidFill>
                <a:latin typeface="Calibri"/>
                <a:ea typeface="Calibri"/>
                <a:cs typeface="Calibri"/>
                <a:sym typeface="Calibri"/>
              </a:defRPr>
            </a:lvl7pPr>
            <a:lvl8pPr marL="13167360" marR="0" lvl="7" indent="-1234440" algn="l" rtl="0">
              <a:lnSpc>
                <a:spcPct val="100000"/>
              </a:lnSpc>
              <a:spcBef>
                <a:spcPts val="1440"/>
              </a:spcBef>
              <a:spcAft>
                <a:spcPts val="0"/>
              </a:spcAft>
              <a:buClr>
                <a:schemeClr val="dk1"/>
              </a:buClr>
              <a:buSzPts val="1800"/>
              <a:buFont typeface="Arial"/>
              <a:buChar char="•"/>
              <a:defRPr sz="6480" b="0" i="0" u="none" strike="noStrike" cap="none">
                <a:solidFill>
                  <a:schemeClr val="dk1"/>
                </a:solidFill>
                <a:latin typeface="Calibri"/>
                <a:ea typeface="Calibri"/>
                <a:cs typeface="Calibri"/>
                <a:sym typeface="Calibri"/>
              </a:defRPr>
            </a:lvl8pPr>
            <a:lvl9pPr marL="14813280" marR="0" lvl="8" indent="-1234440" algn="l" rtl="0">
              <a:lnSpc>
                <a:spcPct val="100000"/>
              </a:lnSpc>
              <a:spcBef>
                <a:spcPts val="1440"/>
              </a:spcBef>
              <a:spcAft>
                <a:spcPts val="0"/>
              </a:spcAft>
              <a:buClr>
                <a:schemeClr val="dk1"/>
              </a:buClr>
              <a:buSzPts val="1800"/>
              <a:buFont typeface="Arial"/>
              <a:buChar char="•"/>
              <a:defRPr sz="6480" b="0" i="0" u="none" strike="noStrike" cap="none">
                <a:solidFill>
                  <a:schemeClr val="dk1"/>
                </a:solidFill>
                <a:latin typeface="Calibri"/>
                <a:ea typeface="Calibri"/>
                <a:cs typeface="Calibri"/>
                <a:sym typeface="Calibri"/>
              </a:defRPr>
            </a:lvl9pPr>
          </a:lstStyle>
          <a:p>
            <a:endParaRPr/>
          </a:p>
        </p:txBody>
      </p:sp>
      <p:sp>
        <p:nvSpPr>
          <p:cNvPr id="103" name="Google Shape;103;p5"/>
          <p:cNvSpPr txBox="1">
            <a:spLocks noGrp="1"/>
          </p:cNvSpPr>
          <p:nvPr>
            <p:ph type="body" idx="2"/>
          </p:nvPr>
        </p:nvSpPr>
        <p:spPr>
          <a:xfrm>
            <a:off x="691751" y="3606682"/>
            <a:ext cx="10180080" cy="532480"/>
          </a:xfrm>
          <a:prstGeom prst="rect">
            <a:avLst/>
          </a:prstGeom>
          <a:noFill/>
          <a:ln>
            <a:noFill/>
          </a:ln>
        </p:spPr>
        <p:txBody>
          <a:bodyPr spcFirstLastPara="1" wrap="square" lIns="24075" tIns="24075" rIns="24075" bIns="24075" anchor="ctr" anchorCtr="0"/>
          <a:lstStyle>
            <a:lvl1pPr marL="1645920" marR="0" lvl="0" indent="-822960" algn="ctr" rtl="0">
              <a:lnSpc>
                <a:spcPct val="100000"/>
              </a:lnSpc>
              <a:spcBef>
                <a:spcPts val="360"/>
              </a:spcBef>
              <a:spcAft>
                <a:spcPts val="0"/>
              </a:spcAft>
              <a:buClr>
                <a:srgbClr val="2C3F71"/>
              </a:buClr>
              <a:buSzPts val="400"/>
              <a:buFont typeface="Arial"/>
              <a:buNone/>
              <a:defRPr sz="2520" b="1" i="0" u="sng" strike="noStrike" cap="none">
                <a:solidFill>
                  <a:srgbClr val="2C3F71"/>
                </a:solidFill>
                <a:latin typeface="Calibri"/>
                <a:ea typeface="Calibri"/>
                <a:cs typeface="Calibri"/>
                <a:sym typeface="Calibri"/>
              </a:defRPr>
            </a:lvl1pPr>
            <a:lvl2pPr marL="3291840" marR="0" lvl="1" indent="-1394460" algn="l" rtl="0">
              <a:lnSpc>
                <a:spcPct val="100000"/>
              </a:lnSpc>
              <a:spcBef>
                <a:spcPts val="1800"/>
              </a:spcBef>
              <a:spcAft>
                <a:spcPts val="0"/>
              </a:spcAft>
              <a:buClr>
                <a:schemeClr val="dk1"/>
              </a:buClr>
              <a:buSzPts val="2500"/>
              <a:buFont typeface="Arial"/>
              <a:buChar char="–"/>
              <a:defRPr sz="9000" b="0" i="0" u="none" strike="noStrike" cap="none">
                <a:solidFill>
                  <a:schemeClr val="dk1"/>
                </a:solidFill>
                <a:latin typeface="Calibri"/>
                <a:ea typeface="Calibri"/>
                <a:cs typeface="Calibri"/>
                <a:sym typeface="Calibri"/>
              </a:defRPr>
            </a:lvl2pPr>
            <a:lvl3pPr marL="4937760" marR="0" lvl="2" indent="-1325880" algn="l" rtl="0">
              <a:lnSpc>
                <a:spcPct val="100000"/>
              </a:lnSpc>
              <a:spcBef>
                <a:spcPts val="1440"/>
              </a:spcBef>
              <a:spcAft>
                <a:spcPts val="0"/>
              </a:spcAft>
              <a:buClr>
                <a:schemeClr val="dk1"/>
              </a:buClr>
              <a:buSzPts val="2200"/>
              <a:buFont typeface="Arial"/>
              <a:buChar char="•"/>
              <a:defRPr sz="7920" b="0" i="0" u="none" strike="noStrike" cap="none">
                <a:solidFill>
                  <a:schemeClr val="dk1"/>
                </a:solidFill>
                <a:latin typeface="Calibri"/>
                <a:ea typeface="Calibri"/>
                <a:cs typeface="Calibri"/>
                <a:sym typeface="Calibri"/>
              </a:defRPr>
            </a:lvl3pPr>
            <a:lvl4pPr marL="6583680" marR="0" lvl="3" indent="-1234440" algn="l" rtl="0">
              <a:lnSpc>
                <a:spcPct val="100000"/>
              </a:lnSpc>
              <a:spcBef>
                <a:spcPts val="1440"/>
              </a:spcBef>
              <a:spcAft>
                <a:spcPts val="0"/>
              </a:spcAft>
              <a:buClr>
                <a:schemeClr val="dk1"/>
              </a:buClr>
              <a:buSzPts val="1800"/>
              <a:buFont typeface="Arial"/>
              <a:buChar char="–"/>
              <a:defRPr sz="6480" b="0" i="0" u="none" strike="noStrike" cap="none">
                <a:solidFill>
                  <a:schemeClr val="dk1"/>
                </a:solidFill>
                <a:latin typeface="Calibri"/>
                <a:ea typeface="Calibri"/>
                <a:cs typeface="Calibri"/>
                <a:sym typeface="Calibri"/>
              </a:defRPr>
            </a:lvl4pPr>
            <a:lvl5pPr marL="8229600" marR="0" lvl="4" indent="-1234440" algn="l" rtl="0">
              <a:lnSpc>
                <a:spcPct val="100000"/>
              </a:lnSpc>
              <a:spcBef>
                <a:spcPts val="1440"/>
              </a:spcBef>
              <a:spcAft>
                <a:spcPts val="0"/>
              </a:spcAft>
              <a:buClr>
                <a:schemeClr val="dk1"/>
              </a:buClr>
              <a:buSzPts val="1800"/>
              <a:buFont typeface="Arial"/>
              <a:buChar char="»"/>
              <a:defRPr sz="6480" b="0" i="0" u="none" strike="noStrike" cap="none">
                <a:solidFill>
                  <a:schemeClr val="dk1"/>
                </a:solidFill>
                <a:latin typeface="Calibri"/>
                <a:ea typeface="Calibri"/>
                <a:cs typeface="Calibri"/>
                <a:sym typeface="Calibri"/>
              </a:defRPr>
            </a:lvl5pPr>
            <a:lvl6pPr marL="9875520" marR="0" lvl="5" indent="-1234440" algn="l" rtl="0">
              <a:lnSpc>
                <a:spcPct val="100000"/>
              </a:lnSpc>
              <a:spcBef>
                <a:spcPts val="1440"/>
              </a:spcBef>
              <a:spcAft>
                <a:spcPts val="0"/>
              </a:spcAft>
              <a:buClr>
                <a:schemeClr val="dk1"/>
              </a:buClr>
              <a:buSzPts val="1800"/>
              <a:buFont typeface="Arial"/>
              <a:buChar char="•"/>
              <a:defRPr sz="6480" b="0" i="0" u="none" strike="noStrike" cap="none">
                <a:solidFill>
                  <a:schemeClr val="dk1"/>
                </a:solidFill>
                <a:latin typeface="Calibri"/>
                <a:ea typeface="Calibri"/>
                <a:cs typeface="Calibri"/>
                <a:sym typeface="Calibri"/>
              </a:defRPr>
            </a:lvl6pPr>
            <a:lvl7pPr marL="11521440" marR="0" lvl="6" indent="-1234440" algn="l" rtl="0">
              <a:lnSpc>
                <a:spcPct val="100000"/>
              </a:lnSpc>
              <a:spcBef>
                <a:spcPts val="1440"/>
              </a:spcBef>
              <a:spcAft>
                <a:spcPts val="0"/>
              </a:spcAft>
              <a:buClr>
                <a:schemeClr val="dk1"/>
              </a:buClr>
              <a:buSzPts val="1800"/>
              <a:buFont typeface="Arial"/>
              <a:buChar char="•"/>
              <a:defRPr sz="6480" b="0" i="0" u="none" strike="noStrike" cap="none">
                <a:solidFill>
                  <a:schemeClr val="dk1"/>
                </a:solidFill>
                <a:latin typeface="Calibri"/>
                <a:ea typeface="Calibri"/>
                <a:cs typeface="Calibri"/>
                <a:sym typeface="Calibri"/>
              </a:defRPr>
            </a:lvl7pPr>
            <a:lvl8pPr marL="13167360" marR="0" lvl="7" indent="-1234440" algn="l" rtl="0">
              <a:lnSpc>
                <a:spcPct val="100000"/>
              </a:lnSpc>
              <a:spcBef>
                <a:spcPts val="1440"/>
              </a:spcBef>
              <a:spcAft>
                <a:spcPts val="0"/>
              </a:spcAft>
              <a:buClr>
                <a:schemeClr val="dk1"/>
              </a:buClr>
              <a:buSzPts val="1800"/>
              <a:buFont typeface="Arial"/>
              <a:buChar char="•"/>
              <a:defRPr sz="6480" b="0" i="0" u="none" strike="noStrike" cap="none">
                <a:solidFill>
                  <a:schemeClr val="dk1"/>
                </a:solidFill>
                <a:latin typeface="Calibri"/>
                <a:ea typeface="Calibri"/>
                <a:cs typeface="Calibri"/>
                <a:sym typeface="Calibri"/>
              </a:defRPr>
            </a:lvl8pPr>
            <a:lvl9pPr marL="14813280" marR="0" lvl="8" indent="-1234440" algn="l" rtl="0">
              <a:lnSpc>
                <a:spcPct val="100000"/>
              </a:lnSpc>
              <a:spcBef>
                <a:spcPts val="1440"/>
              </a:spcBef>
              <a:spcAft>
                <a:spcPts val="0"/>
              </a:spcAft>
              <a:buClr>
                <a:schemeClr val="dk1"/>
              </a:buClr>
              <a:buSzPts val="1800"/>
              <a:buFont typeface="Arial"/>
              <a:buChar char="•"/>
              <a:defRPr sz="6480" b="0" i="0" u="none" strike="noStrike" cap="none">
                <a:solidFill>
                  <a:schemeClr val="dk1"/>
                </a:solidFill>
                <a:latin typeface="Calibri"/>
                <a:ea typeface="Calibri"/>
                <a:cs typeface="Calibri"/>
                <a:sym typeface="Calibri"/>
              </a:defRPr>
            </a:lvl9pPr>
          </a:lstStyle>
          <a:p>
            <a:endParaRPr/>
          </a:p>
        </p:txBody>
      </p:sp>
      <p:sp>
        <p:nvSpPr>
          <p:cNvPr id="104" name="Google Shape;104;p5"/>
          <p:cNvSpPr txBox="1">
            <a:spLocks noGrp="1"/>
          </p:cNvSpPr>
          <p:nvPr>
            <p:ph type="body" idx="3"/>
          </p:nvPr>
        </p:nvSpPr>
        <p:spPr>
          <a:xfrm>
            <a:off x="691751" y="12160316"/>
            <a:ext cx="10194120" cy="622080"/>
          </a:xfrm>
          <a:prstGeom prst="rect">
            <a:avLst/>
          </a:prstGeom>
          <a:noFill/>
          <a:ln>
            <a:noFill/>
          </a:ln>
        </p:spPr>
        <p:txBody>
          <a:bodyPr spcFirstLastPara="1" wrap="square" lIns="24075" tIns="24075" rIns="24075" bIns="24075" anchor="t" anchorCtr="0"/>
          <a:lstStyle>
            <a:lvl1pPr marL="1645920" marR="0" lvl="0" indent="-822960" algn="l" rtl="0">
              <a:lnSpc>
                <a:spcPct val="100000"/>
              </a:lnSpc>
              <a:spcBef>
                <a:spcPts val="360"/>
              </a:spcBef>
              <a:spcAft>
                <a:spcPts val="0"/>
              </a:spcAft>
              <a:buClr>
                <a:srgbClr val="2C3F71"/>
              </a:buClr>
              <a:buSzPts val="400"/>
              <a:buFont typeface="Arial"/>
              <a:buNone/>
              <a:defRPr sz="1800" b="0" i="0" u="none" strike="noStrike" cap="none">
                <a:solidFill>
                  <a:srgbClr val="2C3F71"/>
                </a:solidFill>
                <a:latin typeface="Times New Roman"/>
                <a:ea typeface="Times New Roman"/>
                <a:cs typeface="Times New Roman"/>
                <a:sym typeface="Times New Roman"/>
              </a:defRPr>
            </a:lvl1pPr>
            <a:lvl2pPr marL="3291840" marR="0" lvl="1" indent="-937260" algn="l" rtl="0">
              <a:lnSpc>
                <a:spcPct val="100000"/>
              </a:lnSpc>
              <a:spcBef>
                <a:spcPts val="360"/>
              </a:spcBef>
              <a:spcAft>
                <a:spcPts val="0"/>
              </a:spcAft>
              <a:buClr>
                <a:schemeClr val="dk1"/>
              </a:buClr>
              <a:buSzPts val="500"/>
              <a:buFont typeface="Arial"/>
              <a:buChar char="–"/>
              <a:defRPr sz="1800" b="0" i="0" u="none" strike="noStrike" cap="none">
                <a:solidFill>
                  <a:schemeClr val="dk1"/>
                </a:solidFill>
                <a:latin typeface="Trebuchet MS"/>
                <a:ea typeface="Trebuchet MS"/>
                <a:cs typeface="Trebuchet MS"/>
                <a:sym typeface="Trebuchet MS"/>
              </a:defRPr>
            </a:lvl2pPr>
            <a:lvl3pPr marL="4937760" marR="0" lvl="2" indent="-937260" algn="l" rtl="0">
              <a:lnSpc>
                <a:spcPct val="100000"/>
              </a:lnSpc>
              <a:spcBef>
                <a:spcPts val="360"/>
              </a:spcBef>
              <a:spcAft>
                <a:spcPts val="0"/>
              </a:spcAft>
              <a:buClr>
                <a:schemeClr val="dk1"/>
              </a:buClr>
              <a:buSzPts val="500"/>
              <a:buFont typeface="Arial"/>
              <a:buChar char="•"/>
              <a:defRPr sz="1800" b="0" i="0" u="none" strike="noStrike" cap="none">
                <a:solidFill>
                  <a:schemeClr val="dk1"/>
                </a:solidFill>
                <a:latin typeface="Trebuchet MS"/>
                <a:ea typeface="Trebuchet MS"/>
                <a:cs typeface="Trebuchet MS"/>
                <a:sym typeface="Trebuchet MS"/>
              </a:defRPr>
            </a:lvl3pPr>
            <a:lvl4pPr marL="6583680" marR="0" lvl="3" indent="-937260" algn="l" rtl="0">
              <a:lnSpc>
                <a:spcPct val="100000"/>
              </a:lnSpc>
              <a:spcBef>
                <a:spcPts val="360"/>
              </a:spcBef>
              <a:spcAft>
                <a:spcPts val="0"/>
              </a:spcAft>
              <a:buClr>
                <a:schemeClr val="dk1"/>
              </a:buClr>
              <a:buSzPts val="500"/>
              <a:buFont typeface="Arial"/>
              <a:buChar char="–"/>
              <a:defRPr sz="1800" b="0" i="0" u="none" strike="noStrike" cap="none">
                <a:solidFill>
                  <a:schemeClr val="dk1"/>
                </a:solidFill>
                <a:latin typeface="Trebuchet MS"/>
                <a:ea typeface="Trebuchet MS"/>
                <a:cs typeface="Trebuchet MS"/>
                <a:sym typeface="Trebuchet MS"/>
              </a:defRPr>
            </a:lvl4pPr>
            <a:lvl5pPr marL="8229600" marR="0" lvl="4" indent="-937260" algn="l" rtl="0">
              <a:lnSpc>
                <a:spcPct val="100000"/>
              </a:lnSpc>
              <a:spcBef>
                <a:spcPts val="360"/>
              </a:spcBef>
              <a:spcAft>
                <a:spcPts val="0"/>
              </a:spcAft>
              <a:buClr>
                <a:schemeClr val="dk1"/>
              </a:buClr>
              <a:buSzPts val="500"/>
              <a:buFont typeface="Arial"/>
              <a:buChar char="»"/>
              <a:defRPr sz="1800" b="0" i="0" u="none" strike="noStrike" cap="none">
                <a:solidFill>
                  <a:schemeClr val="dk1"/>
                </a:solidFill>
                <a:latin typeface="Trebuchet MS"/>
                <a:ea typeface="Trebuchet MS"/>
                <a:cs typeface="Trebuchet MS"/>
                <a:sym typeface="Trebuchet MS"/>
              </a:defRPr>
            </a:lvl5pPr>
            <a:lvl6pPr marL="9875520" marR="0" lvl="5" indent="-1234440" algn="l" rtl="0">
              <a:lnSpc>
                <a:spcPct val="100000"/>
              </a:lnSpc>
              <a:spcBef>
                <a:spcPts val="1440"/>
              </a:spcBef>
              <a:spcAft>
                <a:spcPts val="0"/>
              </a:spcAft>
              <a:buClr>
                <a:schemeClr val="dk1"/>
              </a:buClr>
              <a:buSzPts val="1800"/>
              <a:buFont typeface="Arial"/>
              <a:buChar char="•"/>
              <a:defRPr sz="6480" b="0" i="0" u="none" strike="noStrike" cap="none">
                <a:solidFill>
                  <a:schemeClr val="dk1"/>
                </a:solidFill>
                <a:latin typeface="Calibri"/>
                <a:ea typeface="Calibri"/>
                <a:cs typeface="Calibri"/>
                <a:sym typeface="Calibri"/>
              </a:defRPr>
            </a:lvl6pPr>
            <a:lvl7pPr marL="11521440" marR="0" lvl="6" indent="-1234440" algn="l" rtl="0">
              <a:lnSpc>
                <a:spcPct val="100000"/>
              </a:lnSpc>
              <a:spcBef>
                <a:spcPts val="1440"/>
              </a:spcBef>
              <a:spcAft>
                <a:spcPts val="0"/>
              </a:spcAft>
              <a:buClr>
                <a:schemeClr val="dk1"/>
              </a:buClr>
              <a:buSzPts val="1800"/>
              <a:buFont typeface="Arial"/>
              <a:buChar char="•"/>
              <a:defRPr sz="6480" b="0" i="0" u="none" strike="noStrike" cap="none">
                <a:solidFill>
                  <a:schemeClr val="dk1"/>
                </a:solidFill>
                <a:latin typeface="Calibri"/>
                <a:ea typeface="Calibri"/>
                <a:cs typeface="Calibri"/>
                <a:sym typeface="Calibri"/>
              </a:defRPr>
            </a:lvl7pPr>
            <a:lvl8pPr marL="13167360" marR="0" lvl="7" indent="-1234440" algn="l" rtl="0">
              <a:lnSpc>
                <a:spcPct val="100000"/>
              </a:lnSpc>
              <a:spcBef>
                <a:spcPts val="1440"/>
              </a:spcBef>
              <a:spcAft>
                <a:spcPts val="0"/>
              </a:spcAft>
              <a:buClr>
                <a:schemeClr val="dk1"/>
              </a:buClr>
              <a:buSzPts val="1800"/>
              <a:buFont typeface="Arial"/>
              <a:buChar char="•"/>
              <a:defRPr sz="6480" b="0" i="0" u="none" strike="noStrike" cap="none">
                <a:solidFill>
                  <a:schemeClr val="dk1"/>
                </a:solidFill>
                <a:latin typeface="Calibri"/>
                <a:ea typeface="Calibri"/>
                <a:cs typeface="Calibri"/>
                <a:sym typeface="Calibri"/>
              </a:defRPr>
            </a:lvl8pPr>
            <a:lvl9pPr marL="14813280" marR="0" lvl="8" indent="-1234440" algn="l" rtl="0">
              <a:lnSpc>
                <a:spcPct val="100000"/>
              </a:lnSpc>
              <a:spcBef>
                <a:spcPts val="1440"/>
              </a:spcBef>
              <a:spcAft>
                <a:spcPts val="0"/>
              </a:spcAft>
              <a:buClr>
                <a:schemeClr val="dk1"/>
              </a:buClr>
              <a:buSzPts val="1800"/>
              <a:buFont typeface="Arial"/>
              <a:buChar char="•"/>
              <a:defRPr sz="6480" b="0" i="0" u="none" strike="noStrike" cap="none">
                <a:solidFill>
                  <a:schemeClr val="dk1"/>
                </a:solidFill>
                <a:latin typeface="Calibri"/>
                <a:ea typeface="Calibri"/>
                <a:cs typeface="Calibri"/>
                <a:sym typeface="Calibri"/>
              </a:defRPr>
            </a:lvl9pPr>
          </a:lstStyle>
          <a:p>
            <a:endParaRPr/>
          </a:p>
        </p:txBody>
      </p:sp>
      <p:sp>
        <p:nvSpPr>
          <p:cNvPr id="105" name="Google Shape;105;p5"/>
          <p:cNvSpPr txBox="1">
            <a:spLocks noGrp="1"/>
          </p:cNvSpPr>
          <p:nvPr>
            <p:ph type="body" idx="4"/>
          </p:nvPr>
        </p:nvSpPr>
        <p:spPr>
          <a:xfrm>
            <a:off x="706558" y="11591501"/>
            <a:ext cx="10180080" cy="532480"/>
          </a:xfrm>
          <a:prstGeom prst="rect">
            <a:avLst/>
          </a:prstGeom>
          <a:noFill/>
          <a:ln>
            <a:noFill/>
          </a:ln>
        </p:spPr>
        <p:txBody>
          <a:bodyPr spcFirstLastPara="1" wrap="square" lIns="24075" tIns="24075" rIns="24075" bIns="24075" anchor="ctr" anchorCtr="0"/>
          <a:lstStyle>
            <a:lvl1pPr marL="1645920" marR="0" lvl="0" indent="-822960" algn="ctr" rtl="0">
              <a:lnSpc>
                <a:spcPct val="100000"/>
              </a:lnSpc>
              <a:spcBef>
                <a:spcPts val="360"/>
              </a:spcBef>
              <a:spcAft>
                <a:spcPts val="0"/>
              </a:spcAft>
              <a:buClr>
                <a:srgbClr val="2C3F71"/>
              </a:buClr>
              <a:buSzPts val="400"/>
              <a:buFont typeface="Arial"/>
              <a:buNone/>
              <a:defRPr sz="2520" b="1" i="0" u="sng" strike="noStrike" cap="none">
                <a:solidFill>
                  <a:srgbClr val="2C3F71"/>
                </a:solidFill>
                <a:latin typeface="Calibri"/>
                <a:ea typeface="Calibri"/>
                <a:cs typeface="Calibri"/>
                <a:sym typeface="Calibri"/>
              </a:defRPr>
            </a:lvl1pPr>
            <a:lvl2pPr marL="3291840" marR="0" lvl="1" indent="-1394460" algn="l" rtl="0">
              <a:lnSpc>
                <a:spcPct val="100000"/>
              </a:lnSpc>
              <a:spcBef>
                <a:spcPts val="1800"/>
              </a:spcBef>
              <a:spcAft>
                <a:spcPts val="0"/>
              </a:spcAft>
              <a:buClr>
                <a:schemeClr val="dk1"/>
              </a:buClr>
              <a:buSzPts val="2500"/>
              <a:buFont typeface="Arial"/>
              <a:buChar char="–"/>
              <a:defRPr sz="9000" b="0" i="0" u="none" strike="noStrike" cap="none">
                <a:solidFill>
                  <a:schemeClr val="dk1"/>
                </a:solidFill>
                <a:latin typeface="Calibri"/>
                <a:ea typeface="Calibri"/>
                <a:cs typeface="Calibri"/>
                <a:sym typeface="Calibri"/>
              </a:defRPr>
            </a:lvl2pPr>
            <a:lvl3pPr marL="4937760" marR="0" lvl="2" indent="-1325880" algn="l" rtl="0">
              <a:lnSpc>
                <a:spcPct val="100000"/>
              </a:lnSpc>
              <a:spcBef>
                <a:spcPts val="1440"/>
              </a:spcBef>
              <a:spcAft>
                <a:spcPts val="0"/>
              </a:spcAft>
              <a:buClr>
                <a:schemeClr val="dk1"/>
              </a:buClr>
              <a:buSzPts val="2200"/>
              <a:buFont typeface="Arial"/>
              <a:buChar char="•"/>
              <a:defRPr sz="7920" b="0" i="0" u="none" strike="noStrike" cap="none">
                <a:solidFill>
                  <a:schemeClr val="dk1"/>
                </a:solidFill>
                <a:latin typeface="Calibri"/>
                <a:ea typeface="Calibri"/>
                <a:cs typeface="Calibri"/>
                <a:sym typeface="Calibri"/>
              </a:defRPr>
            </a:lvl3pPr>
            <a:lvl4pPr marL="6583680" marR="0" lvl="3" indent="-1234440" algn="l" rtl="0">
              <a:lnSpc>
                <a:spcPct val="100000"/>
              </a:lnSpc>
              <a:spcBef>
                <a:spcPts val="1440"/>
              </a:spcBef>
              <a:spcAft>
                <a:spcPts val="0"/>
              </a:spcAft>
              <a:buClr>
                <a:schemeClr val="dk1"/>
              </a:buClr>
              <a:buSzPts val="1800"/>
              <a:buFont typeface="Arial"/>
              <a:buChar char="–"/>
              <a:defRPr sz="6480" b="0" i="0" u="none" strike="noStrike" cap="none">
                <a:solidFill>
                  <a:schemeClr val="dk1"/>
                </a:solidFill>
                <a:latin typeface="Calibri"/>
                <a:ea typeface="Calibri"/>
                <a:cs typeface="Calibri"/>
                <a:sym typeface="Calibri"/>
              </a:defRPr>
            </a:lvl4pPr>
            <a:lvl5pPr marL="8229600" marR="0" lvl="4" indent="-1234440" algn="l" rtl="0">
              <a:lnSpc>
                <a:spcPct val="100000"/>
              </a:lnSpc>
              <a:spcBef>
                <a:spcPts val="1440"/>
              </a:spcBef>
              <a:spcAft>
                <a:spcPts val="0"/>
              </a:spcAft>
              <a:buClr>
                <a:schemeClr val="dk1"/>
              </a:buClr>
              <a:buSzPts val="1800"/>
              <a:buFont typeface="Arial"/>
              <a:buChar char="»"/>
              <a:defRPr sz="6480" b="0" i="0" u="none" strike="noStrike" cap="none">
                <a:solidFill>
                  <a:schemeClr val="dk1"/>
                </a:solidFill>
                <a:latin typeface="Calibri"/>
                <a:ea typeface="Calibri"/>
                <a:cs typeface="Calibri"/>
                <a:sym typeface="Calibri"/>
              </a:defRPr>
            </a:lvl5pPr>
            <a:lvl6pPr marL="9875520" marR="0" lvl="5" indent="-1234440" algn="l" rtl="0">
              <a:lnSpc>
                <a:spcPct val="100000"/>
              </a:lnSpc>
              <a:spcBef>
                <a:spcPts val="1440"/>
              </a:spcBef>
              <a:spcAft>
                <a:spcPts val="0"/>
              </a:spcAft>
              <a:buClr>
                <a:schemeClr val="dk1"/>
              </a:buClr>
              <a:buSzPts val="1800"/>
              <a:buFont typeface="Arial"/>
              <a:buChar char="•"/>
              <a:defRPr sz="6480" b="0" i="0" u="none" strike="noStrike" cap="none">
                <a:solidFill>
                  <a:schemeClr val="dk1"/>
                </a:solidFill>
                <a:latin typeface="Calibri"/>
                <a:ea typeface="Calibri"/>
                <a:cs typeface="Calibri"/>
                <a:sym typeface="Calibri"/>
              </a:defRPr>
            </a:lvl6pPr>
            <a:lvl7pPr marL="11521440" marR="0" lvl="6" indent="-1234440" algn="l" rtl="0">
              <a:lnSpc>
                <a:spcPct val="100000"/>
              </a:lnSpc>
              <a:spcBef>
                <a:spcPts val="1440"/>
              </a:spcBef>
              <a:spcAft>
                <a:spcPts val="0"/>
              </a:spcAft>
              <a:buClr>
                <a:schemeClr val="dk1"/>
              </a:buClr>
              <a:buSzPts val="1800"/>
              <a:buFont typeface="Arial"/>
              <a:buChar char="•"/>
              <a:defRPr sz="6480" b="0" i="0" u="none" strike="noStrike" cap="none">
                <a:solidFill>
                  <a:schemeClr val="dk1"/>
                </a:solidFill>
                <a:latin typeface="Calibri"/>
                <a:ea typeface="Calibri"/>
                <a:cs typeface="Calibri"/>
                <a:sym typeface="Calibri"/>
              </a:defRPr>
            </a:lvl7pPr>
            <a:lvl8pPr marL="13167360" marR="0" lvl="7" indent="-1234440" algn="l" rtl="0">
              <a:lnSpc>
                <a:spcPct val="100000"/>
              </a:lnSpc>
              <a:spcBef>
                <a:spcPts val="1440"/>
              </a:spcBef>
              <a:spcAft>
                <a:spcPts val="0"/>
              </a:spcAft>
              <a:buClr>
                <a:schemeClr val="dk1"/>
              </a:buClr>
              <a:buSzPts val="1800"/>
              <a:buFont typeface="Arial"/>
              <a:buChar char="•"/>
              <a:defRPr sz="6480" b="0" i="0" u="none" strike="noStrike" cap="none">
                <a:solidFill>
                  <a:schemeClr val="dk1"/>
                </a:solidFill>
                <a:latin typeface="Calibri"/>
                <a:ea typeface="Calibri"/>
                <a:cs typeface="Calibri"/>
                <a:sym typeface="Calibri"/>
              </a:defRPr>
            </a:lvl8pPr>
            <a:lvl9pPr marL="14813280" marR="0" lvl="8" indent="-1234440" algn="l" rtl="0">
              <a:lnSpc>
                <a:spcPct val="100000"/>
              </a:lnSpc>
              <a:spcBef>
                <a:spcPts val="1440"/>
              </a:spcBef>
              <a:spcAft>
                <a:spcPts val="0"/>
              </a:spcAft>
              <a:buClr>
                <a:schemeClr val="dk1"/>
              </a:buClr>
              <a:buSzPts val="1800"/>
              <a:buFont typeface="Arial"/>
              <a:buChar char="•"/>
              <a:defRPr sz="6480" b="0" i="0" u="none" strike="noStrike" cap="none">
                <a:solidFill>
                  <a:schemeClr val="dk1"/>
                </a:solidFill>
                <a:latin typeface="Calibri"/>
                <a:ea typeface="Calibri"/>
                <a:cs typeface="Calibri"/>
                <a:sym typeface="Calibri"/>
              </a:defRPr>
            </a:lvl9pPr>
          </a:lstStyle>
          <a:p>
            <a:endParaRPr/>
          </a:p>
        </p:txBody>
      </p:sp>
      <p:sp>
        <p:nvSpPr>
          <p:cNvPr id="106" name="Google Shape;106;p5"/>
          <p:cNvSpPr txBox="1">
            <a:spLocks noGrp="1"/>
          </p:cNvSpPr>
          <p:nvPr>
            <p:ph type="body" idx="5"/>
          </p:nvPr>
        </p:nvSpPr>
        <p:spPr>
          <a:xfrm>
            <a:off x="11365704" y="14396719"/>
            <a:ext cx="10179000" cy="622080"/>
          </a:xfrm>
          <a:prstGeom prst="rect">
            <a:avLst/>
          </a:prstGeom>
          <a:noFill/>
          <a:ln>
            <a:noFill/>
          </a:ln>
        </p:spPr>
        <p:txBody>
          <a:bodyPr spcFirstLastPara="1" wrap="square" lIns="24075" tIns="24075" rIns="24075" bIns="24075" anchor="t" anchorCtr="0"/>
          <a:lstStyle>
            <a:lvl1pPr marL="1645920" marR="0" lvl="0" indent="-822960" algn="l" rtl="0">
              <a:lnSpc>
                <a:spcPct val="100000"/>
              </a:lnSpc>
              <a:spcBef>
                <a:spcPts val="360"/>
              </a:spcBef>
              <a:spcAft>
                <a:spcPts val="0"/>
              </a:spcAft>
              <a:buClr>
                <a:srgbClr val="2C3F71"/>
              </a:buClr>
              <a:buSzPts val="400"/>
              <a:buFont typeface="Arial"/>
              <a:buNone/>
              <a:defRPr sz="1800" b="0" i="0" u="none" strike="noStrike" cap="none">
                <a:solidFill>
                  <a:srgbClr val="2C3F71"/>
                </a:solidFill>
                <a:latin typeface="Times New Roman"/>
                <a:ea typeface="Times New Roman"/>
                <a:cs typeface="Times New Roman"/>
                <a:sym typeface="Times New Roman"/>
              </a:defRPr>
            </a:lvl1pPr>
            <a:lvl2pPr marL="3291840" marR="0" lvl="1" indent="-937260" algn="l" rtl="0">
              <a:lnSpc>
                <a:spcPct val="100000"/>
              </a:lnSpc>
              <a:spcBef>
                <a:spcPts val="360"/>
              </a:spcBef>
              <a:spcAft>
                <a:spcPts val="0"/>
              </a:spcAft>
              <a:buClr>
                <a:schemeClr val="dk1"/>
              </a:buClr>
              <a:buSzPts val="500"/>
              <a:buFont typeface="Arial"/>
              <a:buChar char="–"/>
              <a:defRPr sz="1800" b="0" i="0" u="none" strike="noStrike" cap="none">
                <a:solidFill>
                  <a:schemeClr val="dk1"/>
                </a:solidFill>
                <a:latin typeface="Trebuchet MS"/>
                <a:ea typeface="Trebuchet MS"/>
                <a:cs typeface="Trebuchet MS"/>
                <a:sym typeface="Trebuchet MS"/>
              </a:defRPr>
            </a:lvl2pPr>
            <a:lvl3pPr marL="4937760" marR="0" lvl="2" indent="-937260" algn="l" rtl="0">
              <a:lnSpc>
                <a:spcPct val="100000"/>
              </a:lnSpc>
              <a:spcBef>
                <a:spcPts val="360"/>
              </a:spcBef>
              <a:spcAft>
                <a:spcPts val="0"/>
              </a:spcAft>
              <a:buClr>
                <a:schemeClr val="dk1"/>
              </a:buClr>
              <a:buSzPts val="500"/>
              <a:buFont typeface="Arial"/>
              <a:buChar char="•"/>
              <a:defRPr sz="1800" b="0" i="0" u="none" strike="noStrike" cap="none">
                <a:solidFill>
                  <a:schemeClr val="dk1"/>
                </a:solidFill>
                <a:latin typeface="Trebuchet MS"/>
                <a:ea typeface="Trebuchet MS"/>
                <a:cs typeface="Trebuchet MS"/>
                <a:sym typeface="Trebuchet MS"/>
              </a:defRPr>
            </a:lvl3pPr>
            <a:lvl4pPr marL="6583680" marR="0" lvl="3" indent="-937260" algn="l" rtl="0">
              <a:lnSpc>
                <a:spcPct val="100000"/>
              </a:lnSpc>
              <a:spcBef>
                <a:spcPts val="360"/>
              </a:spcBef>
              <a:spcAft>
                <a:spcPts val="0"/>
              </a:spcAft>
              <a:buClr>
                <a:schemeClr val="dk1"/>
              </a:buClr>
              <a:buSzPts val="500"/>
              <a:buFont typeface="Arial"/>
              <a:buChar char="–"/>
              <a:defRPr sz="1800" b="0" i="0" u="none" strike="noStrike" cap="none">
                <a:solidFill>
                  <a:schemeClr val="dk1"/>
                </a:solidFill>
                <a:latin typeface="Trebuchet MS"/>
                <a:ea typeface="Trebuchet MS"/>
                <a:cs typeface="Trebuchet MS"/>
                <a:sym typeface="Trebuchet MS"/>
              </a:defRPr>
            </a:lvl4pPr>
            <a:lvl5pPr marL="8229600" marR="0" lvl="4" indent="-937260" algn="l" rtl="0">
              <a:lnSpc>
                <a:spcPct val="100000"/>
              </a:lnSpc>
              <a:spcBef>
                <a:spcPts val="360"/>
              </a:spcBef>
              <a:spcAft>
                <a:spcPts val="0"/>
              </a:spcAft>
              <a:buClr>
                <a:schemeClr val="dk1"/>
              </a:buClr>
              <a:buSzPts val="500"/>
              <a:buFont typeface="Arial"/>
              <a:buChar char="»"/>
              <a:defRPr sz="1800" b="0" i="0" u="none" strike="noStrike" cap="none">
                <a:solidFill>
                  <a:schemeClr val="dk1"/>
                </a:solidFill>
                <a:latin typeface="Trebuchet MS"/>
                <a:ea typeface="Trebuchet MS"/>
                <a:cs typeface="Trebuchet MS"/>
                <a:sym typeface="Trebuchet MS"/>
              </a:defRPr>
            </a:lvl5pPr>
            <a:lvl6pPr marL="9875520" marR="0" lvl="5" indent="-1234440" algn="l" rtl="0">
              <a:lnSpc>
                <a:spcPct val="100000"/>
              </a:lnSpc>
              <a:spcBef>
                <a:spcPts val="1440"/>
              </a:spcBef>
              <a:spcAft>
                <a:spcPts val="0"/>
              </a:spcAft>
              <a:buClr>
                <a:schemeClr val="dk1"/>
              </a:buClr>
              <a:buSzPts val="1800"/>
              <a:buFont typeface="Arial"/>
              <a:buChar char="•"/>
              <a:defRPr sz="6480" b="0" i="0" u="none" strike="noStrike" cap="none">
                <a:solidFill>
                  <a:schemeClr val="dk1"/>
                </a:solidFill>
                <a:latin typeface="Calibri"/>
                <a:ea typeface="Calibri"/>
                <a:cs typeface="Calibri"/>
                <a:sym typeface="Calibri"/>
              </a:defRPr>
            </a:lvl6pPr>
            <a:lvl7pPr marL="11521440" marR="0" lvl="6" indent="-1234440" algn="l" rtl="0">
              <a:lnSpc>
                <a:spcPct val="100000"/>
              </a:lnSpc>
              <a:spcBef>
                <a:spcPts val="1440"/>
              </a:spcBef>
              <a:spcAft>
                <a:spcPts val="0"/>
              </a:spcAft>
              <a:buClr>
                <a:schemeClr val="dk1"/>
              </a:buClr>
              <a:buSzPts val="1800"/>
              <a:buFont typeface="Arial"/>
              <a:buChar char="•"/>
              <a:defRPr sz="6480" b="0" i="0" u="none" strike="noStrike" cap="none">
                <a:solidFill>
                  <a:schemeClr val="dk1"/>
                </a:solidFill>
                <a:latin typeface="Calibri"/>
                <a:ea typeface="Calibri"/>
                <a:cs typeface="Calibri"/>
                <a:sym typeface="Calibri"/>
              </a:defRPr>
            </a:lvl7pPr>
            <a:lvl8pPr marL="13167360" marR="0" lvl="7" indent="-1234440" algn="l" rtl="0">
              <a:lnSpc>
                <a:spcPct val="100000"/>
              </a:lnSpc>
              <a:spcBef>
                <a:spcPts val="1440"/>
              </a:spcBef>
              <a:spcAft>
                <a:spcPts val="0"/>
              </a:spcAft>
              <a:buClr>
                <a:schemeClr val="dk1"/>
              </a:buClr>
              <a:buSzPts val="1800"/>
              <a:buFont typeface="Arial"/>
              <a:buChar char="•"/>
              <a:defRPr sz="6480" b="0" i="0" u="none" strike="noStrike" cap="none">
                <a:solidFill>
                  <a:schemeClr val="dk1"/>
                </a:solidFill>
                <a:latin typeface="Calibri"/>
                <a:ea typeface="Calibri"/>
                <a:cs typeface="Calibri"/>
                <a:sym typeface="Calibri"/>
              </a:defRPr>
            </a:lvl8pPr>
            <a:lvl9pPr marL="14813280" marR="0" lvl="8" indent="-1234440" algn="l" rtl="0">
              <a:lnSpc>
                <a:spcPct val="100000"/>
              </a:lnSpc>
              <a:spcBef>
                <a:spcPts val="1440"/>
              </a:spcBef>
              <a:spcAft>
                <a:spcPts val="0"/>
              </a:spcAft>
              <a:buClr>
                <a:schemeClr val="dk1"/>
              </a:buClr>
              <a:buSzPts val="1800"/>
              <a:buFont typeface="Arial"/>
              <a:buChar char="•"/>
              <a:defRPr sz="6480" b="0" i="0" u="none" strike="noStrike" cap="none">
                <a:solidFill>
                  <a:schemeClr val="dk1"/>
                </a:solidFill>
                <a:latin typeface="Calibri"/>
                <a:ea typeface="Calibri"/>
                <a:cs typeface="Calibri"/>
                <a:sym typeface="Calibri"/>
              </a:defRPr>
            </a:lvl9pPr>
          </a:lstStyle>
          <a:p>
            <a:endParaRPr/>
          </a:p>
        </p:txBody>
      </p:sp>
      <p:sp>
        <p:nvSpPr>
          <p:cNvPr id="107" name="Google Shape;107;p5"/>
          <p:cNvSpPr txBox="1">
            <a:spLocks noGrp="1"/>
          </p:cNvSpPr>
          <p:nvPr>
            <p:ph type="body" idx="6"/>
          </p:nvPr>
        </p:nvSpPr>
        <p:spPr>
          <a:xfrm>
            <a:off x="11365704" y="13811793"/>
            <a:ext cx="10179000" cy="532480"/>
          </a:xfrm>
          <a:prstGeom prst="rect">
            <a:avLst/>
          </a:prstGeom>
          <a:noFill/>
          <a:ln>
            <a:noFill/>
          </a:ln>
        </p:spPr>
        <p:txBody>
          <a:bodyPr spcFirstLastPara="1" wrap="square" lIns="24075" tIns="24075" rIns="24075" bIns="24075" anchor="ctr" anchorCtr="0"/>
          <a:lstStyle>
            <a:lvl1pPr marL="1645920" marR="0" lvl="0" indent="-822960" algn="ctr" rtl="0">
              <a:lnSpc>
                <a:spcPct val="100000"/>
              </a:lnSpc>
              <a:spcBef>
                <a:spcPts val="360"/>
              </a:spcBef>
              <a:spcAft>
                <a:spcPts val="0"/>
              </a:spcAft>
              <a:buClr>
                <a:srgbClr val="2C3F71"/>
              </a:buClr>
              <a:buSzPts val="400"/>
              <a:buFont typeface="Arial"/>
              <a:buNone/>
              <a:defRPr sz="2520" b="1" i="0" u="sng" strike="noStrike" cap="none">
                <a:solidFill>
                  <a:srgbClr val="2C3F71"/>
                </a:solidFill>
                <a:latin typeface="Calibri"/>
                <a:ea typeface="Calibri"/>
                <a:cs typeface="Calibri"/>
                <a:sym typeface="Calibri"/>
              </a:defRPr>
            </a:lvl1pPr>
            <a:lvl2pPr marL="3291840" marR="0" lvl="1" indent="-1394460" algn="l" rtl="0">
              <a:lnSpc>
                <a:spcPct val="100000"/>
              </a:lnSpc>
              <a:spcBef>
                <a:spcPts val="1800"/>
              </a:spcBef>
              <a:spcAft>
                <a:spcPts val="0"/>
              </a:spcAft>
              <a:buClr>
                <a:schemeClr val="dk1"/>
              </a:buClr>
              <a:buSzPts val="2500"/>
              <a:buFont typeface="Arial"/>
              <a:buChar char="–"/>
              <a:defRPr sz="9000" b="0" i="0" u="none" strike="noStrike" cap="none">
                <a:solidFill>
                  <a:schemeClr val="dk1"/>
                </a:solidFill>
                <a:latin typeface="Calibri"/>
                <a:ea typeface="Calibri"/>
                <a:cs typeface="Calibri"/>
                <a:sym typeface="Calibri"/>
              </a:defRPr>
            </a:lvl2pPr>
            <a:lvl3pPr marL="4937760" marR="0" lvl="2" indent="-1325880" algn="l" rtl="0">
              <a:lnSpc>
                <a:spcPct val="100000"/>
              </a:lnSpc>
              <a:spcBef>
                <a:spcPts val="1440"/>
              </a:spcBef>
              <a:spcAft>
                <a:spcPts val="0"/>
              </a:spcAft>
              <a:buClr>
                <a:schemeClr val="dk1"/>
              </a:buClr>
              <a:buSzPts val="2200"/>
              <a:buFont typeface="Arial"/>
              <a:buChar char="•"/>
              <a:defRPr sz="7920" b="0" i="0" u="none" strike="noStrike" cap="none">
                <a:solidFill>
                  <a:schemeClr val="dk1"/>
                </a:solidFill>
                <a:latin typeface="Calibri"/>
                <a:ea typeface="Calibri"/>
                <a:cs typeface="Calibri"/>
                <a:sym typeface="Calibri"/>
              </a:defRPr>
            </a:lvl3pPr>
            <a:lvl4pPr marL="6583680" marR="0" lvl="3" indent="-1234440" algn="l" rtl="0">
              <a:lnSpc>
                <a:spcPct val="100000"/>
              </a:lnSpc>
              <a:spcBef>
                <a:spcPts val="1440"/>
              </a:spcBef>
              <a:spcAft>
                <a:spcPts val="0"/>
              </a:spcAft>
              <a:buClr>
                <a:schemeClr val="dk1"/>
              </a:buClr>
              <a:buSzPts val="1800"/>
              <a:buFont typeface="Arial"/>
              <a:buChar char="–"/>
              <a:defRPr sz="6480" b="0" i="0" u="none" strike="noStrike" cap="none">
                <a:solidFill>
                  <a:schemeClr val="dk1"/>
                </a:solidFill>
                <a:latin typeface="Calibri"/>
                <a:ea typeface="Calibri"/>
                <a:cs typeface="Calibri"/>
                <a:sym typeface="Calibri"/>
              </a:defRPr>
            </a:lvl4pPr>
            <a:lvl5pPr marL="8229600" marR="0" lvl="4" indent="-1234440" algn="l" rtl="0">
              <a:lnSpc>
                <a:spcPct val="100000"/>
              </a:lnSpc>
              <a:spcBef>
                <a:spcPts val="1440"/>
              </a:spcBef>
              <a:spcAft>
                <a:spcPts val="0"/>
              </a:spcAft>
              <a:buClr>
                <a:schemeClr val="dk1"/>
              </a:buClr>
              <a:buSzPts val="1800"/>
              <a:buFont typeface="Arial"/>
              <a:buChar char="»"/>
              <a:defRPr sz="6480" b="0" i="0" u="none" strike="noStrike" cap="none">
                <a:solidFill>
                  <a:schemeClr val="dk1"/>
                </a:solidFill>
                <a:latin typeface="Calibri"/>
                <a:ea typeface="Calibri"/>
                <a:cs typeface="Calibri"/>
                <a:sym typeface="Calibri"/>
              </a:defRPr>
            </a:lvl5pPr>
            <a:lvl6pPr marL="9875520" marR="0" lvl="5" indent="-1234440" algn="l" rtl="0">
              <a:lnSpc>
                <a:spcPct val="100000"/>
              </a:lnSpc>
              <a:spcBef>
                <a:spcPts val="1440"/>
              </a:spcBef>
              <a:spcAft>
                <a:spcPts val="0"/>
              </a:spcAft>
              <a:buClr>
                <a:schemeClr val="dk1"/>
              </a:buClr>
              <a:buSzPts val="1800"/>
              <a:buFont typeface="Arial"/>
              <a:buChar char="•"/>
              <a:defRPr sz="6480" b="0" i="0" u="none" strike="noStrike" cap="none">
                <a:solidFill>
                  <a:schemeClr val="dk1"/>
                </a:solidFill>
                <a:latin typeface="Calibri"/>
                <a:ea typeface="Calibri"/>
                <a:cs typeface="Calibri"/>
                <a:sym typeface="Calibri"/>
              </a:defRPr>
            </a:lvl6pPr>
            <a:lvl7pPr marL="11521440" marR="0" lvl="6" indent="-1234440" algn="l" rtl="0">
              <a:lnSpc>
                <a:spcPct val="100000"/>
              </a:lnSpc>
              <a:spcBef>
                <a:spcPts val="1440"/>
              </a:spcBef>
              <a:spcAft>
                <a:spcPts val="0"/>
              </a:spcAft>
              <a:buClr>
                <a:schemeClr val="dk1"/>
              </a:buClr>
              <a:buSzPts val="1800"/>
              <a:buFont typeface="Arial"/>
              <a:buChar char="•"/>
              <a:defRPr sz="6480" b="0" i="0" u="none" strike="noStrike" cap="none">
                <a:solidFill>
                  <a:schemeClr val="dk1"/>
                </a:solidFill>
                <a:latin typeface="Calibri"/>
                <a:ea typeface="Calibri"/>
                <a:cs typeface="Calibri"/>
                <a:sym typeface="Calibri"/>
              </a:defRPr>
            </a:lvl7pPr>
            <a:lvl8pPr marL="13167360" marR="0" lvl="7" indent="-1234440" algn="l" rtl="0">
              <a:lnSpc>
                <a:spcPct val="100000"/>
              </a:lnSpc>
              <a:spcBef>
                <a:spcPts val="1440"/>
              </a:spcBef>
              <a:spcAft>
                <a:spcPts val="0"/>
              </a:spcAft>
              <a:buClr>
                <a:schemeClr val="dk1"/>
              </a:buClr>
              <a:buSzPts val="1800"/>
              <a:buFont typeface="Arial"/>
              <a:buChar char="•"/>
              <a:defRPr sz="6480" b="0" i="0" u="none" strike="noStrike" cap="none">
                <a:solidFill>
                  <a:schemeClr val="dk1"/>
                </a:solidFill>
                <a:latin typeface="Calibri"/>
                <a:ea typeface="Calibri"/>
                <a:cs typeface="Calibri"/>
                <a:sym typeface="Calibri"/>
              </a:defRPr>
            </a:lvl8pPr>
            <a:lvl9pPr marL="14813280" marR="0" lvl="8" indent="-1234440" algn="l" rtl="0">
              <a:lnSpc>
                <a:spcPct val="100000"/>
              </a:lnSpc>
              <a:spcBef>
                <a:spcPts val="1440"/>
              </a:spcBef>
              <a:spcAft>
                <a:spcPts val="0"/>
              </a:spcAft>
              <a:buClr>
                <a:schemeClr val="dk1"/>
              </a:buClr>
              <a:buSzPts val="1800"/>
              <a:buFont typeface="Arial"/>
              <a:buChar char="•"/>
              <a:defRPr sz="6480" b="0" i="0" u="none" strike="noStrike" cap="none">
                <a:solidFill>
                  <a:schemeClr val="dk1"/>
                </a:solidFill>
                <a:latin typeface="Calibri"/>
                <a:ea typeface="Calibri"/>
                <a:cs typeface="Calibri"/>
                <a:sym typeface="Calibri"/>
              </a:defRPr>
            </a:lvl9pPr>
          </a:lstStyle>
          <a:p>
            <a:endParaRPr/>
          </a:p>
        </p:txBody>
      </p:sp>
      <p:sp>
        <p:nvSpPr>
          <p:cNvPr id="108" name="Google Shape;108;p5"/>
          <p:cNvSpPr txBox="1">
            <a:spLocks noGrp="1"/>
          </p:cNvSpPr>
          <p:nvPr>
            <p:ph type="body" idx="7"/>
          </p:nvPr>
        </p:nvSpPr>
        <p:spPr>
          <a:xfrm>
            <a:off x="11371658" y="4196898"/>
            <a:ext cx="10179000" cy="622080"/>
          </a:xfrm>
          <a:prstGeom prst="rect">
            <a:avLst/>
          </a:prstGeom>
          <a:noFill/>
          <a:ln>
            <a:noFill/>
          </a:ln>
        </p:spPr>
        <p:txBody>
          <a:bodyPr spcFirstLastPara="1" wrap="square" lIns="24075" tIns="24075" rIns="24075" bIns="24075" anchor="t" anchorCtr="0"/>
          <a:lstStyle>
            <a:lvl1pPr marL="1645920" marR="0" lvl="0" indent="-822960" algn="l" rtl="0">
              <a:lnSpc>
                <a:spcPct val="100000"/>
              </a:lnSpc>
              <a:spcBef>
                <a:spcPts val="360"/>
              </a:spcBef>
              <a:spcAft>
                <a:spcPts val="0"/>
              </a:spcAft>
              <a:buClr>
                <a:srgbClr val="2C3F71"/>
              </a:buClr>
              <a:buSzPts val="400"/>
              <a:buFont typeface="Arial"/>
              <a:buNone/>
              <a:defRPr sz="1800" b="0" i="0" u="none" strike="noStrike" cap="none">
                <a:solidFill>
                  <a:srgbClr val="2C3F71"/>
                </a:solidFill>
                <a:latin typeface="Times New Roman"/>
                <a:ea typeface="Times New Roman"/>
                <a:cs typeface="Times New Roman"/>
                <a:sym typeface="Times New Roman"/>
              </a:defRPr>
            </a:lvl1pPr>
            <a:lvl2pPr marL="3291840" marR="0" lvl="1" indent="-937260" algn="l" rtl="0">
              <a:lnSpc>
                <a:spcPct val="100000"/>
              </a:lnSpc>
              <a:spcBef>
                <a:spcPts val="360"/>
              </a:spcBef>
              <a:spcAft>
                <a:spcPts val="0"/>
              </a:spcAft>
              <a:buClr>
                <a:schemeClr val="dk1"/>
              </a:buClr>
              <a:buSzPts val="500"/>
              <a:buFont typeface="Arial"/>
              <a:buChar char="–"/>
              <a:defRPr sz="1800" b="0" i="0" u="none" strike="noStrike" cap="none">
                <a:solidFill>
                  <a:schemeClr val="dk1"/>
                </a:solidFill>
                <a:latin typeface="Trebuchet MS"/>
                <a:ea typeface="Trebuchet MS"/>
                <a:cs typeface="Trebuchet MS"/>
                <a:sym typeface="Trebuchet MS"/>
              </a:defRPr>
            </a:lvl2pPr>
            <a:lvl3pPr marL="4937760" marR="0" lvl="2" indent="-937260" algn="l" rtl="0">
              <a:lnSpc>
                <a:spcPct val="100000"/>
              </a:lnSpc>
              <a:spcBef>
                <a:spcPts val="360"/>
              </a:spcBef>
              <a:spcAft>
                <a:spcPts val="0"/>
              </a:spcAft>
              <a:buClr>
                <a:schemeClr val="dk1"/>
              </a:buClr>
              <a:buSzPts val="500"/>
              <a:buFont typeface="Arial"/>
              <a:buChar char="•"/>
              <a:defRPr sz="1800" b="0" i="0" u="none" strike="noStrike" cap="none">
                <a:solidFill>
                  <a:schemeClr val="dk1"/>
                </a:solidFill>
                <a:latin typeface="Trebuchet MS"/>
                <a:ea typeface="Trebuchet MS"/>
                <a:cs typeface="Trebuchet MS"/>
                <a:sym typeface="Trebuchet MS"/>
              </a:defRPr>
            </a:lvl3pPr>
            <a:lvl4pPr marL="6583680" marR="0" lvl="3" indent="-937260" algn="l" rtl="0">
              <a:lnSpc>
                <a:spcPct val="100000"/>
              </a:lnSpc>
              <a:spcBef>
                <a:spcPts val="360"/>
              </a:spcBef>
              <a:spcAft>
                <a:spcPts val="0"/>
              </a:spcAft>
              <a:buClr>
                <a:schemeClr val="dk1"/>
              </a:buClr>
              <a:buSzPts val="500"/>
              <a:buFont typeface="Arial"/>
              <a:buChar char="–"/>
              <a:defRPr sz="1800" b="0" i="0" u="none" strike="noStrike" cap="none">
                <a:solidFill>
                  <a:schemeClr val="dk1"/>
                </a:solidFill>
                <a:latin typeface="Trebuchet MS"/>
                <a:ea typeface="Trebuchet MS"/>
                <a:cs typeface="Trebuchet MS"/>
                <a:sym typeface="Trebuchet MS"/>
              </a:defRPr>
            </a:lvl4pPr>
            <a:lvl5pPr marL="8229600" marR="0" lvl="4" indent="-937260" algn="l" rtl="0">
              <a:lnSpc>
                <a:spcPct val="100000"/>
              </a:lnSpc>
              <a:spcBef>
                <a:spcPts val="360"/>
              </a:spcBef>
              <a:spcAft>
                <a:spcPts val="0"/>
              </a:spcAft>
              <a:buClr>
                <a:schemeClr val="dk1"/>
              </a:buClr>
              <a:buSzPts val="500"/>
              <a:buFont typeface="Arial"/>
              <a:buChar char="»"/>
              <a:defRPr sz="1800" b="0" i="0" u="none" strike="noStrike" cap="none">
                <a:solidFill>
                  <a:schemeClr val="dk1"/>
                </a:solidFill>
                <a:latin typeface="Trebuchet MS"/>
                <a:ea typeface="Trebuchet MS"/>
                <a:cs typeface="Trebuchet MS"/>
                <a:sym typeface="Trebuchet MS"/>
              </a:defRPr>
            </a:lvl5pPr>
            <a:lvl6pPr marL="9875520" marR="0" lvl="5" indent="-1234440" algn="l" rtl="0">
              <a:lnSpc>
                <a:spcPct val="100000"/>
              </a:lnSpc>
              <a:spcBef>
                <a:spcPts val="1440"/>
              </a:spcBef>
              <a:spcAft>
                <a:spcPts val="0"/>
              </a:spcAft>
              <a:buClr>
                <a:schemeClr val="dk1"/>
              </a:buClr>
              <a:buSzPts val="1800"/>
              <a:buFont typeface="Arial"/>
              <a:buChar char="•"/>
              <a:defRPr sz="6480" b="0" i="0" u="none" strike="noStrike" cap="none">
                <a:solidFill>
                  <a:schemeClr val="dk1"/>
                </a:solidFill>
                <a:latin typeface="Calibri"/>
                <a:ea typeface="Calibri"/>
                <a:cs typeface="Calibri"/>
                <a:sym typeface="Calibri"/>
              </a:defRPr>
            </a:lvl6pPr>
            <a:lvl7pPr marL="11521440" marR="0" lvl="6" indent="-1234440" algn="l" rtl="0">
              <a:lnSpc>
                <a:spcPct val="100000"/>
              </a:lnSpc>
              <a:spcBef>
                <a:spcPts val="1440"/>
              </a:spcBef>
              <a:spcAft>
                <a:spcPts val="0"/>
              </a:spcAft>
              <a:buClr>
                <a:schemeClr val="dk1"/>
              </a:buClr>
              <a:buSzPts val="1800"/>
              <a:buFont typeface="Arial"/>
              <a:buChar char="•"/>
              <a:defRPr sz="6480" b="0" i="0" u="none" strike="noStrike" cap="none">
                <a:solidFill>
                  <a:schemeClr val="dk1"/>
                </a:solidFill>
                <a:latin typeface="Calibri"/>
                <a:ea typeface="Calibri"/>
                <a:cs typeface="Calibri"/>
                <a:sym typeface="Calibri"/>
              </a:defRPr>
            </a:lvl7pPr>
            <a:lvl8pPr marL="13167360" marR="0" lvl="7" indent="-1234440" algn="l" rtl="0">
              <a:lnSpc>
                <a:spcPct val="100000"/>
              </a:lnSpc>
              <a:spcBef>
                <a:spcPts val="1440"/>
              </a:spcBef>
              <a:spcAft>
                <a:spcPts val="0"/>
              </a:spcAft>
              <a:buClr>
                <a:schemeClr val="dk1"/>
              </a:buClr>
              <a:buSzPts val="1800"/>
              <a:buFont typeface="Arial"/>
              <a:buChar char="•"/>
              <a:defRPr sz="6480" b="0" i="0" u="none" strike="noStrike" cap="none">
                <a:solidFill>
                  <a:schemeClr val="dk1"/>
                </a:solidFill>
                <a:latin typeface="Calibri"/>
                <a:ea typeface="Calibri"/>
                <a:cs typeface="Calibri"/>
                <a:sym typeface="Calibri"/>
              </a:defRPr>
            </a:lvl8pPr>
            <a:lvl9pPr marL="14813280" marR="0" lvl="8" indent="-1234440" algn="l" rtl="0">
              <a:lnSpc>
                <a:spcPct val="100000"/>
              </a:lnSpc>
              <a:spcBef>
                <a:spcPts val="1440"/>
              </a:spcBef>
              <a:spcAft>
                <a:spcPts val="0"/>
              </a:spcAft>
              <a:buClr>
                <a:schemeClr val="dk1"/>
              </a:buClr>
              <a:buSzPts val="1800"/>
              <a:buFont typeface="Arial"/>
              <a:buChar char="•"/>
              <a:defRPr sz="6480" b="0" i="0" u="none" strike="noStrike" cap="none">
                <a:solidFill>
                  <a:schemeClr val="dk1"/>
                </a:solidFill>
                <a:latin typeface="Calibri"/>
                <a:ea typeface="Calibri"/>
                <a:cs typeface="Calibri"/>
                <a:sym typeface="Calibri"/>
              </a:defRPr>
            </a:lvl9pPr>
          </a:lstStyle>
          <a:p>
            <a:endParaRPr/>
          </a:p>
        </p:txBody>
      </p:sp>
      <p:sp>
        <p:nvSpPr>
          <p:cNvPr id="109" name="Google Shape;109;p5"/>
          <p:cNvSpPr txBox="1">
            <a:spLocks noGrp="1"/>
          </p:cNvSpPr>
          <p:nvPr>
            <p:ph type="body" idx="8"/>
          </p:nvPr>
        </p:nvSpPr>
        <p:spPr>
          <a:xfrm>
            <a:off x="11365708" y="3606682"/>
            <a:ext cx="10184400" cy="532480"/>
          </a:xfrm>
          <a:prstGeom prst="rect">
            <a:avLst/>
          </a:prstGeom>
          <a:noFill/>
          <a:ln>
            <a:noFill/>
          </a:ln>
        </p:spPr>
        <p:txBody>
          <a:bodyPr spcFirstLastPara="1" wrap="square" lIns="24075" tIns="24075" rIns="24075" bIns="24075" anchor="ctr" anchorCtr="0"/>
          <a:lstStyle>
            <a:lvl1pPr marL="1645920" marR="0" lvl="0" indent="-822960" algn="ctr" rtl="0">
              <a:lnSpc>
                <a:spcPct val="100000"/>
              </a:lnSpc>
              <a:spcBef>
                <a:spcPts val="360"/>
              </a:spcBef>
              <a:spcAft>
                <a:spcPts val="0"/>
              </a:spcAft>
              <a:buClr>
                <a:srgbClr val="2C3F71"/>
              </a:buClr>
              <a:buSzPts val="400"/>
              <a:buFont typeface="Arial"/>
              <a:buNone/>
              <a:defRPr sz="2520" b="1" i="0" u="sng" strike="noStrike" cap="none">
                <a:solidFill>
                  <a:srgbClr val="2C3F71"/>
                </a:solidFill>
                <a:latin typeface="Calibri"/>
                <a:ea typeface="Calibri"/>
                <a:cs typeface="Calibri"/>
                <a:sym typeface="Calibri"/>
              </a:defRPr>
            </a:lvl1pPr>
            <a:lvl2pPr marL="3291840" marR="0" lvl="1" indent="-1394460" algn="l" rtl="0">
              <a:lnSpc>
                <a:spcPct val="100000"/>
              </a:lnSpc>
              <a:spcBef>
                <a:spcPts val="1800"/>
              </a:spcBef>
              <a:spcAft>
                <a:spcPts val="0"/>
              </a:spcAft>
              <a:buClr>
                <a:schemeClr val="dk1"/>
              </a:buClr>
              <a:buSzPts val="2500"/>
              <a:buFont typeface="Arial"/>
              <a:buChar char="–"/>
              <a:defRPr sz="9000" b="0" i="0" u="none" strike="noStrike" cap="none">
                <a:solidFill>
                  <a:schemeClr val="dk1"/>
                </a:solidFill>
                <a:latin typeface="Calibri"/>
                <a:ea typeface="Calibri"/>
                <a:cs typeface="Calibri"/>
                <a:sym typeface="Calibri"/>
              </a:defRPr>
            </a:lvl2pPr>
            <a:lvl3pPr marL="4937760" marR="0" lvl="2" indent="-1325880" algn="l" rtl="0">
              <a:lnSpc>
                <a:spcPct val="100000"/>
              </a:lnSpc>
              <a:spcBef>
                <a:spcPts val="1440"/>
              </a:spcBef>
              <a:spcAft>
                <a:spcPts val="0"/>
              </a:spcAft>
              <a:buClr>
                <a:schemeClr val="dk1"/>
              </a:buClr>
              <a:buSzPts val="2200"/>
              <a:buFont typeface="Arial"/>
              <a:buChar char="•"/>
              <a:defRPr sz="7920" b="0" i="0" u="none" strike="noStrike" cap="none">
                <a:solidFill>
                  <a:schemeClr val="dk1"/>
                </a:solidFill>
                <a:latin typeface="Calibri"/>
                <a:ea typeface="Calibri"/>
                <a:cs typeface="Calibri"/>
                <a:sym typeface="Calibri"/>
              </a:defRPr>
            </a:lvl3pPr>
            <a:lvl4pPr marL="6583680" marR="0" lvl="3" indent="-1234440" algn="l" rtl="0">
              <a:lnSpc>
                <a:spcPct val="100000"/>
              </a:lnSpc>
              <a:spcBef>
                <a:spcPts val="1440"/>
              </a:spcBef>
              <a:spcAft>
                <a:spcPts val="0"/>
              </a:spcAft>
              <a:buClr>
                <a:schemeClr val="dk1"/>
              </a:buClr>
              <a:buSzPts val="1800"/>
              <a:buFont typeface="Arial"/>
              <a:buChar char="–"/>
              <a:defRPr sz="6480" b="0" i="0" u="none" strike="noStrike" cap="none">
                <a:solidFill>
                  <a:schemeClr val="dk1"/>
                </a:solidFill>
                <a:latin typeface="Calibri"/>
                <a:ea typeface="Calibri"/>
                <a:cs typeface="Calibri"/>
                <a:sym typeface="Calibri"/>
              </a:defRPr>
            </a:lvl4pPr>
            <a:lvl5pPr marL="8229600" marR="0" lvl="4" indent="-1234440" algn="l" rtl="0">
              <a:lnSpc>
                <a:spcPct val="100000"/>
              </a:lnSpc>
              <a:spcBef>
                <a:spcPts val="1440"/>
              </a:spcBef>
              <a:spcAft>
                <a:spcPts val="0"/>
              </a:spcAft>
              <a:buClr>
                <a:schemeClr val="dk1"/>
              </a:buClr>
              <a:buSzPts val="1800"/>
              <a:buFont typeface="Arial"/>
              <a:buChar char="»"/>
              <a:defRPr sz="6480" b="0" i="0" u="none" strike="noStrike" cap="none">
                <a:solidFill>
                  <a:schemeClr val="dk1"/>
                </a:solidFill>
                <a:latin typeface="Calibri"/>
                <a:ea typeface="Calibri"/>
                <a:cs typeface="Calibri"/>
                <a:sym typeface="Calibri"/>
              </a:defRPr>
            </a:lvl5pPr>
            <a:lvl6pPr marL="9875520" marR="0" lvl="5" indent="-1234440" algn="l" rtl="0">
              <a:lnSpc>
                <a:spcPct val="100000"/>
              </a:lnSpc>
              <a:spcBef>
                <a:spcPts val="1440"/>
              </a:spcBef>
              <a:spcAft>
                <a:spcPts val="0"/>
              </a:spcAft>
              <a:buClr>
                <a:schemeClr val="dk1"/>
              </a:buClr>
              <a:buSzPts val="1800"/>
              <a:buFont typeface="Arial"/>
              <a:buChar char="•"/>
              <a:defRPr sz="6480" b="0" i="0" u="none" strike="noStrike" cap="none">
                <a:solidFill>
                  <a:schemeClr val="dk1"/>
                </a:solidFill>
                <a:latin typeface="Calibri"/>
                <a:ea typeface="Calibri"/>
                <a:cs typeface="Calibri"/>
                <a:sym typeface="Calibri"/>
              </a:defRPr>
            </a:lvl6pPr>
            <a:lvl7pPr marL="11521440" marR="0" lvl="6" indent="-1234440" algn="l" rtl="0">
              <a:lnSpc>
                <a:spcPct val="100000"/>
              </a:lnSpc>
              <a:spcBef>
                <a:spcPts val="1440"/>
              </a:spcBef>
              <a:spcAft>
                <a:spcPts val="0"/>
              </a:spcAft>
              <a:buClr>
                <a:schemeClr val="dk1"/>
              </a:buClr>
              <a:buSzPts val="1800"/>
              <a:buFont typeface="Arial"/>
              <a:buChar char="•"/>
              <a:defRPr sz="6480" b="0" i="0" u="none" strike="noStrike" cap="none">
                <a:solidFill>
                  <a:schemeClr val="dk1"/>
                </a:solidFill>
                <a:latin typeface="Calibri"/>
                <a:ea typeface="Calibri"/>
                <a:cs typeface="Calibri"/>
                <a:sym typeface="Calibri"/>
              </a:defRPr>
            </a:lvl7pPr>
            <a:lvl8pPr marL="13167360" marR="0" lvl="7" indent="-1234440" algn="l" rtl="0">
              <a:lnSpc>
                <a:spcPct val="100000"/>
              </a:lnSpc>
              <a:spcBef>
                <a:spcPts val="1440"/>
              </a:spcBef>
              <a:spcAft>
                <a:spcPts val="0"/>
              </a:spcAft>
              <a:buClr>
                <a:schemeClr val="dk1"/>
              </a:buClr>
              <a:buSzPts val="1800"/>
              <a:buFont typeface="Arial"/>
              <a:buChar char="•"/>
              <a:defRPr sz="6480" b="0" i="0" u="none" strike="noStrike" cap="none">
                <a:solidFill>
                  <a:schemeClr val="dk1"/>
                </a:solidFill>
                <a:latin typeface="Calibri"/>
                <a:ea typeface="Calibri"/>
                <a:cs typeface="Calibri"/>
                <a:sym typeface="Calibri"/>
              </a:defRPr>
            </a:lvl8pPr>
            <a:lvl9pPr marL="14813280" marR="0" lvl="8" indent="-1234440" algn="l" rtl="0">
              <a:lnSpc>
                <a:spcPct val="100000"/>
              </a:lnSpc>
              <a:spcBef>
                <a:spcPts val="1440"/>
              </a:spcBef>
              <a:spcAft>
                <a:spcPts val="0"/>
              </a:spcAft>
              <a:buClr>
                <a:schemeClr val="dk1"/>
              </a:buClr>
              <a:buSzPts val="1800"/>
              <a:buFont typeface="Arial"/>
              <a:buChar char="•"/>
              <a:defRPr sz="6480" b="0" i="0" u="none" strike="noStrike" cap="none">
                <a:solidFill>
                  <a:schemeClr val="dk1"/>
                </a:solidFill>
                <a:latin typeface="Calibri"/>
                <a:ea typeface="Calibri"/>
                <a:cs typeface="Calibri"/>
                <a:sym typeface="Calibri"/>
              </a:defRPr>
            </a:lvl9pPr>
          </a:lstStyle>
          <a:p>
            <a:endParaRPr/>
          </a:p>
        </p:txBody>
      </p:sp>
      <p:sp>
        <p:nvSpPr>
          <p:cNvPr id="110" name="Google Shape;110;p5"/>
          <p:cNvSpPr txBox="1">
            <a:spLocks noGrp="1"/>
          </p:cNvSpPr>
          <p:nvPr>
            <p:ph type="body" idx="9"/>
          </p:nvPr>
        </p:nvSpPr>
        <p:spPr>
          <a:xfrm>
            <a:off x="22046803" y="3606682"/>
            <a:ext cx="10182240" cy="532480"/>
          </a:xfrm>
          <a:prstGeom prst="rect">
            <a:avLst/>
          </a:prstGeom>
          <a:noFill/>
          <a:ln>
            <a:noFill/>
          </a:ln>
        </p:spPr>
        <p:txBody>
          <a:bodyPr spcFirstLastPara="1" wrap="square" lIns="24075" tIns="24075" rIns="24075" bIns="24075" anchor="ctr" anchorCtr="0"/>
          <a:lstStyle>
            <a:lvl1pPr marL="1645920" marR="0" lvl="0" indent="-822960" algn="ctr" rtl="0">
              <a:lnSpc>
                <a:spcPct val="100000"/>
              </a:lnSpc>
              <a:spcBef>
                <a:spcPts val="360"/>
              </a:spcBef>
              <a:spcAft>
                <a:spcPts val="0"/>
              </a:spcAft>
              <a:buClr>
                <a:srgbClr val="2C3F71"/>
              </a:buClr>
              <a:buSzPts val="400"/>
              <a:buFont typeface="Arial"/>
              <a:buNone/>
              <a:defRPr sz="2520" b="1" i="0" u="sng" strike="noStrike" cap="none">
                <a:solidFill>
                  <a:srgbClr val="2C3F71"/>
                </a:solidFill>
                <a:latin typeface="Calibri"/>
                <a:ea typeface="Calibri"/>
                <a:cs typeface="Calibri"/>
                <a:sym typeface="Calibri"/>
              </a:defRPr>
            </a:lvl1pPr>
            <a:lvl2pPr marL="3291840" marR="0" lvl="1" indent="-1394460" algn="l" rtl="0">
              <a:lnSpc>
                <a:spcPct val="100000"/>
              </a:lnSpc>
              <a:spcBef>
                <a:spcPts val="1800"/>
              </a:spcBef>
              <a:spcAft>
                <a:spcPts val="0"/>
              </a:spcAft>
              <a:buClr>
                <a:schemeClr val="dk1"/>
              </a:buClr>
              <a:buSzPts val="2500"/>
              <a:buFont typeface="Arial"/>
              <a:buChar char="–"/>
              <a:defRPr sz="9000" b="0" i="0" u="none" strike="noStrike" cap="none">
                <a:solidFill>
                  <a:schemeClr val="dk1"/>
                </a:solidFill>
                <a:latin typeface="Calibri"/>
                <a:ea typeface="Calibri"/>
                <a:cs typeface="Calibri"/>
                <a:sym typeface="Calibri"/>
              </a:defRPr>
            </a:lvl2pPr>
            <a:lvl3pPr marL="4937760" marR="0" lvl="2" indent="-1325880" algn="l" rtl="0">
              <a:lnSpc>
                <a:spcPct val="100000"/>
              </a:lnSpc>
              <a:spcBef>
                <a:spcPts val="1440"/>
              </a:spcBef>
              <a:spcAft>
                <a:spcPts val="0"/>
              </a:spcAft>
              <a:buClr>
                <a:schemeClr val="dk1"/>
              </a:buClr>
              <a:buSzPts val="2200"/>
              <a:buFont typeface="Arial"/>
              <a:buChar char="•"/>
              <a:defRPr sz="7920" b="0" i="0" u="none" strike="noStrike" cap="none">
                <a:solidFill>
                  <a:schemeClr val="dk1"/>
                </a:solidFill>
                <a:latin typeface="Calibri"/>
                <a:ea typeface="Calibri"/>
                <a:cs typeface="Calibri"/>
                <a:sym typeface="Calibri"/>
              </a:defRPr>
            </a:lvl3pPr>
            <a:lvl4pPr marL="6583680" marR="0" lvl="3" indent="-1234440" algn="l" rtl="0">
              <a:lnSpc>
                <a:spcPct val="100000"/>
              </a:lnSpc>
              <a:spcBef>
                <a:spcPts val="1440"/>
              </a:spcBef>
              <a:spcAft>
                <a:spcPts val="0"/>
              </a:spcAft>
              <a:buClr>
                <a:schemeClr val="dk1"/>
              </a:buClr>
              <a:buSzPts val="1800"/>
              <a:buFont typeface="Arial"/>
              <a:buChar char="–"/>
              <a:defRPr sz="6480" b="0" i="0" u="none" strike="noStrike" cap="none">
                <a:solidFill>
                  <a:schemeClr val="dk1"/>
                </a:solidFill>
                <a:latin typeface="Calibri"/>
                <a:ea typeface="Calibri"/>
                <a:cs typeface="Calibri"/>
                <a:sym typeface="Calibri"/>
              </a:defRPr>
            </a:lvl4pPr>
            <a:lvl5pPr marL="8229600" marR="0" lvl="4" indent="-1234440" algn="l" rtl="0">
              <a:lnSpc>
                <a:spcPct val="100000"/>
              </a:lnSpc>
              <a:spcBef>
                <a:spcPts val="1440"/>
              </a:spcBef>
              <a:spcAft>
                <a:spcPts val="0"/>
              </a:spcAft>
              <a:buClr>
                <a:schemeClr val="dk1"/>
              </a:buClr>
              <a:buSzPts val="1800"/>
              <a:buFont typeface="Arial"/>
              <a:buChar char="»"/>
              <a:defRPr sz="6480" b="0" i="0" u="none" strike="noStrike" cap="none">
                <a:solidFill>
                  <a:schemeClr val="dk1"/>
                </a:solidFill>
                <a:latin typeface="Calibri"/>
                <a:ea typeface="Calibri"/>
                <a:cs typeface="Calibri"/>
                <a:sym typeface="Calibri"/>
              </a:defRPr>
            </a:lvl5pPr>
            <a:lvl6pPr marL="9875520" marR="0" lvl="5" indent="-1234440" algn="l" rtl="0">
              <a:lnSpc>
                <a:spcPct val="100000"/>
              </a:lnSpc>
              <a:spcBef>
                <a:spcPts val="1440"/>
              </a:spcBef>
              <a:spcAft>
                <a:spcPts val="0"/>
              </a:spcAft>
              <a:buClr>
                <a:schemeClr val="dk1"/>
              </a:buClr>
              <a:buSzPts val="1800"/>
              <a:buFont typeface="Arial"/>
              <a:buChar char="•"/>
              <a:defRPr sz="6480" b="0" i="0" u="none" strike="noStrike" cap="none">
                <a:solidFill>
                  <a:schemeClr val="dk1"/>
                </a:solidFill>
                <a:latin typeface="Calibri"/>
                <a:ea typeface="Calibri"/>
                <a:cs typeface="Calibri"/>
                <a:sym typeface="Calibri"/>
              </a:defRPr>
            </a:lvl6pPr>
            <a:lvl7pPr marL="11521440" marR="0" lvl="6" indent="-1234440" algn="l" rtl="0">
              <a:lnSpc>
                <a:spcPct val="100000"/>
              </a:lnSpc>
              <a:spcBef>
                <a:spcPts val="1440"/>
              </a:spcBef>
              <a:spcAft>
                <a:spcPts val="0"/>
              </a:spcAft>
              <a:buClr>
                <a:schemeClr val="dk1"/>
              </a:buClr>
              <a:buSzPts val="1800"/>
              <a:buFont typeface="Arial"/>
              <a:buChar char="•"/>
              <a:defRPr sz="6480" b="0" i="0" u="none" strike="noStrike" cap="none">
                <a:solidFill>
                  <a:schemeClr val="dk1"/>
                </a:solidFill>
                <a:latin typeface="Calibri"/>
                <a:ea typeface="Calibri"/>
                <a:cs typeface="Calibri"/>
                <a:sym typeface="Calibri"/>
              </a:defRPr>
            </a:lvl7pPr>
            <a:lvl8pPr marL="13167360" marR="0" lvl="7" indent="-1234440" algn="l" rtl="0">
              <a:lnSpc>
                <a:spcPct val="100000"/>
              </a:lnSpc>
              <a:spcBef>
                <a:spcPts val="1440"/>
              </a:spcBef>
              <a:spcAft>
                <a:spcPts val="0"/>
              </a:spcAft>
              <a:buClr>
                <a:schemeClr val="dk1"/>
              </a:buClr>
              <a:buSzPts val="1800"/>
              <a:buFont typeface="Arial"/>
              <a:buChar char="•"/>
              <a:defRPr sz="6480" b="0" i="0" u="none" strike="noStrike" cap="none">
                <a:solidFill>
                  <a:schemeClr val="dk1"/>
                </a:solidFill>
                <a:latin typeface="Calibri"/>
                <a:ea typeface="Calibri"/>
                <a:cs typeface="Calibri"/>
                <a:sym typeface="Calibri"/>
              </a:defRPr>
            </a:lvl8pPr>
            <a:lvl9pPr marL="14813280" marR="0" lvl="8" indent="-1234440" algn="l" rtl="0">
              <a:lnSpc>
                <a:spcPct val="100000"/>
              </a:lnSpc>
              <a:spcBef>
                <a:spcPts val="1440"/>
              </a:spcBef>
              <a:spcAft>
                <a:spcPts val="0"/>
              </a:spcAft>
              <a:buClr>
                <a:schemeClr val="dk1"/>
              </a:buClr>
              <a:buSzPts val="1800"/>
              <a:buFont typeface="Arial"/>
              <a:buChar char="•"/>
              <a:defRPr sz="6480" b="0" i="0" u="none" strike="noStrike" cap="none">
                <a:solidFill>
                  <a:schemeClr val="dk1"/>
                </a:solidFill>
                <a:latin typeface="Calibri"/>
                <a:ea typeface="Calibri"/>
                <a:cs typeface="Calibri"/>
                <a:sym typeface="Calibri"/>
              </a:defRPr>
            </a:lvl9pPr>
          </a:lstStyle>
          <a:p>
            <a:endParaRPr/>
          </a:p>
        </p:txBody>
      </p:sp>
      <p:sp>
        <p:nvSpPr>
          <p:cNvPr id="111" name="Google Shape;111;p5"/>
          <p:cNvSpPr txBox="1">
            <a:spLocks noGrp="1"/>
          </p:cNvSpPr>
          <p:nvPr>
            <p:ph type="body" idx="13"/>
          </p:nvPr>
        </p:nvSpPr>
        <p:spPr>
          <a:xfrm>
            <a:off x="22046803" y="4196898"/>
            <a:ext cx="10182240" cy="622080"/>
          </a:xfrm>
          <a:prstGeom prst="rect">
            <a:avLst/>
          </a:prstGeom>
          <a:noFill/>
          <a:ln>
            <a:noFill/>
          </a:ln>
        </p:spPr>
        <p:txBody>
          <a:bodyPr spcFirstLastPara="1" wrap="square" lIns="24075" tIns="24075" rIns="24075" bIns="24075" anchor="t" anchorCtr="0"/>
          <a:lstStyle>
            <a:lvl1pPr marL="1645920" marR="0" lvl="0" indent="-822960" algn="l" rtl="0">
              <a:lnSpc>
                <a:spcPct val="100000"/>
              </a:lnSpc>
              <a:spcBef>
                <a:spcPts val="360"/>
              </a:spcBef>
              <a:spcAft>
                <a:spcPts val="0"/>
              </a:spcAft>
              <a:buClr>
                <a:srgbClr val="2C3F71"/>
              </a:buClr>
              <a:buSzPts val="400"/>
              <a:buFont typeface="Arial"/>
              <a:buNone/>
              <a:defRPr sz="1800" b="0" i="0" u="none" strike="noStrike" cap="none">
                <a:solidFill>
                  <a:srgbClr val="2C3F71"/>
                </a:solidFill>
                <a:latin typeface="Times New Roman"/>
                <a:ea typeface="Times New Roman"/>
                <a:cs typeface="Times New Roman"/>
                <a:sym typeface="Times New Roman"/>
              </a:defRPr>
            </a:lvl1pPr>
            <a:lvl2pPr marL="3291840" marR="0" lvl="1" indent="-937260" algn="l" rtl="0">
              <a:lnSpc>
                <a:spcPct val="100000"/>
              </a:lnSpc>
              <a:spcBef>
                <a:spcPts val="360"/>
              </a:spcBef>
              <a:spcAft>
                <a:spcPts val="0"/>
              </a:spcAft>
              <a:buClr>
                <a:schemeClr val="dk1"/>
              </a:buClr>
              <a:buSzPts val="500"/>
              <a:buFont typeface="Arial"/>
              <a:buChar char="–"/>
              <a:defRPr sz="1800" b="0" i="0" u="none" strike="noStrike" cap="none">
                <a:solidFill>
                  <a:schemeClr val="dk1"/>
                </a:solidFill>
                <a:latin typeface="Trebuchet MS"/>
                <a:ea typeface="Trebuchet MS"/>
                <a:cs typeface="Trebuchet MS"/>
                <a:sym typeface="Trebuchet MS"/>
              </a:defRPr>
            </a:lvl2pPr>
            <a:lvl3pPr marL="4937760" marR="0" lvl="2" indent="-937260" algn="l" rtl="0">
              <a:lnSpc>
                <a:spcPct val="100000"/>
              </a:lnSpc>
              <a:spcBef>
                <a:spcPts val="360"/>
              </a:spcBef>
              <a:spcAft>
                <a:spcPts val="0"/>
              </a:spcAft>
              <a:buClr>
                <a:schemeClr val="dk1"/>
              </a:buClr>
              <a:buSzPts val="500"/>
              <a:buFont typeface="Arial"/>
              <a:buChar char="•"/>
              <a:defRPr sz="1800" b="0" i="0" u="none" strike="noStrike" cap="none">
                <a:solidFill>
                  <a:schemeClr val="dk1"/>
                </a:solidFill>
                <a:latin typeface="Trebuchet MS"/>
                <a:ea typeface="Trebuchet MS"/>
                <a:cs typeface="Trebuchet MS"/>
                <a:sym typeface="Trebuchet MS"/>
              </a:defRPr>
            </a:lvl3pPr>
            <a:lvl4pPr marL="6583680" marR="0" lvl="3" indent="-937260" algn="l" rtl="0">
              <a:lnSpc>
                <a:spcPct val="100000"/>
              </a:lnSpc>
              <a:spcBef>
                <a:spcPts val="360"/>
              </a:spcBef>
              <a:spcAft>
                <a:spcPts val="0"/>
              </a:spcAft>
              <a:buClr>
                <a:schemeClr val="dk1"/>
              </a:buClr>
              <a:buSzPts val="500"/>
              <a:buFont typeface="Arial"/>
              <a:buChar char="–"/>
              <a:defRPr sz="1800" b="0" i="0" u="none" strike="noStrike" cap="none">
                <a:solidFill>
                  <a:schemeClr val="dk1"/>
                </a:solidFill>
                <a:latin typeface="Trebuchet MS"/>
                <a:ea typeface="Trebuchet MS"/>
                <a:cs typeface="Trebuchet MS"/>
                <a:sym typeface="Trebuchet MS"/>
              </a:defRPr>
            </a:lvl4pPr>
            <a:lvl5pPr marL="8229600" marR="0" lvl="4" indent="-937260" algn="l" rtl="0">
              <a:lnSpc>
                <a:spcPct val="100000"/>
              </a:lnSpc>
              <a:spcBef>
                <a:spcPts val="360"/>
              </a:spcBef>
              <a:spcAft>
                <a:spcPts val="0"/>
              </a:spcAft>
              <a:buClr>
                <a:schemeClr val="dk1"/>
              </a:buClr>
              <a:buSzPts val="500"/>
              <a:buFont typeface="Arial"/>
              <a:buChar char="»"/>
              <a:defRPr sz="1800" b="0" i="0" u="none" strike="noStrike" cap="none">
                <a:solidFill>
                  <a:schemeClr val="dk1"/>
                </a:solidFill>
                <a:latin typeface="Trebuchet MS"/>
                <a:ea typeface="Trebuchet MS"/>
                <a:cs typeface="Trebuchet MS"/>
                <a:sym typeface="Trebuchet MS"/>
              </a:defRPr>
            </a:lvl5pPr>
            <a:lvl6pPr marL="9875520" marR="0" lvl="5" indent="-1234440" algn="l" rtl="0">
              <a:lnSpc>
                <a:spcPct val="100000"/>
              </a:lnSpc>
              <a:spcBef>
                <a:spcPts val="1440"/>
              </a:spcBef>
              <a:spcAft>
                <a:spcPts val="0"/>
              </a:spcAft>
              <a:buClr>
                <a:schemeClr val="dk1"/>
              </a:buClr>
              <a:buSzPts val="1800"/>
              <a:buFont typeface="Arial"/>
              <a:buChar char="•"/>
              <a:defRPr sz="6480" b="0" i="0" u="none" strike="noStrike" cap="none">
                <a:solidFill>
                  <a:schemeClr val="dk1"/>
                </a:solidFill>
                <a:latin typeface="Calibri"/>
                <a:ea typeface="Calibri"/>
                <a:cs typeface="Calibri"/>
                <a:sym typeface="Calibri"/>
              </a:defRPr>
            </a:lvl6pPr>
            <a:lvl7pPr marL="11521440" marR="0" lvl="6" indent="-1234440" algn="l" rtl="0">
              <a:lnSpc>
                <a:spcPct val="100000"/>
              </a:lnSpc>
              <a:spcBef>
                <a:spcPts val="1440"/>
              </a:spcBef>
              <a:spcAft>
                <a:spcPts val="0"/>
              </a:spcAft>
              <a:buClr>
                <a:schemeClr val="dk1"/>
              </a:buClr>
              <a:buSzPts val="1800"/>
              <a:buFont typeface="Arial"/>
              <a:buChar char="•"/>
              <a:defRPr sz="6480" b="0" i="0" u="none" strike="noStrike" cap="none">
                <a:solidFill>
                  <a:schemeClr val="dk1"/>
                </a:solidFill>
                <a:latin typeface="Calibri"/>
                <a:ea typeface="Calibri"/>
                <a:cs typeface="Calibri"/>
                <a:sym typeface="Calibri"/>
              </a:defRPr>
            </a:lvl7pPr>
            <a:lvl8pPr marL="13167360" marR="0" lvl="7" indent="-1234440" algn="l" rtl="0">
              <a:lnSpc>
                <a:spcPct val="100000"/>
              </a:lnSpc>
              <a:spcBef>
                <a:spcPts val="1440"/>
              </a:spcBef>
              <a:spcAft>
                <a:spcPts val="0"/>
              </a:spcAft>
              <a:buClr>
                <a:schemeClr val="dk1"/>
              </a:buClr>
              <a:buSzPts val="1800"/>
              <a:buFont typeface="Arial"/>
              <a:buChar char="•"/>
              <a:defRPr sz="6480" b="0" i="0" u="none" strike="noStrike" cap="none">
                <a:solidFill>
                  <a:schemeClr val="dk1"/>
                </a:solidFill>
                <a:latin typeface="Calibri"/>
                <a:ea typeface="Calibri"/>
                <a:cs typeface="Calibri"/>
                <a:sym typeface="Calibri"/>
              </a:defRPr>
            </a:lvl8pPr>
            <a:lvl9pPr marL="14813280" marR="0" lvl="8" indent="-1234440" algn="l" rtl="0">
              <a:lnSpc>
                <a:spcPct val="100000"/>
              </a:lnSpc>
              <a:spcBef>
                <a:spcPts val="1440"/>
              </a:spcBef>
              <a:spcAft>
                <a:spcPts val="0"/>
              </a:spcAft>
              <a:buClr>
                <a:schemeClr val="dk1"/>
              </a:buClr>
              <a:buSzPts val="1800"/>
              <a:buFont typeface="Arial"/>
              <a:buChar char="•"/>
              <a:defRPr sz="6480" b="0" i="0" u="none" strike="noStrike" cap="none">
                <a:solidFill>
                  <a:schemeClr val="dk1"/>
                </a:solidFill>
                <a:latin typeface="Calibri"/>
                <a:ea typeface="Calibri"/>
                <a:cs typeface="Calibri"/>
                <a:sym typeface="Calibri"/>
              </a:defRPr>
            </a:lvl9pPr>
          </a:lstStyle>
          <a:p>
            <a:endParaRPr/>
          </a:p>
        </p:txBody>
      </p:sp>
      <p:sp>
        <p:nvSpPr>
          <p:cNvPr id="112" name="Google Shape;112;p5"/>
          <p:cNvSpPr txBox="1">
            <a:spLocks noGrp="1"/>
          </p:cNvSpPr>
          <p:nvPr>
            <p:ph type="body" idx="14"/>
          </p:nvPr>
        </p:nvSpPr>
        <p:spPr>
          <a:xfrm>
            <a:off x="22046803" y="11570099"/>
            <a:ext cx="10182240" cy="532480"/>
          </a:xfrm>
          <a:prstGeom prst="rect">
            <a:avLst/>
          </a:prstGeom>
          <a:noFill/>
          <a:ln>
            <a:noFill/>
          </a:ln>
        </p:spPr>
        <p:txBody>
          <a:bodyPr spcFirstLastPara="1" wrap="square" lIns="24075" tIns="24075" rIns="24075" bIns="24075" anchor="ctr" anchorCtr="0"/>
          <a:lstStyle>
            <a:lvl1pPr marL="1645920" marR="0" lvl="0" indent="-822960" algn="ctr" rtl="0">
              <a:lnSpc>
                <a:spcPct val="100000"/>
              </a:lnSpc>
              <a:spcBef>
                <a:spcPts val="360"/>
              </a:spcBef>
              <a:spcAft>
                <a:spcPts val="0"/>
              </a:spcAft>
              <a:buClr>
                <a:srgbClr val="2C3F71"/>
              </a:buClr>
              <a:buSzPts val="400"/>
              <a:buFont typeface="Arial"/>
              <a:buNone/>
              <a:defRPr sz="2520" b="1" i="0" u="sng" strike="noStrike" cap="none">
                <a:solidFill>
                  <a:srgbClr val="2C3F71"/>
                </a:solidFill>
                <a:latin typeface="Calibri"/>
                <a:ea typeface="Calibri"/>
                <a:cs typeface="Calibri"/>
                <a:sym typeface="Calibri"/>
              </a:defRPr>
            </a:lvl1pPr>
            <a:lvl2pPr marL="3291840" marR="0" lvl="1" indent="-1394460" algn="l" rtl="0">
              <a:lnSpc>
                <a:spcPct val="100000"/>
              </a:lnSpc>
              <a:spcBef>
                <a:spcPts val="1800"/>
              </a:spcBef>
              <a:spcAft>
                <a:spcPts val="0"/>
              </a:spcAft>
              <a:buClr>
                <a:schemeClr val="dk1"/>
              </a:buClr>
              <a:buSzPts val="2500"/>
              <a:buFont typeface="Arial"/>
              <a:buChar char="–"/>
              <a:defRPr sz="9000" b="0" i="0" u="none" strike="noStrike" cap="none">
                <a:solidFill>
                  <a:schemeClr val="dk1"/>
                </a:solidFill>
                <a:latin typeface="Calibri"/>
                <a:ea typeface="Calibri"/>
                <a:cs typeface="Calibri"/>
                <a:sym typeface="Calibri"/>
              </a:defRPr>
            </a:lvl2pPr>
            <a:lvl3pPr marL="4937760" marR="0" lvl="2" indent="-1325880" algn="l" rtl="0">
              <a:lnSpc>
                <a:spcPct val="100000"/>
              </a:lnSpc>
              <a:spcBef>
                <a:spcPts val="1440"/>
              </a:spcBef>
              <a:spcAft>
                <a:spcPts val="0"/>
              </a:spcAft>
              <a:buClr>
                <a:schemeClr val="dk1"/>
              </a:buClr>
              <a:buSzPts val="2200"/>
              <a:buFont typeface="Arial"/>
              <a:buChar char="•"/>
              <a:defRPr sz="7920" b="0" i="0" u="none" strike="noStrike" cap="none">
                <a:solidFill>
                  <a:schemeClr val="dk1"/>
                </a:solidFill>
                <a:latin typeface="Calibri"/>
                <a:ea typeface="Calibri"/>
                <a:cs typeface="Calibri"/>
                <a:sym typeface="Calibri"/>
              </a:defRPr>
            </a:lvl3pPr>
            <a:lvl4pPr marL="6583680" marR="0" lvl="3" indent="-1234440" algn="l" rtl="0">
              <a:lnSpc>
                <a:spcPct val="100000"/>
              </a:lnSpc>
              <a:spcBef>
                <a:spcPts val="1440"/>
              </a:spcBef>
              <a:spcAft>
                <a:spcPts val="0"/>
              </a:spcAft>
              <a:buClr>
                <a:schemeClr val="dk1"/>
              </a:buClr>
              <a:buSzPts val="1800"/>
              <a:buFont typeface="Arial"/>
              <a:buChar char="–"/>
              <a:defRPr sz="6480" b="0" i="0" u="none" strike="noStrike" cap="none">
                <a:solidFill>
                  <a:schemeClr val="dk1"/>
                </a:solidFill>
                <a:latin typeface="Calibri"/>
                <a:ea typeface="Calibri"/>
                <a:cs typeface="Calibri"/>
                <a:sym typeface="Calibri"/>
              </a:defRPr>
            </a:lvl4pPr>
            <a:lvl5pPr marL="8229600" marR="0" lvl="4" indent="-1234440" algn="l" rtl="0">
              <a:lnSpc>
                <a:spcPct val="100000"/>
              </a:lnSpc>
              <a:spcBef>
                <a:spcPts val="1440"/>
              </a:spcBef>
              <a:spcAft>
                <a:spcPts val="0"/>
              </a:spcAft>
              <a:buClr>
                <a:schemeClr val="dk1"/>
              </a:buClr>
              <a:buSzPts val="1800"/>
              <a:buFont typeface="Arial"/>
              <a:buChar char="»"/>
              <a:defRPr sz="6480" b="0" i="0" u="none" strike="noStrike" cap="none">
                <a:solidFill>
                  <a:schemeClr val="dk1"/>
                </a:solidFill>
                <a:latin typeface="Calibri"/>
                <a:ea typeface="Calibri"/>
                <a:cs typeface="Calibri"/>
                <a:sym typeface="Calibri"/>
              </a:defRPr>
            </a:lvl5pPr>
            <a:lvl6pPr marL="9875520" marR="0" lvl="5" indent="-1234440" algn="l" rtl="0">
              <a:lnSpc>
                <a:spcPct val="100000"/>
              </a:lnSpc>
              <a:spcBef>
                <a:spcPts val="1440"/>
              </a:spcBef>
              <a:spcAft>
                <a:spcPts val="0"/>
              </a:spcAft>
              <a:buClr>
                <a:schemeClr val="dk1"/>
              </a:buClr>
              <a:buSzPts val="1800"/>
              <a:buFont typeface="Arial"/>
              <a:buChar char="•"/>
              <a:defRPr sz="6480" b="0" i="0" u="none" strike="noStrike" cap="none">
                <a:solidFill>
                  <a:schemeClr val="dk1"/>
                </a:solidFill>
                <a:latin typeface="Calibri"/>
                <a:ea typeface="Calibri"/>
                <a:cs typeface="Calibri"/>
                <a:sym typeface="Calibri"/>
              </a:defRPr>
            </a:lvl6pPr>
            <a:lvl7pPr marL="11521440" marR="0" lvl="6" indent="-1234440" algn="l" rtl="0">
              <a:lnSpc>
                <a:spcPct val="100000"/>
              </a:lnSpc>
              <a:spcBef>
                <a:spcPts val="1440"/>
              </a:spcBef>
              <a:spcAft>
                <a:spcPts val="0"/>
              </a:spcAft>
              <a:buClr>
                <a:schemeClr val="dk1"/>
              </a:buClr>
              <a:buSzPts val="1800"/>
              <a:buFont typeface="Arial"/>
              <a:buChar char="•"/>
              <a:defRPr sz="6480" b="0" i="0" u="none" strike="noStrike" cap="none">
                <a:solidFill>
                  <a:schemeClr val="dk1"/>
                </a:solidFill>
                <a:latin typeface="Calibri"/>
                <a:ea typeface="Calibri"/>
                <a:cs typeface="Calibri"/>
                <a:sym typeface="Calibri"/>
              </a:defRPr>
            </a:lvl7pPr>
            <a:lvl8pPr marL="13167360" marR="0" lvl="7" indent="-1234440" algn="l" rtl="0">
              <a:lnSpc>
                <a:spcPct val="100000"/>
              </a:lnSpc>
              <a:spcBef>
                <a:spcPts val="1440"/>
              </a:spcBef>
              <a:spcAft>
                <a:spcPts val="0"/>
              </a:spcAft>
              <a:buClr>
                <a:schemeClr val="dk1"/>
              </a:buClr>
              <a:buSzPts val="1800"/>
              <a:buFont typeface="Arial"/>
              <a:buChar char="•"/>
              <a:defRPr sz="6480" b="0" i="0" u="none" strike="noStrike" cap="none">
                <a:solidFill>
                  <a:schemeClr val="dk1"/>
                </a:solidFill>
                <a:latin typeface="Calibri"/>
                <a:ea typeface="Calibri"/>
                <a:cs typeface="Calibri"/>
                <a:sym typeface="Calibri"/>
              </a:defRPr>
            </a:lvl8pPr>
            <a:lvl9pPr marL="14813280" marR="0" lvl="8" indent="-1234440" algn="l" rtl="0">
              <a:lnSpc>
                <a:spcPct val="100000"/>
              </a:lnSpc>
              <a:spcBef>
                <a:spcPts val="1440"/>
              </a:spcBef>
              <a:spcAft>
                <a:spcPts val="0"/>
              </a:spcAft>
              <a:buClr>
                <a:schemeClr val="dk1"/>
              </a:buClr>
              <a:buSzPts val="1800"/>
              <a:buFont typeface="Arial"/>
              <a:buChar char="•"/>
              <a:defRPr sz="6480" b="0" i="0" u="none" strike="noStrike" cap="none">
                <a:solidFill>
                  <a:schemeClr val="dk1"/>
                </a:solidFill>
                <a:latin typeface="Calibri"/>
                <a:ea typeface="Calibri"/>
                <a:cs typeface="Calibri"/>
                <a:sym typeface="Calibri"/>
              </a:defRPr>
            </a:lvl9pPr>
          </a:lstStyle>
          <a:p>
            <a:endParaRPr/>
          </a:p>
        </p:txBody>
      </p:sp>
      <p:sp>
        <p:nvSpPr>
          <p:cNvPr id="113" name="Google Shape;113;p5"/>
          <p:cNvSpPr txBox="1">
            <a:spLocks noGrp="1"/>
          </p:cNvSpPr>
          <p:nvPr>
            <p:ph type="body" idx="15"/>
          </p:nvPr>
        </p:nvSpPr>
        <p:spPr>
          <a:xfrm>
            <a:off x="22043030" y="12104896"/>
            <a:ext cx="10185480" cy="622080"/>
          </a:xfrm>
          <a:prstGeom prst="rect">
            <a:avLst/>
          </a:prstGeom>
          <a:noFill/>
          <a:ln>
            <a:noFill/>
          </a:ln>
        </p:spPr>
        <p:txBody>
          <a:bodyPr spcFirstLastPara="1" wrap="square" lIns="24075" tIns="24075" rIns="24075" bIns="24075" anchor="t" anchorCtr="0"/>
          <a:lstStyle>
            <a:lvl1pPr marL="1645920" marR="0" lvl="0" indent="-822960" algn="l" rtl="0">
              <a:lnSpc>
                <a:spcPct val="100000"/>
              </a:lnSpc>
              <a:spcBef>
                <a:spcPts val="360"/>
              </a:spcBef>
              <a:spcAft>
                <a:spcPts val="0"/>
              </a:spcAft>
              <a:buClr>
                <a:srgbClr val="2C3F71"/>
              </a:buClr>
              <a:buSzPts val="400"/>
              <a:buFont typeface="Arial"/>
              <a:buNone/>
              <a:defRPr sz="1800" b="0" i="0" u="none" strike="noStrike" cap="none">
                <a:solidFill>
                  <a:srgbClr val="2C3F71"/>
                </a:solidFill>
                <a:latin typeface="Times New Roman"/>
                <a:ea typeface="Times New Roman"/>
                <a:cs typeface="Times New Roman"/>
                <a:sym typeface="Times New Roman"/>
              </a:defRPr>
            </a:lvl1pPr>
            <a:lvl2pPr marL="3291840" marR="0" lvl="1" indent="-937260" algn="l" rtl="0">
              <a:lnSpc>
                <a:spcPct val="100000"/>
              </a:lnSpc>
              <a:spcBef>
                <a:spcPts val="360"/>
              </a:spcBef>
              <a:spcAft>
                <a:spcPts val="0"/>
              </a:spcAft>
              <a:buClr>
                <a:schemeClr val="dk1"/>
              </a:buClr>
              <a:buSzPts val="500"/>
              <a:buFont typeface="Arial"/>
              <a:buChar char="–"/>
              <a:defRPr sz="1800" b="0" i="0" u="none" strike="noStrike" cap="none">
                <a:solidFill>
                  <a:schemeClr val="dk1"/>
                </a:solidFill>
                <a:latin typeface="Trebuchet MS"/>
                <a:ea typeface="Trebuchet MS"/>
                <a:cs typeface="Trebuchet MS"/>
                <a:sym typeface="Trebuchet MS"/>
              </a:defRPr>
            </a:lvl2pPr>
            <a:lvl3pPr marL="4937760" marR="0" lvl="2" indent="-937260" algn="l" rtl="0">
              <a:lnSpc>
                <a:spcPct val="100000"/>
              </a:lnSpc>
              <a:spcBef>
                <a:spcPts val="360"/>
              </a:spcBef>
              <a:spcAft>
                <a:spcPts val="0"/>
              </a:spcAft>
              <a:buClr>
                <a:schemeClr val="dk1"/>
              </a:buClr>
              <a:buSzPts val="500"/>
              <a:buFont typeface="Arial"/>
              <a:buChar char="•"/>
              <a:defRPr sz="1800" b="0" i="0" u="none" strike="noStrike" cap="none">
                <a:solidFill>
                  <a:schemeClr val="dk1"/>
                </a:solidFill>
                <a:latin typeface="Trebuchet MS"/>
                <a:ea typeface="Trebuchet MS"/>
                <a:cs typeface="Trebuchet MS"/>
                <a:sym typeface="Trebuchet MS"/>
              </a:defRPr>
            </a:lvl3pPr>
            <a:lvl4pPr marL="6583680" marR="0" lvl="3" indent="-937260" algn="l" rtl="0">
              <a:lnSpc>
                <a:spcPct val="100000"/>
              </a:lnSpc>
              <a:spcBef>
                <a:spcPts val="360"/>
              </a:spcBef>
              <a:spcAft>
                <a:spcPts val="0"/>
              </a:spcAft>
              <a:buClr>
                <a:schemeClr val="dk1"/>
              </a:buClr>
              <a:buSzPts val="500"/>
              <a:buFont typeface="Arial"/>
              <a:buChar char="–"/>
              <a:defRPr sz="1800" b="0" i="0" u="none" strike="noStrike" cap="none">
                <a:solidFill>
                  <a:schemeClr val="dk1"/>
                </a:solidFill>
                <a:latin typeface="Trebuchet MS"/>
                <a:ea typeface="Trebuchet MS"/>
                <a:cs typeface="Trebuchet MS"/>
                <a:sym typeface="Trebuchet MS"/>
              </a:defRPr>
            </a:lvl4pPr>
            <a:lvl5pPr marL="8229600" marR="0" lvl="4" indent="-937260" algn="l" rtl="0">
              <a:lnSpc>
                <a:spcPct val="100000"/>
              </a:lnSpc>
              <a:spcBef>
                <a:spcPts val="360"/>
              </a:spcBef>
              <a:spcAft>
                <a:spcPts val="0"/>
              </a:spcAft>
              <a:buClr>
                <a:schemeClr val="dk1"/>
              </a:buClr>
              <a:buSzPts val="500"/>
              <a:buFont typeface="Arial"/>
              <a:buChar char="»"/>
              <a:defRPr sz="1800" b="0" i="0" u="none" strike="noStrike" cap="none">
                <a:solidFill>
                  <a:schemeClr val="dk1"/>
                </a:solidFill>
                <a:latin typeface="Trebuchet MS"/>
                <a:ea typeface="Trebuchet MS"/>
                <a:cs typeface="Trebuchet MS"/>
                <a:sym typeface="Trebuchet MS"/>
              </a:defRPr>
            </a:lvl5pPr>
            <a:lvl6pPr marL="9875520" marR="0" lvl="5" indent="-1234440" algn="l" rtl="0">
              <a:lnSpc>
                <a:spcPct val="100000"/>
              </a:lnSpc>
              <a:spcBef>
                <a:spcPts val="1440"/>
              </a:spcBef>
              <a:spcAft>
                <a:spcPts val="0"/>
              </a:spcAft>
              <a:buClr>
                <a:schemeClr val="dk1"/>
              </a:buClr>
              <a:buSzPts val="1800"/>
              <a:buFont typeface="Arial"/>
              <a:buChar char="•"/>
              <a:defRPr sz="6480" b="0" i="0" u="none" strike="noStrike" cap="none">
                <a:solidFill>
                  <a:schemeClr val="dk1"/>
                </a:solidFill>
                <a:latin typeface="Calibri"/>
                <a:ea typeface="Calibri"/>
                <a:cs typeface="Calibri"/>
                <a:sym typeface="Calibri"/>
              </a:defRPr>
            </a:lvl6pPr>
            <a:lvl7pPr marL="11521440" marR="0" lvl="6" indent="-1234440" algn="l" rtl="0">
              <a:lnSpc>
                <a:spcPct val="100000"/>
              </a:lnSpc>
              <a:spcBef>
                <a:spcPts val="1440"/>
              </a:spcBef>
              <a:spcAft>
                <a:spcPts val="0"/>
              </a:spcAft>
              <a:buClr>
                <a:schemeClr val="dk1"/>
              </a:buClr>
              <a:buSzPts val="1800"/>
              <a:buFont typeface="Arial"/>
              <a:buChar char="•"/>
              <a:defRPr sz="6480" b="0" i="0" u="none" strike="noStrike" cap="none">
                <a:solidFill>
                  <a:schemeClr val="dk1"/>
                </a:solidFill>
                <a:latin typeface="Calibri"/>
                <a:ea typeface="Calibri"/>
                <a:cs typeface="Calibri"/>
                <a:sym typeface="Calibri"/>
              </a:defRPr>
            </a:lvl7pPr>
            <a:lvl8pPr marL="13167360" marR="0" lvl="7" indent="-1234440" algn="l" rtl="0">
              <a:lnSpc>
                <a:spcPct val="100000"/>
              </a:lnSpc>
              <a:spcBef>
                <a:spcPts val="1440"/>
              </a:spcBef>
              <a:spcAft>
                <a:spcPts val="0"/>
              </a:spcAft>
              <a:buClr>
                <a:schemeClr val="dk1"/>
              </a:buClr>
              <a:buSzPts val="1800"/>
              <a:buFont typeface="Arial"/>
              <a:buChar char="•"/>
              <a:defRPr sz="6480" b="0" i="0" u="none" strike="noStrike" cap="none">
                <a:solidFill>
                  <a:schemeClr val="dk1"/>
                </a:solidFill>
                <a:latin typeface="Calibri"/>
                <a:ea typeface="Calibri"/>
                <a:cs typeface="Calibri"/>
                <a:sym typeface="Calibri"/>
              </a:defRPr>
            </a:lvl8pPr>
            <a:lvl9pPr marL="14813280" marR="0" lvl="8" indent="-1234440" algn="l" rtl="0">
              <a:lnSpc>
                <a:spcPct val="100000"/>
              </a:lnSpc>
              <a:spcBef>
                <a:spcPts val="1440"/>
              </a:spcBef>
              <a:spcAft>
                <a:spcPts val="0"/>
              </a:spcAft>
              <a:buClr>
                <a:schemeClr val="dk1"/>
              </a:buClr>
              <a:buSzPts val="1800"/>
              <a:buFont typeface="Arial"/>
              <a:buChar char="•"/>
              <a:defRPr sz="6480" b="0" i="0" u="none" strike="noStrike" cap="none">
                <a:solidFill>
                  <a:schemeClr val="dk1"/>
                </a:solidFill>
                <a:latin typeface="Calibri"/>
                <a:ea typeface="Calibri"/>
                <a:cs typeface="Calibri"/>
                <a:sym typeface="Calibri"/>
              </a:defRPr>
            </a:lvl9pPr>
          </a:lstStyle>
          <a:p>
            <a:endParaRPr/>
          </a:p>
        </p:txBody>
      </p:sp>
      <p:sp>
        <p:nvSpPr>
          <p:cNvPr id="114" name="Google Shape;114;p5"/>
          <p:cNvSpPr txBox="1">
            <a:spLocks noGrp="1"/>
          </p:cNvSpPr>
          <p:nvPr>
            <p:ph type="body" idx="16"/>
          </p:nvPr>
        </p:nvSpPr>
        <p:spPr>
          <a:xfrm>
            <a:off x="22046803" y="17215787"/>
            <a:ext cx="10182240" cy="532480"/>
          </a:xfrm>
          <a:prstGeom prst="rect">
            <a:avLst/>
          </a:prstGeom>
          <a:noFill/>
          <a:ln>
            <a:noFill/>
          </a:ln>
        </p:spPr>
        <p:txBody>
          <a:bodyPr spcFirstLastPara="1" wrap="square" lIns="24075" tIns="24075" rIns="24075" bIns="24075" anchor="ctr" anchorCtr="0"/>
          <a:lstStyle>
            <a:lvl1pPr marL="1645920" marR="0" lvl="0" indent="-822960" algn="ctr" rtl="0">
              <a:lnSpc>
                <a:spcPct val="100000"/>
              </a:lnSpc>
              <a:spcBef>
                <a:spcPts val="360"/>
              </a:spcBef>
              <a:spcAft>
                <a:spcPts val="0"/>
              </a:spcAft>
              <a:buClr>
                <a:srgbClr val="2C3F71"/>
              </a:buClr>
              <a:buSzPts val="400"/>
              <a:buFont typeface="Arial"/>
              <a:buNone/>
              <a:defRPr sz="2520" b="1" i="0" u="sng" strike="noStrike" cap="none">
                <a:solidFill>
                  <a:srgbClr val="2C3F71"/>
                </a:solidFill>
                <a:latin typeface="Calibri"/>
                <a:ea typeface="Calibri"/>
                <a:cs typeface="Calibri"/>
                <a:sym typeface="Calibri"/>
              </a:defRPr>
            </a:lvl1pPr>
            <a:lvl2pPr marL="3291840" marR="0" lvl="1" indent="-1394460" algn="l" rtl="0">
              <a:lnSpc>
                <a:spcPct val="100000"/>
              </a:lnSpc>
              <a:spcBef>
                <a:spcPts val="1800"/>
              </a:spcBef>
              <a:spcAft>
                <a:spcPts val="0"/>
              </a:spcAft>
              <a:buClr>
                <a:schemeClr val="dk1"/>
              </a:buClr>
              <a:buSzPts val="2500"/>
              <a:buFont typeface="Arial"/>
              <a:buChar char="–"/>
              <a:defRPr sz="9000" b="0" i="0" u="none" strike="noStrike" cap="none">
                <a:solidFill>
                  <a:schemeClr val="dk1"/>
                </a:solidFill>
                <a:latin typeface="Calibri"/>
                <a:ea typeface="Calibri"/>
                <a:cs typeface="Calibri"/>
                <a:sym typeface="Calibri"/>
              </a:defRPr>
            </a:lvl2pPr>
            <a:lvl3pPr marL="4937760" marR="0" lvl="2" indent="-1325880" algn="l" rtl="0">
              <a:lnSpc>
                <a:spcPct val="100000"/>
              </a:lnSpc>
              <a:spcBef>
                <a:spcPts val="1440"/>
              </a:spcBef>
              <a:spcAft>
                <a:spcPts val="0"/>
              </a:spcAft>
              <a:buClr>
                <a:schemeClr val="dk1"/>
              </a:buClr>
              <a:buSzPts val="2200"/>
              <a:buFont typeface="Arial"/>
              <a:buChar char="•"/>
              <a:defRPr sz="7920" b="0" i="0" u="none" strike="noStrike" cap="none">
                <a:solidFill>
                  <a:schemeClr val="dk1"/>
                </a:solidFill>
                <a:latin typeface="Calibri"/>
                <a:ea typeface="Calibri"/>
                <a:cs typeface="Calibri"/>
                <a:sym typeface="Calibri"/>
              </a:defRPr>
            </a:lvl3pPr>
            <a:lvl4pPr marL="6583680" marR="0" lvl="3" indent="-1234440" algn="l" rtl="0">
              <a:lnSpc>
                <a:spcPct val="100000"/>
              </a:lnSpc>
              <a:spcBef>
                <a:spcPts val="1440"/>
              </a:spcBef>
              <a:spcAft>
                <a:spcPts val="0"/>
              </a:spcAft>
              <a:buClr>
                <a:schemeClr val="dk1"/>
              </a:buClr>
              <a:buSzPts val="1800"/>
              <a:buFont typeface="Arial"/>
              <a:buChar char="–"/>
              <a:defRPr sz="6480" b="0" i="0" u="none" strike="noStrike" cap="none">
                <a:solidFill>
                  <a:schemeClr val="dk1"/>
                </a:solidFill>
                <a:latin typeface="Calibri"/>
                <a:ea typeface="Calibri"/>
                <a:cs typeface="Calibri"/>
                <a:sym typeface="Calibri"/>
              </a:defRPr>
            </a:lvl4pPr>
            <a:lvl5pPr marL="8229600" marR="0" lvl="4" indent="-1234440" algn="l" rtl="0">
              <a:lnSpc>
                <a:spcPct val="100000"/>
              </a:lnSpc>
              <a:spcBef>
                <a:spcPts val="1440"/>
              </a:spcBef>
              <a:spcAft>
                <a:spcPts val="0"/>
              </a:spcAft>
              <a:buClr>
                <a:schemeClr val="dk1"/>
              </a:buClr>
              <a:buSzPts val="1800"/>
              <a:buFont typeface="Arial"/>
              <a:buChar char="»"/>
              <a:defRPr sz="6480" b="0" i="0" u="none" strike="noStrike" cap="none">
                <a:solidFill>
                  <a:schemeClr val="dk1"/>
                </a:solidFill>
                <a:latin typeface="Calibri"/>
                <a:ea typeface="Calibri"/>
                <a:cs typeface="Calibri"/>
                <a:sym typeface="Calibri"/>
              </a:defRPr>
            </a:lvl5pPr>
            <a:lvl6pPr marL="9875520" marR="0" lvl="5" indent="-1234440" algn="l" rtl="0">
              <a:lnSpc>
                <a:spcPct val="100000"/>
              </a:lnSpc>
              <a:spcBef>
                <a:spcPts val="1440"/>
              </a:spcBef>
              <a:spcAft>
                <a:spcPts val="0"/>
              </a:spcAft>
              <a:buClr>
                <a:schemeClr val="dk1"/>
              </a:buClr>
              <a:buSzPts val="1800"/>
              <a:buFont typeface="Arial"/>
              <a:buChar char="•"/>
              <a:defRPr sz="6480" b="0" i="0" u="none" strike="noStrike" cap="none">
                <a:solidFill>
                  <a:schemeClr val="dk1"/>
                </a:solidFill>
                <a:latin typeface="Calibri"/>
                <a:ea typeface="Calibri"/>
                <a:cs typeface="Calibri"/>
                <a:sym typeface="Calibri"/>
              </a:defRPr>
            </a:lvl6pPr>
            <a:lvl7pPr marL="11521440" marR="0" lvl="6" indent="-1234440" algn="l" rtl="0">
              <a:lnSpc>
                <a:spcPct val="100000"/>
              </a:lnSpc>
              <a:spcBef>
                <a:spcPts val="1440"/>
              </a:spcBef>
              <a:spcAft>
                <a:spcPts val="0"/>
              </a:spcAft>
              <a:buClr>
                <a:schemeClr val="dk1"/>
              </a:buClr>
              <a:buSzPts val="1800"/>
              <a:buFont typeface="Arial"/>
              <a:buChar char="•"/>
              <a:defRPr sz="6480" b="0" i="0" u="none" strike="noStrike" cap="none">
                <a:solidFill>
                  <a:schemeClr val="dk1"/>
                </a:solidFill>
                <a:latin typeface="Calibri"/>
                <a:ea typeface="Calibri"/>
                <a:cs typeface="Calibri"/>
                <a:sym typeface="Calibri"/>
              </a:defRPr>
            </a:lvl7pPr>
            <a:lvl8pPr marL="13167360" marR="0" lvl="7" indent="-1234440" algn="l" rtl="0">
              <a:lnSpc>
                <a:spcPct val="100000"/>
              </a:lnSpc>
              <a:spcBef>
                <a:spcPts val="1440"/>
              </a:spcBef>
              <a:spcAft>
                <a:spcPts val="0"/>
              </a:spcAft>
              <a:buClr>
                <a:schemeClr val="dk1"/>
              </a:buClr>
              <a:buSzPts val="1800"/>
              <a:buFont typeface="Arial"/>
              <a:buChar char="•"/>
              <a:defRPr sz="6480" b="0" i="0" u="none" strike="noStrike" cap="none">
                <a:solidFill>
                  <a:schemeClr val="dk1"/>
                </a:solidFill>
                <a:latin typeface="Calibri"/>
                <a:ea typeface="Calibri"/>
                <a:cs typeface="Calibri"/>
                <a:sym typeface="Calibri"/>
              </a:defRPr>
            </a:lvl8pPr>
            <a:lvl9pPr marL="14813280" marR="0" lvl="8" indent="-1234440" algn="l" rtl="0">
              <a:lnSpc>
                <a:spcPct val="100000"/>
              </a:lnSpc>
              <a:spcBef>
                <a:spcPts val="1440"/>
              </a:spcBef>
              <a:spcAft>
                <a:spcPts val="0"/>
              </a:spcAft>
              <a:buClr>
                <a:schemeClr val="dk1"/>
              </a:buClr>
              <a:buSzPts val="1800"/>
              <a:buFont typeface="Arial"/>
              <a:buChar char="•"/>
              <a:defRPr sz="6480" b="0" i="0" u="none" strike="noStrike" cap="none">
                <a:solidFill>
                  <a:schemeClr val="dk1"/>
                </a:solidFill>
                <a:latin typeface="Calibri"/>
                <a:ea typeface="Calibri"/>
                <a:cs typeface="Calibri"/>
                <a:sym typeface="Calibri"/>
              </a:defRPr>
            </a:lvl9pPr>
          </a:lstStyle>
          <a:p>
            <a:endParaRPr/>
          </a:p>
        </p:txBody>
      </p:sp>
      <p:sp>
        <p:nvSpPr>
          <p:cNvPr id="115" name="Google Shape;115;p5"/>
          <p:cNvSpPr txBox="1">
            <a:spLocks noGrp="1"/>
          </p:cNvSpPr>
          <p:nvPr>
            <p:ph type="body" idx="17"/>
          </p:nvPr>
        </p:nvSpPr>
        <p:spPr>
          <a:xfrm>
            <a:off x="22046803" y="17750592"/>
            <a:ext cx="10185480" cy="622080"/>
          </a:xfrm>
          <a:prstGeom prst="rect">
            <a:avLst/>
          </a:prstGeom>
          <a:noFill/>
          <a:ln>
            <a:noFill/>
          </a:ln>
        </p:spPr>
        <p:txBody>
          <a:bodyPr spcFirstLastPara="1" wrap="square" lIns="24075" tIns="24075" rIns="24075" bIns="24075" anchor="t" anchorCtr="0"/>
          <a:lstStyle>
            <a:lvl1pPr marL="1645920" marR="0" lvl="0" indent="-822960" algn="l" rtl="0">
              <a:lnSpc>
                <a:spcPct val="100000"/>
              </a:lnSpc>
              <a:spcBef>
                <a:spcPts val="360"/>
              </a:spcBef>
              <a:spcAft>
                <a:spcPts val="0"/>
              </a:spcAft>
              <a:buClr>
                <a:srgbClr val="2C3F71"/>
              </a:buClr>
              <a:buSzPts val="400"/>
              <a:buFont typeface="Arial"/>
              <a:buNone/>
              <a:defRPr sz="1800" b="0" i="0" u="none" strike="noStrike" cap="none">
                <a:solidFill>
                  <a:srgbClr val="2C3F71"/>
                </a:solidFill>
                <a:latin typeface="Times New Roman"/>
                <a:ea typeface="Times New Roman"/>
                <a:cs typeface="Times New Roman"/>
                <a:sym typeface="Times New Roman"/>
              </a:defRPr>
            </a:lvl1pPr>
            <a:lvl2pPr marL="3291840" marR="0" lvl="1" indent="-937260" algn="l" rtl="0">
              <a:lnSpc>
                <a:spcPct val="100000"/>
              </a:lnSpc>
              <a:spcBef>
                <a:spcPts val="360"/>
              </a:spcBef>
              <a:spcAft>
                <a:spcPts val="0"/>
              </a:spcAft>
              <a:buClr>
                <a:schemeClr val="dk1"/>
              </a:buClr>
              <a:buSzPts val="500"/>
              <a:buFont typeface="Arial"/>
              <a:buChar char="–"/>
              <a:defRPr sz="1800" b="0" i="0" u="none" strike="noStrike" cap="none">
                <a:solidFill>
                  <a:schemeClr val="dk1"/>
                </a:solidFill>
                <a:latin typeface="Trebuchet MS"/>
                <a:ea typeface="Trebuchet MS"/>
                <a:cs typeface="Trebuchet MS"/>
                <a:sym typeface="Trebuchet MS"/>
              </a:defRPr>
            </a:lvl2pPr>
            <a:lvl3pPr marL="4937760" marR="0" lvl="2" indent="-937260" algn="l" rtl="0">
              <a:lnSpc>
                <a:spcPct val="100000"/>
              </a:lnSpc>
              <a:spcBef>
                <a:spcPts val="360"/>
              </a:spcBef>
              <a:spcAft>
                <a:spcPts val="0"/>
              </a:spcAft>
              <a:buClr>
                <a:schemeClr val="dk1"/>
              </a:buClr>
              <a:buSzPts val="500"/>
              <a:buFont typeface="Arial"/>
              <a:buChar char="•"/>
              <a:defRPr sz="1800" b="0" i="0" u="none" strike="noStrike" cap="none">
                <a:solidFill>
                  <a:schemeClr val="dk1"/>
                </a:solidFill>
                <a:latin typeface="Trebuchet MS"/>
                <a:ea typeface="Trebuchet MS"/>
                <a:cs typeface="Trebuchet MS"/>
                <a:sym typeface="Trebuchet MS"/>
              </a:defRPr>
            </a:lvl3pPr>
            <a:lvl4pPr marL="6583680" marR="0" lvl="3" indent="-937260" algn="l" rtl="0">
              <a:lnSpc>
                <a:spcPct val="100000"/>
              </a:lnSpc>
              <a:spcBef>
                <a:spcPts val="360"/>
              </a:spcBef>
              <a:spcAft>
                <a:spcPts val="0"/>
              </a:spcAft>
              <a:buClr>
                <a:schemeClr val="dk1"/>
              </a:buClr>
              <a:buSzPts val="500"/>
              <a:buFont typeface="Arial"/>
              <a:buChar char="–"/>
              <a:defRPr sz="1800" b="0" i="0" u="none" strike="noStrike" cap="none">
                <a:solidFill>
                  <a:schemeClr val="dk1"/>
                </a:solidFill>
                <a:latin typeface="Trebuchet MS"/>
                <a:ea typeface="Trebuchet MS"/>
                <a:cs typeface="Trebuchet MS"/>
                <a:sym typeface="Trebuchet MS"/>
              </a:defRPr>
            </a:lvl4pPr>
            <a:lvl5pPr marL="8229600" marR="0" lvl="4" indent="-937260" algn="l" rtl="0">
              <a:lnSpc>
                <a:spcPct val="100000"/>
              </a:lnSpc>
              <a:spcBef>
                <a:spcPts val="360"/>
              </a:spcBef>
              <a:spcAft>
                <a:spcPts val="0"/>
              </a:spcAft>
              <a:buClr>
                <a:schemeClr val="dk1"/>
              </a:buClr>
              <a:buSzPts val="500"/>
              <a:buFont typeface="Arial"/>
              <a:buChar char="»"/>
              <a:defRPr sz="1800" b="0" i="0" u="none" strike="noStrike" cap="none">
                <a:solidFill>
                  <a:schemeClr val="dk1"/>
                </a:solidFill>
                <a:latin typeface="Trebuchet MS"/>
                <a:ea typeface="Trebuchet MS"/>
                <a:cs typeface="Trebuchet MS"/>
                <a:sym typeface="Trebuchet MS"/>
              </a:defRPr>
            </a:lvl5pPr>
            <a:lvl6pPr marL="9875520" marR="0" lvl="5" indent="-1234440" algn="l" rtl="0">
              <a:lnSpc>
                <a:spcPct val="100000"/>
              </a:lnSpc>
              <a:spcBef>
                <a:spcPts val="1440"/>
              </a:spcBef>
              <a:spcAft>
                <a:spcPts val="0"/>
              </a:spcAft>
              <a:buClr>
                <a:schemeClr val="dk1"/>
              </a:buClr>
              <a:buSzPts val="1800"/>
              <a:buFont typeface="Arial"/>
              <a:buChar char="•"/>
              <a:defRPr sz="6480" b="0" i="0" u="none" strike="noStrike" cap="none">
                <a:solidFill>
                  <a:schemeClr val="dk1"/>
                </a:solidFill>
                <a:latin typeface="Calibri"/>
                <a:ea typeface="Calibri"/>
                <a:cs typeface="Calibri"/>
                <a:sym typeface="Calibri"/>
              </a:defRPr>
            </a:lvl6pPr>
            <a:lvl7pPr marL="11521440" marR="0" lvl="6" indent="-1234440" algn="l" rtl="0">
              <a:lnSpc>
                <a:spcPct val="100000"/>
              </a:lnSpc>
              <a:spcBef>
                <a:spcPts val="1440"/>
              </a:spcBef>
              <a:spcAft>
                <a:spcPts val="0"/>
              </a:spcAft>
              <a:buClr>
                <a:schemeClr val="dk1"/>
              </a:buClr>
              <a:buSzPts val="1800"/>
              <a:buFont typeface="Arial"/>
              <a:buChar char="•"/>
              <a:defRPr sz="6480" b="0" i="0" u="none" strike="noStrike" cap="none">
                <a:solidFill>
                  <a:schemeClr val="dk1"/>
                </a:solidFill>
                <a:latin typeface="Calibri"/>
                <a:ea typeface="Calibri"/>
                <a:cs typeface="Calibri"/>
                <a:sym typeface="Calibri"/>
              </a:defRPr>
            </a:lvl7pPr>
            <a:lvl8pPr marL="13167360" marR="0" lvl="7" indent="-1234440" algn="l" rtl="0">
              <a:lnSpc>
                <a:spcPct val="100000"/>
              </a:lnSpc>
              <a:spcBef>
                <a:spcPts val="1440"/>
              </a:spcBef>
              <a:spcAft>
                <a:spcPts val="0"/>
              </a:spcAft>
              <a:buClr>
                <a:schemeClr val="dk1"/>
              </a:buClr>
              <a:buSzPts val="1800"/>
              <a:buFont typeface="Arial"/>
              <a:buChar char="•"/>
              <a:defRPr sz="6480" b="0" i="0" u="none" strike="noStrike" cap="none">
                <a:solidFill>
                  <a:schemeClr val="dk1"/>
                </a:solidFill>
                <a:latin typeface="Calibri"/>
                <a:ea typeface="Calibri"/>
                <a:cs typeface="Calibri"/>
                <a:sym typeface="Calibri"/>
              </a:defRPr>
            </a:lvl8pPr>
            <a:lvl9pPr marL="14813280" marR="0" lvl="8" indent="-1234440" algn="l" rtl="0">
              <a:lnSpc>
                <a:spcPct val="100000"/>
              </a:lnSpc>
              <a:spcBef>
                <a:spcPts val="1440"/>
              </a:spcBef>
              <a:spcAft>
                <a:spcPts val="0"/>
              </a:spcAft>
              <a:buClr>
                <a:schemeClr val="dk1"/>
              </a:buClr>
              <a:buSzPts val="1800"/>
              <a:buFont typeface="Arial"/>
              <a:buChar char="•"/>
              <a:defRPr sz="6480" b="0" i="0" u="none" strike="noStrike" cap="none">
                <a:solidFill>
                  <a:schemeClr val="dk1"/>
                </a:solidFill>
                <a:latin typeface="Calibri"/>
                <a:ea typeface="Calibri"/>
                <a:cs typeface="Calibri"/>
                <a:sym typeface="Calibri"/>
              </a:defRPr>
            </a:lvl9pPr>
          </a:lstStyle>
          <a:p>
            <a:endParaRPr/>
          </a:p>
        </p:txBody>
      </p:sp>
      <p:sp>
        <p:nvSpPr>
          <p:cNvPr id="116" name="Google Shape;116;p5"/>
          <p:cNvSpPr txBox="1">
            <a:spLocks noGrp="1"/>
          </p:cNvSpPr>
          <p:nvPr>
            <p:ph type="body" idx="18"/>
          </p:nvPr>
        </p:nvSpPr>
        <p:spPr>
          <a:xfrm>
            <a:off x="4449442" y="2255962"/>
            <a:ext cx="23999760" cy="853760"/>
          </a:xfrm>
          <a:prstGeom prst="rect">
            <a:avLst/>
          </a:prstGeom>
          <a:noFill/>
          <a:ln>
            <a:noFill/>
          </a:ln>
        </p:spPr>
        <p:txBody>
          <a:bodyPr spcFirstLastPara="1" wrap="square" lIns="24075" tIns="24075" rIns="24075" bIns="24075" anchor="t" anchorCtr="0"/>
          <a:lstStyle>
            <a:lvl1pPr marL="1645920" marR="0" lvl="0" indent="-822960" algn="ctr" rtl="0">
              <a:lnSpc>
                <a:spcPct val="100000"/>
              </a:lnSpc>
              <a:spcBef>
                <a:spcPts val="720"/>
              </a:spcBef>
              <a:spcAft>
                <a:spcPts val="0"/>
              </a:spcAft>
              <a:buClr>
                <a:schemeClr val="lt1"/>
              </a:buClr>
              <a:buSzPts val="400"/>
              <a:buFont typeface="Arial"/>
              <a:buNone/>
              <a:defRPr sz="3960" b="0" i="0" u="none" strike="noStrike" cap="none">
                <a:solidFill>
                  <a:schemeClr val="lt1"/>
                </a:solidFill>
                <a:latin typeface="Calibri"/>
                <a:ea typeface="Calibri"/>
                <a:cs typeface="Calibri"/>
                <a:sym typeface="Calibri"/>
              </a:defRPr>
            </a:lvl1pPr>
            <a:lvl2pPr marL="3291840" marR="0" lvl="1" indent="-822960" algn="l" rtl="0">
              <a:lnSpc>
                <a:spcPct val="100000"/>
              </a:lnSpc>
              <a:spcBef>
                <a:spcPts val="1080"/>
              </a:spcBef>
              <a:spcAft>
                <a:spcPts val="0"/>
              </a:spcAft>
              <a:buClr>
                <a:schemeClr val="dk1"/>
              </a:buClr>
              <a:buSzPts val="400"/>
              <a:buFont typeface="Arial"/>
              <a:buNone/>
              <a:defRPr sz="4680" b="0" i="0" u="none" strike="noStrike" cap="none">
                <a:solidFill>
                  <a:schemeClr val="dk1"/>
                </a:solidFill>
                <a:latin typeface="Calibri"/>
                <a:ea typeface="Calibri"/>
                <a:cs typeface="Calibri"/>
                <a:sym typeface="Calibri"/>
              </a:defRPr>
            </a:lvl2pPr>
            <a:lvl3pPr marL="4937760" marR="0" lvl="2" indent="-822960" algn="l" rtl="0">
              <a:lnSpc>
                <a:spcPct val="100000"/>
              </a:lnSpc>
              <a:spcBef>
                <a:spcPts val="1080"/>
              </a:spcBef>
              <a:spcAft>
                <a:spcPts val="0"/>
              </a:spcAft>
              <a:buClr>
                <a:schemeClr val="dk1"/>
              </a:buClr>
              <a:buSzPts val="400"/>
              <a:buFont typeface="Arial"/>
              <a:buNone/>
              <a:defRPr sz="4680" b="0" i="0" u="none" strike="noStrike" cap="none">
                <a:solidFill>
                  <a:schemeClr val="dk1"/>
                </a:solidFill>
                <a:latin typeface="Calibri"/>
                <a:ea typeface="Calibri"/>
                <a:cs typeface="Calibri"/>
                <a:sym typeface="Calibri"/>
              </a:defRPr>
            </a:lvl3pPr>
            <a:lvl4pPr marL="6583680" marR="0" lvl="3" indent="-822960" algn="l" rtl="0">
              <a:lnSpc>
                <a:spcPct val="100000"/>
              </a:lnSpc>
              <a:spcBef>
                <a:spcPts val="1080"/>
              </a:spcBef>
              <a:spcAft>
                <a:spcPts val="0"/>
              </a:spcAft>
              <a:buClr>
                <a:schemeClr val="dk1"/>
              </a:buClr>
              <a:buSzPts val="400"/>
              <a:buFont typeface="Arial"/>
              <a:buNone/>
              <a:defRPr sz="4680" b="0" i="0" u="none" strike="noStrike" cap="none">
                <a:solidFill>
                  <a:schemeClr val="dk1"/>
                </a:solidFill>
                <a:latin typeface="Calibri"/>
                <a:ea typeface="Calibri"/>
                <a:cs typeface="Calibri"/>
                <a:sym typeface="Calibri"/>
              </a:defRPr>
            </a:lvl4pPr>
            <a:lvl5pPr marL="8229600" marR="0" lvl="4" indent="-822960" algn="l" rtl="0">
              <a:lnSpc>
                <a:spcPct val="100000"/>
              </a:lnSpc>
              <a:spcBef>
                <a:spcPts val="1080"/>
              </a:spcBef>
              <a:spcAft>
                <a:spcPts val="0"/>
              </a:spcAft>
              <a:buClr>
                <a:schemeClr val="dk1"/>
              </a:buClr>
              <a:buSzPts val="400"/>
              <a:buFont typeface="Arial"/>
              <a:buNone/>
              <a:defRPr sz="4680" b="0" i="0" u="none" strike="noStrike" cap="none">
                <a:solidFill>
                  <a:schemeClr val="dk1"/>
                </a:solidFill>
                <a:latin typeface="Calibri"/>
                <a:ea typeface="Calibri"/>
                <a:cs typeface="Calibri"/>
                <a:sym typeface="Calibri"/>
              </a:defRPr>
            </a:lvl5pPr>
            <a:lvl6pPr marL="9875520" marR="0" lvl="5" indent="-1234440" algn="l" rtl="0">
              <a:lnSpc>
                <a:spcPct val="100000"/>
              </a:lnSpc>
              <a:spcBef>
                <a:spcPts val="1440"/>
              </a:spcBef>
              <a:spcAft>
                <a:spcPts val="0"/>
              </a:spcAft>
              <a:buClr>
                <a:schemeClr val="dk1"/>
              </a:buClr>
              <a:buSzPts val="1800"/>
              <a:buFont typeface="Arial"/>
              <a:buChar char="•"/>
              <a:defRPr sz="6480" b="0" i="0" u="none" strike="noStrike" cap="none">
                <a:solidFill>
                  <a:schemeClr val="dk1"/>
                </a:solidFill>
                <a:latin typeface="Calibri"/>
                <a:ea typeface="Calibri"/>
                <a:cs typeface="Calibri"/>
                <a:sym typeface="Calibri"/>
              </a:defRPr>
            </a:lvl6pPr>
            <a:lvl7pPr marL="11521440" marR="0" lvl="6" indent="-1234440" algn="l" rtl="0">
              <a:lnSpc>
                <a:spcPct val="100000"/>
              </a:lnSpc>
              <a:spcBef>
                <a:spcPts val="1440"/>
              </a:spcBef>
              <a:spcAft>
                <a:spcPts val="0"/>
              </a:spcAft>
              <a:buClr>
                <a:schemeClr val="dk1"/>
              </a:buClr>
              <a:buSzPts val="1800"/>
              <a:buFont typeface="Arial"/>
              <a:buChar char="•"/>
              <a:defRPr sz="6480" b="0" i="0" u="none" strike="noStrike" cap="none">
                <a:solidFill>
                  <a:schemeClr val="dk1"/>
                </a:solidFill>
                <a:latin typeface="Calibri"/>
                <a:ea typeface="Calibri"/>
                <a:cs typeface="Calibri"/>
                <a:sym typeface="Calibri"/>
              </a:defRPr>
            </a:lvl7pPr>
            <a:lvl8pPr marL="13167360" marR="0" lvl="7" indent="-1234440" algn="l" rtl="0">
              <a:lnSpc>
                <a:spcPct val="100000"/>
              </a:lnSpc>
              <a:spcBef>
                <a:spcPts val="1440"/>
              </a:spcBef>
              <a:spcAft>
                <a:spcPts val="0"/>
              </a:spcAft>
              <a:buClr>
                <a:schemeClr val="dk1"/>
              </a:buClr>
              <a:buSzPts val="1800"/>
              <a:buFont typeface="Arial"/>
              <a:buChar char="•"/>
              <a:defRPr sz="6480" b="0" i="0" u="none" strike="noStrike" cap="none">
                <a:solidFill>
                  <a:schemeClr val="dk1"/>
                </a:solidFill>
                <a:latin typeface="Calibri"/>
                <a:ea typeface="Calibri"/>
                <a:cs typeface="Calibri"/>
                <a:sym typeface="Calibri"/>
              </a:defRPr>
            </a:lvl8pPr>
            <a:lvl9pPr marL="14813280" marR="0" lvl="8" indent="-1234440" algn="l" rtl="0">
              <a:lnSpc>
                <a:spcPct val="100000"/>
              </a:lnSpc>
              <a:spcBef>
                <a:spcPts val="1440"/>
              </a:spcBef>
              <a:spcAft>
                <a:spcPts val="0"/>
              </a:spcAft>
              <a:buClr>
                <a:schemeClr val="dk1"/>
              </a:buClr>
              <a:buSzPts val="1800"/>
              <a:buFont typeface="Arial"/>
              <a:buChar char="•"/>
              <a:defRPr sz="6480" b="0" i="0" u="none" strike="noStrike" cap="none">
                <a:solidFill>
                  <a:schemeClr val="dk1"/>
                </a:solidFill>
                <a:latin typeface="Calibri"/>
                <a:ea typeface="Calibri"/>
                <a:cs typeface="Calibri"/>
                <a:sym typeface="Calibri"/>
              </a:defRPr>
            </a:lvl9pPr>
          </a:lstStyle>
          <a:p>
            <a:endParaRPr/>
          </a:p>
        </p:txBody>
      </p:sp>
      <p:sp>
        <p:nvSpPr>
          <p:cNvPr id="117" name="Google Shape;117;p5"/>
          <p:cNvSpPr txBox="1">
            <a:spLocks noGrp="1"/>
          </p:cNvSpPr>
          <p:nvPr>
            <p:ph type="body" idx="19"/>
          </p:nvPr>
        </p:nvSpPr>
        <p:spPr>
          <a:xfrm>
            <a:off x="4449442" y="1402524"/>
            <a:ext cx="23999760" cy="853756"/>
          </a:xfrm>
          <a:prstGeom prst="rect">
            <a:avLst/>
          </a:prstGeom>
          <a:noFill/>
          <a:ln>
            <a:noFill/>
          </a:ln>
        </p:spPr>
        <p:txBody>
          <a:bodyPr spcFirstLastPara="1" wrap="square" lIns="24075" tIns="24075" rIns="24075" bIns="24075" anchor="t" anchorCtr="1"/>
          <a:lstStyle>
            <a:lvl1pPr marL="1645920" marR="0" lvl="0" indent="-822960" algn="ctr" rtl="0">
              <a:lnSpc>
                <a:spcPct val="100000"/>
              </a:lnSpc>
              <a:spcBef>
                <a:spcPts val="1080"/>
              </a:spcBef>
              <a:spcAft>
                <a:spcPts val="0"/>
              </a:spcAft>
              <a:buClr>
                <a:schemeClr val="lt1"/>
              </a:buClr>
              <a:buSzPts val="400"/>
              <a:buFont typeface="Arial"/>
              <a:buNone/>
              <a:defRPr sz="6120" b="0" i="0" u="none" strike="noStrike" cap="none">
                <a:solidFill>
                  <a:schemeClr val="lt1"/>
                </a:solidFill>
                <a:latin typeface="Calibri"/>
                <a:ea typeface="Calibri"/>
                <a:cs typeface="Calibri"/>
                <a:sym typeface="Calibri"/>
              </a:defRPr>
            </a:lvl1pPr>
            <a:lvl2pPr marL="3291840" marR="0" lvl="1" indent="-822960" algn="l" rtl="0">
              <a:lnSpc>
                <a:spcPct val="100000"/>
              </a:lnSpc>
              <a:spcBef>
                <a:spcPts val="1080"/>
              </a:spcBef>
              <a:spcAft>
                <a:spcPts val="0"/>
              </a:spcAft>
              <a:buClr>
                <a:schemeClr val="dk1"/>
              </a:buClr>
              <a:buSzPts val="400"/>
              <a:buFont typeface="Arial"/>
              <a:buNone/>
              <a:defRPr sz="4680" b="0" i="0" u="none" strike="noStrike" cap="none">
                <a:solidFill>
                  <a:schemeClr val="dk1"/>
                </a:solidFill>
                <a:latin typeface="Calibri"/>
                <a:ea typeface="Calibri"/>
                <a:cs typeface="Calibri"/>
                <a:sym typeface="Calibri"/>
              </a:defRPr>
            </a:lvl2pPr>
            <a:lvl3pPr marL="4937760" marR="0" lvl="2" indent="-822960" algn="l" rtl="0">
              <a:lnSpc>
                <a:spcPct val="100000"/>
              </a:lnSpc>
              <a:spcBef>
                <a:spcPts val="1080"/>
              </a:spcBef>
              <a:spcAft>
                <a:spcPts val="0"/>
              </a:spcAft>
              <a:buClr>
                <a:schemeClr val="dk1"/>
              </a:buClr>
              <a:buSzPts val="400"/>
              <a:buFont typeface="Arial"/>
              <a:buNone/>
              <a:defRPr sz="4680" b="0" i="0" u="none" strike="noStrike" cap="none">
                <a:solidFill>
                  <a:schemeClr val="dk1"/>
                </a:solidFill>
                <a:latin typeface="Calibri"/>
                <a:ea typeface="Calibri"/>
                <a:cs typeface="Calibri"/>
                <a:sym typeface="Calibri"/>
              </a:defRPr>
            </a:lvl3pPr>
            <a:lvl4pPr marL="6583680" marR="0" lvl="3" indent="-822960" algn="l" rtl="0">
              <a:lnSpc>
                <a:spcPct val="100000"/>
              </a:lnSpc>
              <a:spcBef>
                <a:spcPts val="1080"/>
              </a:spcBef>
              <a:spcAft>
                <a:spcPts val="0"/>
              </a:spcAft>
              <a:buClr>
                <a:schemeClr val="dk1"/>
              </a:buClr>
              <a:buSzPts val="400"/>
              <a:buFont typeface="Arial"/>
              <a:buNone/>
              <a:defRPr sz="4680" b="0" i="0" u="none" strike="noStrike" cap="none">
                <a:solidFill>
                  <a:schemeClr val="dk1"/>
                </a:solidFill>
                <a:latin typeface="Calibri"/>
                <a:ea typeface="Calibri"/>
                <a:cs typeface="Calibri"/>
                <a:sym typeface="Calibri"/>
              </a:defRPr>
            </a:lvl4pPr>
            <a:lvl5pPr marL="8229600" marR="0" lvl="4" indent="-822960" algn="l" rtl="0">
              <a:lnSpc>
                <a:spcPct val="100000"/>
              </a:lnSpc>
              <a:spcBef>
                <a:spcPts val="1080"/>
              </a:spcBef>
              <a:spcAft>
                <a:spcPts val="0"/>
              </a:spcAft>
              <a:buClr>
                <a:schemeClr val="dk1"/>
              </a:buClr>
              <a:buSzPts val="400"/>
              <a:buFont typeface="Arial"/>
              <a:buNone/>
              <a:defRPr sz="4680" b="0" i="0" u="none" strike="noStrike" cap="none">
                <a:solidFill>
                  <a:schemeClr val="dk1"/>
                </a:solidFill>
                <a:latin typeface="Calibri"/>
                <a:ea typeface="Calibri"/>
                <a:cs typeface="Calibri"/>
                <a:sym typeface="Calibri"/>
              </a:defRPr>
            </a:lvl5pPr>
            <a:lvl6pPr marL="9875520" marR="0" lvl="5" indent="-1234440" algn="l" rtl="0">
              <a:lnSpc>
                <a:spcPct val="100000"/>
              </a:lnSpc>
              <a:spcBef>
                <a:spcPts val="1440"/>
              </a:spcBef>
              <a:spcAft>
                <a:spcPts val="0"/>
              </a:spcAft>
              <a:buClr>
                <a:schemeClr val="dk1"/>
              </a:buClr>
              <a:buSzPts val="1800"/>
              <a:buFont typeface="Arial"/>
              <a:buChar char="•"/>
              <a:defRPr sz="6480" b="0" i="0" u="none" strike="noStrike" cap="none">
                <a:solidFill>
                  <a:schemeClr val="dk1"/>
                </a:solidFill>
                <a:latin typeface="Calibri"/>
                <a:ea typeface="Calibri"/>
                <a:cs typeface="Calibri"/>
                <a:sym typeface="Calibri"/>
              </a:defRPr>
            </a:lvl6pPr>
            <a:lvl7pPr marL="11521440" marR="0" lvl="6" indent="-1234440" algn="l" rtl="0">
              <a:lnSpc>
                <a:spcPct val="100000"/>
              </a:lnSpc>
              <a:spcBef>
                <a:spcPts val="1440"/>
              </a:spcBef>
              <a:spcAft>
                <a:spcPts val="0"/>
              </a:spcAft>
              <a:buClr>
                <a:schemeClr val="dk1"/>
              </a:buClr>
              <a:buSzPts val="1800"/>
              <a:buFont typeface="Arial"/>
              <a:buChar char="•"/>
              <a:defRPr sz="6480" b="0" i="0" u="none" strike="noStrike" cap="none">
                <a:solidFill>
                  <a:schemeClr val="dk1"/>
                </a:solidFill>
                <a:latin typeface="Calibri"/>
                <a:ea typeface="Calibri"/>
                <a:cs typeface="Calibri"/>
                <a:sym typeface="Calibri"/>
              </a:defRPr>
            </a:lvl7pPr>
            <a:lvl8pPr marL="13167360" marR="0" lvl="7" indent="-1234440" algn="l" rtl="0">
              <a:lnSpc>
                <a:spcPct val="100000"/>
              </a:lnSpc>
              <a:spcBef>
                <a:spcPts val="1440"/>
              </a:spcBef>
              <a:spcAft>
                <a:spcPts val="0"/>
              </a:spcAft>
              <a:buClr>
                <a:schemeClr val="dk1"/>
              </a:buClr>
              <a:buSzPts val="1800"/>
              <a:buFont typeface="Arial"/>
              <a:buChar char="•"/>
              <a:defRPr sz="6480" b="0" i="0" u="none" strike="noStrike" cap="none">
                <a:solidFill>
                  <a:schemeClr val="dk1"/>
                </a:solidFill>
                <a:latin typeface="Calibri"/>
                <a:ea typeface="Calibri"/>
                <a:cs typeface="Calibri"/>
                <a:sym typeface="Calibri"/>
              </a:defRPr>
            </a:lvl8pPr>
            <a:lvl9pPr marL="14813280" marR="0" lvl="8" indent="-1234440" algn="l" rtl="0">
              <a:lnSpc>
                <a:spcPct val="100000"/>
              </a:lnSpc>
              <a:spcBef>
                <a:spcPts val="1440"/>
              </a:spcBef>
              <a:spcAft>
                <a:spcPts val="0"/>
              </a:spcAft>
              <a:buClr>
                <a:schemeClr val="dk1"/>
              </a:buClr>
              <a:buSzPts val="1800"/>
              <a:buFont typeface="Arial"/>
              <a:buChar char="•"/>
              <a:defRPr sz="6480" b="0" i="0" u="none" strike="noStrike" cap="none">
                <a:solidFill>
                  <a:schemeClr val="dk1"/>
                </a:solidFill>
                <a:latin typeface="Calibri"/>
                <a:ea typeface="Calibri"/>
                <a:cs typeface="Calibri"/>
                <a:sym typeface="Calibri"/>
              </a:defRPr>
            </a:lvl9pPr>
          </a:lstStyle>
          <a:p>
            <a:endParaRPr/>
          </a:p>
        </p:txBody>
      </p:sp>
      <p:sp>
        <p:nvSpPr>
          <p:cNvPr id="118" name="Google Shape;118;p5"/>
          <p:cNvSpPr txBox="1">
            <a:spLocks noGrp="1"/>
          </p:cNvSpPr>
          <p:nvPr>
            <p:ph type="body" idx="20"/>
          </p:nvPr>
        </p:nvSpPr>
        <p:spPr>
          <a:xfrm>
            <a:off x="4449442" y="310541"/>
            <a:ext cx="23999760" cy="1091840"/>
          </a:xfrm>
          <a:prstGeom prst="rect">
            <a:avLst/>
          </a:prstGeom>
          <a:noFill/>
          <a:ln>
            <a:noFill/>
          </a:ln>
        </p:spPr>
        <p:txBody>
          <a:bodyPr spcFirstLastPara="1" wrap="square" lIns="24075" tIns="24075" rIns="24075" bIns="24075" anchor="t" anchorCtr="1"/>
          <a:lstStyle>
            <a:lvl1pPr marL="1645920" marR="0" lvl="0" indent="-822960" algn="ctr" rtl="0">
              <a:lnSpc>
                <a:spcPct val="100000"/>
              </a:lnSpc>
              <a:spcBef>
                <a:spcPts val="1440"/>
              </a:spcBef>
              <a:spcAft>
                <a:spcPts val="0"/>
              </a:spcAft>
              <a:buClr>
                <a:schemeClr val="lt1"/>
              </a:buClr>
              <a:buSzPts val="400"/>
              <a:buFont typeface="Arial"/>
              <a:buNone/>
              <a:defRPr sz="7920" b="0" i="0" u="none" strike="noStrike" cap="none">
                <a:solidFill>
                  <a:schemeClr val="lt1"/>
                </a:solidFill>
                <a:latin typeface="Calibri"/>
                <a:ea typeface="Calibri"/>
                <a:cs typeface="Calibri"/>
                <a:sym typeface="Calibri"/>
              </a:defRPr>
            </a:lvl1pPr>
            <a:lvl2pPr marL="3291840" marR="0" lvl="1" indent="-822960" algn="l" rtl="0">
              <a:lnSpc>
                <a:spcPct val="100000"/>
              </a:lnSpc>
              <a:spcBef>
                <a:spcPts val="1080"/>
              </a:spcBef>
              <a:spcAft>
                <a:spcPts val="0"/>
              </a:spcAft>
              <a:buClr>
                <a:schemeClr val="dk1"/>
              </a:buClr>
              <a:buSzPts val="400"/>
              <a:buFont typeface="Arial"/>
              <a:buNone/>
              <a:defRPr sz="4680" b="0" i="0" u="none" strike="noStrike" cap="none">
                <a:solidFill>
                  <a:schemeClr val="dk1"/>
                </a:solidFill>
                <a:latin typeface="Calibri"/>
                <a:ea typeface="Calibri"/>
                <a:cs typeface="Calibri"/>
                <a:sym typeface="Calibri"/>
              </a:defRPr>
            </a:lvl2pPr>
            <a:lvl3pPr marL="4937760" marR="0" lvl="2" indent="-822960" algn="l" rtl="0">
              <a:lnSpc>
                <a:spcPct val="100000"/>
              </a:lnSpc>
              <a:spcBef>
                <a:spcPts val="1080"/>
              </a:spcBef>
              <a:spcAft>
                <a:spcPts val="0"/>
              </a:spcAft>
              <a:buClr>
                <a:schemeClr val="dk1"/>
              </a:buClr>
              <a:buSzPts val="400"/>
              <a:buFont typeface="Arial"/>
              <a:buNone/>
              <a:defRPr sz="4680" b="0" i="0" u="none" strike="noStrike" cap="none">
                <a:solidFill>
                  <a:schemeClr val="dk1"/>
                </a:solidFill>
                <a:latin typeface="Calibri"/>
                <a:ea typeface="Calibri"/>
                <a:cs typeface="Calibri"/>
                <a:sym typeface="Calibri"/>
              </a:defRPr>
            </a:lvl3pPr>
            <a:lvl4pPr marL="6583680" marR="0" lvl="3" indent="-822960" algn="l" rtl="0">
              <a:lnSpc>
                <a:spcPct val="100000"/>
              </a:lnSpc>
              <a:spcBef>
                <a:spcPts val="1080"/>
              </a:spcBef>
              <a:spcAft>
                <a:spcPts val="0"/>
              </a:spcAft>
              <a:buClr>
                <a:schemeClr val="dk1"/>
              </a:buClr>
              <a:buSzPts val="400"/>
              <a:buFont typeface="Arial"/>
              <a:buNone/>
              <a:defRPr sz="4680" b="0" i="0" u="none" strike="noStrike" cap="none">
                <a:solidFill>
                  <a:schemeClr val="dk1"/>
                </a:solidFill>
                <a:latin typeface="Calibri"/>
                <a:ea typeface="Calibri"/>
                <a:cs typeface="Calibri"/>
                <a:sym typeface="Calibri"/>
              </a:defRPr>
            </a:lvl4pPr>
            <a:lvl5pPr marL="8229600" marR="0" lvl="4" indent="-822960" algn="l" rtl="0">
              <a:lnSpc>
                <a:spcPct val="100000"/>
              </a:lnSpc>
              <a:spcBef>
                <a:spcPts val="1080"/>
              </a:spcBef>
              <a:spcAft>
                <a:spcPts val="0"/>
              </a:spcAft>
              <a:buClr>
                <a:schemeClr val="dk1"/>
              </a:buClr>
              <a:buSzPts val="400"/>
              <a:buFont typeface="Arial"/>
              <a:buNone/>
              <a:defRPr sz="4680" b="0" i="0" u="none" strike="noStrike" cap="none">
                <a:solidFill>
                  <a:schemeClr val="dk1"/>
                </a:solidFill>
                <a:latin typeface="Calibri"/>
                <a:ea typeface="Calibri"/>
                <a:cs typeface="Calibri"/>
                <a:sym typeface="Calibri"/>
              </a:defRPr>
            </a:lvl5pPr>
            <a:lvl6pPr marL="9875520" marR="0" lvl="5" indent="-1234440" algn="l" rtl="0">
              <a:lnSpc>
                <a:spcPct val="100000"/>
              </a:lnSpc>
              <a:spcBef>
                <a:spcPts val="1440"/>
              </a:spcBef>
              <a:spcAft>
                <a:spcPts val="0"/>
              </a:spcAft>
              <a:buClr>
                <a:schemeClr val="dk1"/>
              </a:buClr>
              <a:buSzPts val="1800"/>
              <a:buFont typeface="Arial"/>
              <a:buChar char="•"/>
              <a:defRPr sz="6480" b="0" i="0" u="none" strike="noStrike" cap="none">
                <a:solidFill>
                  <a:schemeClr val="dk1"/>
                </a:solidFill>
                <a:latin typeface="Calibri"/>
                <a:ea typeface="Calibri"/>
                <a:cs typeface="Calibri"/>
                <a:sym typeface="Calibri"/>
              </a:defRPr>
            </a:lvl6pPr>
            <a:lvl7pPr marL="11521440" marR="0" lvl="6" indent="-1234440" algn="l" rtl="0">
              <a:lnSpc>
                <a:spcPct val="100000"/>
              </a:lnSpc>
              <a:spcBef>
                <a:spcPts val="1440"/>
              </a:spcBef>
              <a:spcAft>
                <a:spcPts val="0"/>
              </a:spcAft>
              <a:buClr>
                <a:schemeClr val="dk1"/>
              </a:buClr>
              <a:buSzPts val="1800"/>
              <a:buFont typeface="Arial"/>
              <a:buChar char="•"/>
              <a:defRPr sz="6480" b="0" i="0" u="none" strike="noStrike" cap="none">
                <a:solidFill>
                  <a:schemeClr val="dk1"/>
                </a:solidFill>
                <a:latin typeface="Calibri"/>
                <a:ea typeface="Calibri"/>
                <a:cs typeface="Calibri"/>
                <a:sym typeface="Calibri"/>
              </a:defRPr>
            </a:lvl7pPr>
            <a:lvl8pPr marL="13167360" marR="0" lvl="7" indent="-1234440" algn="l" rtl="0">
              <a:lnSpc>
                <a:spcPct val="100000"/>
              </a:lnSpc>
              <a:spcBef>
                <a:spcPts val="1440"/>
              </a:spcBef>
              <a:spcAft>
                <a:spcPts val="0"/>
              </a:spcAft>
              <a:buClr>
                <a:schemeClr val="dk1"/>
              </a:buClr>
              <a:buSzPts val="1800"/>
              <a:buFont typeface="Arial"/>
              <a:buChar char="•"/>
              <a:defRPr sz="6480" b="0" i="0" u="none" strike="noStrike" cap="none">
                <a:solidFill>
                  <a:schemeClr val="dk1"/>
                </a:solidFill>
                <a:latin typeface="Calibri"/>
                <a:ea typeface="Calibri"/>
                <a:cs typeface="Calibri"/>
                <a:sym typeface="Calibri"/>
              </a:defRPr>
            </a:lvl8pPr>
            <a:lvl9pPr marL="14813280" marR="0" lvl="8" indent="-1234440" algn="l" rtl="0">
              <a:lnSpc>
                <a:spcPct val="100000"/>
              </a:lnSpc>
              <a:spcBef>
                <a:spcPts val="1440"/>
              </a:spcBef>
              <a:spcAft>
                <a:spcPts val="0"/>
              </a:spcAft>
              <a:buClr>
                <a:schemeClr val="dk1"/>
              </a:buClr>
              <a:buSzPts val="1800"/>
              <a:buFont typeface="Arial"/>
              <a:buChar char="•"/>
              <a:defRPr sz="6480" b="0" i="0" u="none" strike="noStrike" cap="none">
                <a:solidFill>
                  <a:schemeClr val="dk1"/>
                </a:solidFill>
                <a:latin typeface="Calibri"/>
                <a:ea typeface="Calibri"/>
                <a:cs typeface="Calibri"/>
                <a:sym typeface="Calibri"/>
              </a:defRPr>
            </a:lvl9pPr>
          </a:lstStyle>
          <a:p>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119"/>
        <p:cNvGrpSpPr/>
        <p:nvPr/>
      </p:nvGrpSpPr>
      <p:grpSpPr>
        <a:xfrm>
          <a:off x="0" y="0"/>
          <a:ext cx="0" cy="0"/>
          <a:chOff x="0" y="0"/>
          <a:chExt cx="0" cy="0"/>
        </a:xfrm>
      </p:grpSpPr>
      <p:sp>
        <p:nvSpPr>
          <p:cNvPr id="120" name="Google Shape;120;p6"/>
          <p:cNvSpPr txBox="1">
            <a:spLocks noGrp="1"/>
          </p:cNvSpPr>
          <p:nvPr>
            <p:ph type="ctrTitle"/>
          </p:nvPr>
        </p:nvSpPr>
        <p:spPr>
          <a:xfrm>
            <a:off x="1122149" y="3176853"/>
            <a:ext cx="30674160" cy="8757760"/>
          </a:xfrm>
          <a:prstGeom prst="rect">
            <a:avLst/>
          </a:prstGeom>
          <a:noFill/>
          <a:ln>
            <a:noFill/>
          </a:ln>
        </p:spPr>
        <p:txBody>
          <a:bodyPr spcFirstLastPara="1" wrap="square" lIns="24075" tIns="24075" rIns="24075" bIns="24075" anchor="b" anchorCtr="0"/>
          <a:lstStyle>
            <a:lvl1pPr marL="0" marR="0" lvl="0" indent="0" algn="ctr" rtl="0">
              <a:lnSpc>
                <a:spcPct val="100000"/>
              </a:lnSpc>
              <a:spcBef>
                <a:spcPts val="0"/>
              </a:spcBef>
              <a:spcAft>
                <a:spcPts val="0"/>
              </a:spcAft>
              <a:buClr>
                <a:srgbClr val="000000"/>
              </a:buClr>
              <a:buSzPts val="400"/>
              <a:buFont typeface="Arial"/>
              <a:buNone/>
              <a:defRPr sz="19080" b="0" i="0" u="none" strike="noStrike" cap="none">
                <a:solidFill>
                  <a:srgbClr val="000000"/>
                </a:solidFill>
                <a:latin typeface="Arial"/>
                <a:ea typeface="Arial"/>
                <a:cs typeface="Arial"/>
                <a:sym typeface="Arial"/>
              </a:defRPr>
            </a:lvl1pPr>
            <a:lvl2pPr lvl="1" indent="0" algn="ctr" rtl="0">
              <a:spcBef>
                <a:spcPts val="0"/>
              </a:spcBef>
              <a:spcAft>
                <a:spcPts val="0"/>
              </a:spcAft>
              <a:buSzPts val="400"/>
              <a:buNone/>
              <a:defRPr sz="19080"/>
            </a:lvl2pPr>
            <a:lvl3pPr lvl="2" indent="0" algn="ctr" rtl="0">
              <a:spcBef>
                <a:spcPts val="0"/>
              </a:spcBef>
              <a:spcAft>
                <a:spcPts val="0"/>
              </a:spcAft>
              <a:buSzPts val="400"/>
              <a:buNone/>
              <a:defRPr sz="19080"/>
            </a:lvl3pPr>
            <a:lvl4pPr lvl="3" indent="0" algn="ctr" rtl="0">
              <a:spcBef>
                <a:spcPts val="0"/>
              </a:spcBef>
              <a:spcAft>
                <a:spcPts val="0"/>
              </a:spcAft>
              <a:buSzPts val="400"/>
              <a:buNone/>
              <a:defRPr sz="19080"/>
            </a:lvl4pPr>
            <a:lvl5pPr lvl="4" indent="0" algn="ctr" rtl="0">
              <a:spcBef>
                <a:spcPts val="0"/>
              </a:spcBef>
              <a:spcAft>
                <a:spcPts val="0"/>
              </a:spcAft>
              <a:buSzPts val="400"/>
              <a:buNone/>
              <a:defRPr sz="19080"/>
            </a:lvl5pPr>
            <a:lvl6pPr lvl="5" indent="0" algn="ctr" rtl="0">
              <a:spcBef>
                <a:spcPts val="0"/>
              </a:spcBef>
              <a:spcAft>
                <a:spcPts val="0"/>
              </a:spcAft>
              <a:buSzPts val="400"/>
              <a:buNone/>
              <a:defRPr sz="19080"/>
            </a:lvl6pPr>
            <a:lvl7pPr lvl="6" indent="0" algn="ctr" rtl="0">
              <a:spcBef>
                <a:spcPts val="0"/>
              </a:spcBef>
              <a:spcAft>
                <a:spcPts val="0"/>
              </a:spcAft>
              <a:buSzPts val="400"/>
              <a:buNone/>
              <a:defRPr sz="19080"/>
            </a:lvl7pPr>
            <a:lvl8pPr lvl="7" indent="0" algn="ctr" rtl="0">
              <a:spcBef>
                <a:spcPts val="0"/>
              </a:spcBef>
              <a:spcAft>
                <a:spcPts val="0"/>
              </a:spcAft>
              <a:buSzPts val="400"/>
              <a:buNone/>
              <a:defRPr sz="19080"/>
            </a:lvl8pPr>
            <a:lvl9pPr lvl="8" indent="0" algn="ctr" rtl="0">
              <a:spcBef>
                <a:spcPts val="0"/>
              </a:spcBef>
              <a:spcAft>
                <a:spcPts val="0"/>
              </a:spcAft>
              <a:buSzPts val="400"/>
              <a:buNone/>
              <a:defRPr sz="19080"/>
            </a:lvl9pPr>
          </a:lstStyle>
          <a:p>
            <a:endParaRPr/>
          </a:p>
        </p:txBody>
      </p:sp>
      <p:sp>
        <p:nvSpPr>
          <p:cNvPr id="121" name="Google Shape;121;p6"/>
          <p:cNvSpPr txBox="1">
            <a:spLocks noGrp="1"/>
          </p:cNvSpPr>
          <p:nvPr>
            <p:ph type="subTitle" idx="1"/>
          </p:nvPr>
        </p:nvSpPr>
        <p:spPr>
          <a:xfrm>
            <a:off x="1122120" y="12092267"/>
            <a:ext cx="30674160" cy="3381760"/>
          </a:xfrm>
          <a:prstGeom prst="rect">
            <a:avLst/>
          </a:prstGeom>
          <a:noFill/>
          <a:ln>
            <a:noFill/>
          </a:ln>
        </p:spPr>
        <p:txBody>
          <a:bodyPr spcFirstLastPara="1" wrap="square" lIns="24075" tIns="24075" rIns="24075" bIns="24075" anchor="ctr" anchorCtr="0"/>
          <a:lstStyle>
            <a:lvl1pPr marL="0" marR="0" lvl="0" indent="0" algn="ctr" rtl="0">
              <a:lnSpc>
                <a:spcPct val="100000"/>
              </a:lnSpc>
              <a:spcBef>
                <a:spcPts val="0"/>
              </a:spcBef>
              <a:spcAft>
                <a:spcPts val="0"/>
              </a:spcAft>
              <a:buClr>
                <a:srgbClr val="000000"/>
              </a:buClr>
              <a:buSzPts val="400"/>
              <a:buFont typeface="Arial"/>
              <a:buNone/>
              <a:defRPr sz="10080" b="0" i="0" u="none" strike="noStrike" cap="none">
                <a:solidFill>
                  <a:srgbClr val="000000"/>
                </a:solidFill>
                <a:latin typeface="Arial"/>
                <a:ea typeface="Arial"/>
                <a:cs typeface="Arial"/>
                <a:sym typeface="Arial"/>
              </a:defRPr>
            </a:lvl1pPr>
            <a:lvl2pPr marL="411480" marR="0" lvl="1" indent="0" algn="ctr" rtl="0">
              <a:lnSpc>
                <a:spcPct val="100000"/>
              </a:lnSpc>
              <a:spcBef>
                <a:spcPts val="0"/>
              </a:spcBef>
              <a:spcAft>
                <a:spcPts val="0"/>
              </a:spcAft>
              <a:buClr>
                <a:srgbClr val="000000"/>
              </a:buClr>
              <a:buSzPts val="400"/>
              <a:buFont typeface="Arial"/>
              <a:buNone/>
              <a:defRPr sz="10080" b="0" i="0" u="none" strike="noStrike" cap="none">
                <a:solidFill>
                  <a:srgbClr val="000000"/>
                </a:solidFill>
                <a:latin typeface="Arial"/>
                <a:ea typeface="Arial"/>
                <a:cs typeface="Arial"/>
                <a:sym typeface="Arial"/>
              </a:defRPr>
            </a:lvl2pPr>
            <a:lvl3pPr marL="868680" marR="0" lvl="2" indent="0" algn="ctr" rtl="0">
              <a:lnSpc>
                <a:spcPct val="100000"/>
              </a:lnSpc>
              <a:spcBef>
                <a:spcPts val="0"/>
              </a:spcBef>
              <a:spcAft>
                <a:spcPts val="0"/>
              </a:spcAft>
              <a:buClr>
                <a:srgbClr val="000000"/>
              </a:buClr>
              <a:buSzPts val="400"/>
              <a:buFont typeface="Arial"/>
              <a:buNone/>
              <a:defRPr sz="10080" b="0" i="0" u="none" strike="noStrike" cap="none">
                <a:solidFill>
                  <a:srgbClr val="000000"/>
                </a:solidFill>
                <a:latin typeface="Arial"/>
                <a:ea typeface="Arial"/>
                <a:cs typeface="Arial"/>
                <a:sym typeface="Arial"/>
              </a:defRPr>
            </a:lvl3pPr>
            <a:lvl4pPr marL="1280160" marR="0" lvl="3" indent="0" algn="ctr" rtl="0">
              <a:lnSpc>
                <a:spcPct val="100000"/>
              </a:lnSpc>
              <a:spcBef>
                <a:spcPts val="0"/>
              </a:spcBef>
              <a:spcAft>
                <a:spcPts val="0"/>
              </a:spcAft>
              <a:buClr>
                <a:srgbClr val="000000"/>
              </a:buClr>
              <a:buSzPts val="400"/>
              <a:buFont typeface="Arial"/>
              <a:buNone/>
              <a:defRPr sz="10080" b="0" i="0" u="none" strike="noStrike" cap="none">
                <a:solidFill>
                  <a:srgbClr val="000000"/>
                </a:solidFill>
                <a:latin typeface="Arial"/>
                <a:ea typeface="Arial"/>
                <a:cs typeface="Arial"/>
                <a:sym typeface="Arial"/>
              </a:defRPr>
            </a:lvl4pPr>
            <a:lvl5pPr marL="1737360" marR="0" lvl="4" indent="0" algn="ctr" rtl="0">
              <a:lnSpc>
                <a:spcPct val="100000"/>
              </a:lnSpc>
              <a:spcBef>
                <a:spcPts val="0"/>
              </a:spcBef>
              <a:spcAft>
                <a:spcPts val="0"/>
              </a:spcAft>
              <a:buClr>
                <a:srgbClr val="000000"/>
              </a:buClr>
              <a:buSzPts val="400"/>
              <a:buFont typeface="Arial"/>
              <a:buNone/>
              <a:defRPr sz="10080" b="0" i="0" u="none" strike="noStrike" cap="none">
                <a:solidFill>
                  <a:srgbClr val="000000"/>
                </a:solidFill>
                <a:latin typeface="Arial"/>
                <a:ea typeface="Arial"/>
                <a:cs typeface="Arial"/>
                <a:sym typeface="Arial"/>
              </a:defRPr>
            </a:lvl5pPr>
            <a:lvl6pPr marL="2148840" marR="0" lvl="5" indent="0" algn="ctr" rtl="0">
              <a:lnSpc>
                <a:spcPct val="100000"/>
              </a:lnSpc>
              <a:spcBef>
                <a:spcPts val="0"/>
              </a:spcBef>
              <a:spcAft>
                <a:spcPts val="0"/>
              </a:spcAft>
              <a:buClr>
                <a:srgbClr val="000000"/>
              </a:buClr>
              <a:buSzPts val="400"/>
              <a:buFont typeface="Arial"/>
              <a:buNone/>
              <a:defRPr sz="10080" b="0" i="0" u="none" strike="noStrike" cap="none">
                <a:solidFill>
                  <a:srgbClr val="000000"/>
                </a:solidFill>
                <a:latin typeface="Arial"/>
                <a:ea typeface="Arial"/>
                <a:cs typeface="Arial"/>
                <a:sym typeface="Arial"/>
              </a:defRPr>
            </a:lvl6pPr>
            <a:lvl7pPr marL="2606040" marR="0" lvl="6" indent="0" algn="ctr" rtl="0">
              <a:lnSpc>
                <a:spcPct val="100000"/>
              </a:lnSpc>
              <a:spcBef>
                <a:spcPts val="0"/>
              </a:spcBef>
              <a:spcAft>
                <a:spcPts val="0"/>
              </a:spcAft>
              <a:buClr>
                <a:srgbClr val="000000"/>
              </a:buClr>
              <a:buSzPts val="400"/>
              <a:buFont typeface="Arial"/>
              <a:buNone/>
              <a:defRPr sz="10080" b="0" i="0" u="none" strike="noStrike" cap="none">
                <a:solidFill>
                  <a:srgbClr val="000000"/>
                </a:solidFill>
                <a:latin typeface="Arial"/>
                <a:ea typeface="Arial"/>
                <a:cs typeface="Arial"/>
                <a:sym typeface="Arial"/>
              </a:defRPr>
            </a:lvl7pPr>
            <a:lvl8pPr marL="3017520" marR="0" lvl="7" indent="0" algn="ctr" rtl="0">
              <a:lnSpc>
                <a:spcPct val="100000"/>
              </a:lnSpc>
              <a:spcBef>
                <a:spcPts val="0"/>
              </a:spcBef>
              <a:spcAft>
                <a:spcPts val="0"/>
              </a:spcAft>
              <a:buClr>
                <a:srgbClr val="000000"/>
              </a:buClr>
              <a:buSzPts val="400"/>
              <a:buFont typeface="Arial"/>
              <a:buNone/>
              <a:defRPr sz="10080" b="0" i="0" u="none" strike="noStrike" cap="none">
                <a:solidFill>
                  <a:srgbClr val="000000"/>
                </a:solidFill>
                <a:latin typeface="Arial"/>
                <a:ea typeface="Arial"/>
                <a:cs typeface="Arial"/>
                <a:sym typeface="Arial"/>
              </a:defRPr>
            </a:lvl8pPr>
            <a:lvl9pPr marL="3474720" marR="0" lvl="8" indent="0" algn="ctr" rtl="0">
              <a:lnSpc>
                <a:spcPct val="100000"/>
              </a:lnSpc>
              <a:spcBef>
                <a:spcPts val="0"/>
              </a:spcBef>
              <a:spcAft>
                <a:spcPts val="0"/>
              </a:spcAft>
              <a:buClr>
                <a:srgbClr val="000000"/>
              </a:buClr>
              <a:buSzPts val="400"/>
              <a:buFont typeface="Arial"/>
              <a:buNone/>
              <a:defRPr sz="10080" b="0" i="0" u="none" strike="noStrike" cap="none">
                <a:solidFill>
                  <a:srgbClr val="000000"/>
                </a:solidFill>
                <a:latin typeface="Arial"/>
                <a:ea typeface="Arial"/>
                <a:cs typeface="Arial"/>
                <a:sym typeface="Arial"/>
              </a:defRPr>
            </a:lvl9pPr>
          </a:lstStyle>
          <a:p>
            <a:endParaRPr/>
          </a:p>
        </p:txBody>
      </p:sp>
      <p:sp>
        <p:nvSpPr>
          <p:cNvPr id="122" name="Google Shape;122;p6"/>
          <p:cNvSpPr txBox="1">
            <a:spLocks noGrp="1"/>
          </p:cNvSpPr>
          <p:nvPr>
            <p:ph type="sldNum" idx="12"/>
          </p:nvPr>
        </p:nvSpPr>
        <p:spPr>
          <a:xfrm>
            <a:off x="30500845" y="19896388"/>
            <a:ext cx="1975320" cy="1679360"/>
          </a:xfrm>
          <a:prstGeom prst="rect">
            <a:avLst/>
          </a:prstGeom>
          <a:noFill/>
          <a:ln>
            <a:noFill/>
          </a:ln>
        </p:spPr>
        <p:txBody>
          <a:bodyPr spcFirstLastPara="1" wrap="square" lIns="92425" tIns="92425" rIns="92425" bIns="92425" anchor="ctr" anchorCtr="0">
            <a:noAutofit/>
          </a:bodyPr>
          <a:lstStyle>
            <a:lvl1pPr marL="0" marR="0" lvl="0" indent="0" algn="l" rtl="0">
              <a:lnSpc>
                <a:spcPct val="100000"/>
              </a:lnSpc>
              <a:spcBef>
                <a:spcPts val="0"/>
              </a:spcBef>
              <a:spcAft>
                <a:spcPts val="0"/>
              </a:spcAft>
              <a:buClr>
                <a:srgbClr val="000000"/>
              </a:buClr>
              <a:buFont typeface="Arial"/>
              <a:buNone/>
              <a:defRPr sz="5040" b="0" i="0" u="none" strike="noStrike" cap="none">
                <a:solidFill>
                  <a:srgbClr val="000000"/>
                </a:solidFill>
                <a:latin typeface="Arial"/>
                <a:ea typeface="Arial"/>
                <a:cs typeface="Arial"/>
                <a:sym typeface="Arial"/>
              </a:defRPr>
            </a:lvl1pPr>
            <a:lvl2pPr marL="0" marR="0" lvl="1" indent="0" algn="l" rtl="0">
              <a:lnSpc>
                <a:spcPct val="100000"/>
              </a:lnSpc>
              <a:spcBef>
                <a:spcPts val="0"/>
              </a:spcBef>
              <a:spcAft>
                <a:spcPts val="0"/>
              </a:spcAft>
              <a:buClr>
                <a:srgbClr val="000000"/>
              </a:buClr>
              <a:buFont typeface="Arial"/>
              <a:buNone/>
              <a:defRPr sz="5040" b="0" i="0" u="none" strike="noStrike" cap="none">
                <a:solidFill>
                  <a:srgbClr val="000000"/>
                </a:solidFill>
                <a:latin typeface="Arial"/>
                <a:ea typeface="Arial"/>
                <a:cs typeface="Arial"/>
                <a:sym typeface="Arial"/>
              </a:defRPr>
            </a:lvl2pPr>
            <a:lvl3pPr marL="0" marR="0" lvl="2" indent="0" algn="l" rtl="0">
              <a:lnSpc>
                <a:spcPct val="100000"/>
              </a:lnSpc>
              <a:spcBef>
                <a:spcPts val="0"/>
              </a:spcBef>
              <a:spcAft>
                <a:spcPts val="0"/>
              </a:spcAft>
              <a:buClr>
                <a:srgbClr val="000000"/>
              </a:buClr>
              <a:buFont typeface="Arial"/>
              <a:buNone/>
              <a:defRPr sz="5040" b="0" i="0" u="none" strike="noStrike" cap="none">
                <a:solidFill>
                  <a:srgbClr val="000000"/>
                </a:solidFill>
                <a:latin typeface="Arial"/>
                <a:ea typeface="Arial"/>
                <a:cs typeface="Arial"/>
                <a:sym typeface="Arial"/>
              </a:defRPr>
            </a:lvl3pPr>
            <a:lvl4pPr marL="0" marR="0" lvl="3" indent="0" algn="l" rtl="0">
              <a:lnSpc>
                <a:spcPct val="100000"/>
              </a:lnSpc>
              <a:spcBef>
                <a:spcPts val="0"/>
              </a:spcBef>
              <a:spcAft>
                <a:spcPts val="0"/>
              </a:spcAft>
              <a:buClr>
                <a:srgbClr val="000000"/>
              </a:buClr>
              <a:buFont typeface="Arial"/>
              <a:buNone/>
              <a:defRPr sz="5040" b="0" i="0" u="none" strike="noStrike" cap="none">
                <a:solidFill>
                  <a:srgbClr val="000000"/>
                </a:solidFill>
                <a:latin typeface="Arial"/>
                <a:ea typeface="Arial"/>
                <a:cs typeface="Arial"/>
                <a:sym typeface="Arial"/>
              </a:defRPr>
            </a:lvl4pPr>
            <a:lvl5pPr marL="0" marR="0" lvl="4" indent="0" algn="l" rtl="0">
              <a:lnSpc>
                <a:spcPct val="100000"/>
              </a:lnSpc>
              <a:spcBef>
                <a:spcPts val="0"/>
              </a:spcBef>
              <a:spcAft>
                <a:spcPts val="0"/>
              </a:spcAft>
              <a:buClr>
                <a:srgbClr val="000000"/>
              </a:buClr>
              <a:buFont typeface="Arial"/>
              <a:buNone/>
              <a:defRPr sz="5040" b="0" i="0" u="none" strike="noStrike" cap="none">
                <a:solidFill>
                  <a:srgbClr val="000000"/>
                </a:solidFill>
                <a:latin typeface="Arial"/>
                <a:ea typeface="Arial"/>
                <a:cs typeface="Arial"/>
                <a:sym typeface="Arial"/>
              </a:defRPr>
            </a:lvl5pPr>
            <a:lvl6pPr marL="0" marR="0" lvl="5" indent="0" algn="l" rtl="0">
              <a:lnSpc>
                <a:spcPct val="100000"/>
              </a:lnSpc>
              <a:spcBef>
                <a:spcPts val="0"/>
              </a:spcBef>
              <a:spcAft>
                <a:spcPts val="0"/>
              </a:spcAft>
              <a:buClr>
                <a:srgbClr val="000000"/>
              </a:buClr>
              <a:buFont typeface="Arial"/>
              <a:buNone/>
              <a:defRPr sz="5040" b="0" i="0" u="none" strike="noStrike" cap="none">
                <a:solidFill>
                  <a:srgbClr val="000000"/>
                </a:solidFill>
                <a:latin typeface="Arial"/>
                <a:ea typeface="Arial"/>
                <a:cs typeface="Arial"/>
                <a:sym typeface="Arial"/>
              </a:defRPr>
            </a:lvl6pPr>
            <a:lvl7pPr marL="0" marR="0" lvl="6" indent="0" algn="l" rtl="0">
              <a:lnSpc>
                <a:spcPct val="100000"/>
              </a:lnSpc>
              <a:spcBef>
                <a:spcPts val="0"/>
              </a:spcBef>
              <a:spcAft>
                <a:spcPts val="0"/>
              </a:spcAft>
              <a:buClr>
                <a:srgbClr val="000000"/>
              </a:buClr>
              <a:buFont typeface="Arial"/>
              <a:buNone/>
              <a:defRPr sz="5040" b="0" i="0" u="none" strike="noStrike" cap="none">
                <a:solidFill>
                  <a:srgbClr val="000000"/>
                </a:solidFill>
                <a:latin typeface="Arial"/>
                <a:ea typeface="Arial"/>
                <a:cs typeface="Arial"/>
                <a:sym typeface="Arial"/>
              </a:defRPr>
            </a:lvl7pPr>
            <a:lvl8pPr marL="0" marR="0" lvl="7" indent="0" algn="l" rtl="0">
              <a:lnSpc>
                <a:spcPct val="100000"/>
              </a:lnSpc>
              <a:spcBef>
                <a:spcPts val="0"/>
              </a:spcBef>
              <a:spcAft>
                <a:spcPts val="0"/>
              </a:spcAft>
              <a:buClr>
                <a:srgbClr val="000000"/>
              </a:buClr>
              <a:buFont typeface="Arial"/>
              <a:buNone/>
              <a:defRPr sz="5040" b="0" i="0" u="none" strike="noStrike" cap="none">
                <a:solidFill>
                  <a:srgbClr val="000000"/>
                </a:solidFill>
                <a:latin typeface="Arial"/>
                <a:ea typeface="Arial"/>
                <a:cs typeface="Arial"/>
                <a:sym typeface="Arial"/>
              </a:defRPr>
            </a:lvl8pPr>
            <a:lvl9pPr marL="0" marR="0" lvl="8" indent="0" algn="l" rtl="0">
              <a:lnSpc>
                <a:spcPct val="100000"/>
              </a:lnSpc>
              <a:spcBef>
                <a:spcPts val="0"/>
              </a:spcBef>
              <a:spcAft>
                <a:spcPts val="0"/>
              </a:spcAft>
              <a:buClr>
                <a:srgbClr val="000000"/>
              </a:buClr>
              <a:buFont typeface="Arial"/>
              <a:buNone/>
              <a:defRPr sz="5040" b="0" i="0" u="none" strike="noStrike" cap="none">
                <a:solidFill>
                  <a:srgbClr val="000000"/>
                </a:solidFill>
                <a:latin typeface="Arial"/>
                <a:ea typeface="Arial"/>
                <a:cs typeface="Arial"/>
                <a:sym typeface="Arial"/>
              </a:defRPr>
            </a:lvl9pPr>
          </a:lstStyle>
          <a:p>
            <a:fld id="{00000000-1234-1234-1234-123412341234}" type="slidenum">
              <a:rPr lang="en" smtClean="0"/>
              <a:pPr/>
              <a:t>‹#›</a:t>
            </a:fld>
            <a:endParaRPr lang="en"/>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4.jpg"/><Relationship Id="rId13" Type="http://schemas.openxmlformats.org/officeDocument/2006/relationships/image" Target="../media/image9.png"/><Relationship Id="rId3" Type="http://schemas.openxmlformats.org/officeDocument/2006/relationships/theme" Target="../theme/theme1.xml"/><Relationship Id="rId7" Type="http://schemas.openxmlformats.org/officeDocument/2006/relationships/hyperlink" Target="http://www.facebook.com/pages/PosterPresentationscom/217914411419?v=app_4949752878&amp;ref=ts" TargetMode="External"/><Relationship Id="rId12" Type="http://schemas.openxmlformats.org/officeDocument/2006/relationships/image" Target="../media/image8.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3.png"/><Relationship Id="rId11" Type="http://schemas.openxmlformats.org/officeDocument/2006/relationships/image" Target="../media/image7.png"/><Relationship Id="rId5" Type="http://schemas.openxmlformats.org/officeDocument/2006/relationships/image" Target="../media/image2.png"/><Relationship Id="rId10" Type="http://schemas.openxmlformats.org/officeDocument/2006/relationships/image" Target="../media/image6.png"/><Relationship Id="rId4" Type="http://schemas.openxmlformats.org/officeDocument/2006/relationships/image" Target="../media/image1.png"/><Relationship Id="rId9" Type="http://schemas.openxmlformats.org/officeDocument/2006/relationships/image" Target="../media/image5.png"/><Relationship Id="rId14" Type="http://schemas.openxmlformats.org/officeDocument/2006/relationships/image" Target="../media/image10.png"/></Relationships>
</file>

<file path=ppt/slideMasters/_rels/slideMaster2.xml.rels><?xml version="1.0" encoding="UTF-8" standalone="yes"?>
<Relationships xmlns="http://schemas.openxmlformats.org/package/2006/relationships"><Relationship Id="rId8" Type="http://schemas.openxmlformats.org/officeDocument/2006/relationships/image" Target="../media/image4.jpg"/><Relationship Id="rId13" Type="http://schemas.openxmlformats.org/officeDocument/2006/relationships/image" Target="../media/image9.png"/><Relationship Id="rId3" Type="http://schemas.openxmlformats.org/officeDocument/2006/relationships/theme" Target="../theme/theme2.xml"/><Relationship Id="rId7" Type="http://schemas.openxmlformats.org/officeDocument/2006/relationships/hyperlink" Target="http://www.facebook.com/pages/PosterPresentationscom/217914411419?v=app_4949752878&amp;ref=ts" TargetMode="External"/><Relationship Id="rId12" Type="http://schemas.openxmlformats.org/officeDocument/2006/relationships/image" Target="../media/image8.png"/><Relationship Id="rId2" Type="http://schemas.openxmlformats.org/officeDocument/2006/relationships/slideLayout" Target="../slideLayouts/slideLayout4.xml"/><Relationship Id="rId1" Type="http://schemas.openxmlformats.org/officeDocument/2006/relationships/slideLayout" Target="../slideLayouts/slideLayout3.xml"/><Relationship Id="rId6" Type="http://schemas.openxmlformats.org/officeDocument/2006/relationships/image" Target="../media/image3.png"/><Relationship Id="rId11" Type="http://schemas.openxmlformats.org/officeDocument/2006/relationships/image" Target="../media/image7.png"/><Relationship Id="rId5" Type="http://schemas.openxmlformats.org/officeDocument/2006/relationships/image" Target="../media/image2.png"/><Relationship Id="rId10" Type="http://schemas.openxmlformats.org/officeDocument/2006/relationships/image" Target="../media/image6.png"/><Relationship Id="rId4" Type="http://schemas.openxmlformats.org/officeDocument/2006/relationships/image" Target="../media/image1.png"/><Relationship Id="rId9" Type="http://schemas.openxmlformats.org/officeDocument/2006/relationships/image" Target="../media/image5.png"/><Relationship Id="rId14" Type="http://schemas.openxmlformats.org/officeDocument/2006/relationships/image" Target="../media/image10.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a:gsLst>
            <a:gs pos="0">
              <a:srgbClr val="2C3F71"/>
            </a:gs>
            <a:gs pos="34000">
              <a:srgbClr val="B3BBC9"/>
            </a:gs>
            <a:gs pos="100000">
              <a:srgbClr val="E1E7F4"/>
            </a:gs>
          </a:gsLst>
          <a:lin ang="16200038" scaled="0"/>
        </a:gradFill>
        <a:effectLst/>
      </p:bgPr>
    </p:bg>
    <p:spTree>
      <p:nvGrpSpPr>
        <p:cNvPr id="1" name="Shape 5"/>
        <p:cNvGrpSpPr/>
        <p:nvPr/>
      </p:nvGrpSpPr>
      <p:grpSpPr>
        <a:xfrm>
          <a:off x="0" y="0"/>
          <a:ext cx="0" cy="0"/>
          <a:chOff x="0" y="0"/>
          <a:chExt cx="0" cy="0"/>
        </a:xfrm>
      </p:grpSpPr>
      <p:sp>
        <p:nvSpPr>
          <p:cNvPr id="6" name="Google Shape;6;p1"/>
          <p:cNvSpPr/>
          <p:nvPr/>
        </p:nvSpPr>
        <p:spPr>
          <a:xfrm>
            <a:off x="0" y="0"/>
            <a:ext cx="32918400" cy="3200000"/>
          </a:xfrm>
          <a:prstGeom prst="rect">
            <a:avLst/>
          </a:prstGeom>
          <a:solidFill>
            <a:srgbClr val="425EA9"/>
          </a:solidFill>
          <a:ln w="9525" cap="flat" cmpd="sng">
            <a:solidFill>
              <a:schemeClr val="dk1"/>
            </a:solidFill>
            <a:prstDash val="solid"/>
            <a:miter lim="8000"/>
            <a:headEnd type="none" w="sm" len="sm"/>
            <a:tailEnd type="none" w="sm" len="sm"/>
          </a:ln>
        </p:spPr>
        <p:txBody>
          <a:bodyPr spcFirstLastPara="1" wrap="square" lIns="61920" tIns="30960" rIns="61920" bIns="30960" anchor="ctr" anchorCtr="0">
            <a:noAutofit/>
          </a:bodyPr>
          <a:lstStyle/>
          <a:p>
            <a:pPr marL="0" marR="0" lvl="0" indent="0" algn="l" rtl="0">
              <a:spcBef>
                <a:spcPts val="0"/>
              </a:spcBef>
              <a:spcAft>
                <a:spcPts val="0"/>
              </a:spcAft>
              <a:buNone/>
            </a:pPr>
            <a:endParaRPr sz="5760">
              <a:solidFill>
                <a:schemeClr val="dk1"/>
              </a:solidFill>
              <a:latin typeface="Calibri"/>
              <a:ea typeface="Calibri"/>
              <a:cs typeface="Calibri"/>
              <a:sym typeface="Calibri"/>
            </a:endParaRPr>
          </a:p>
        </p:txBody>
      </p:sp>
      <p:sp>
        <p:nvSpPr>
          <p:cNvPr id="7" name="Google Shape;7;p1"/>
          <p:cNvSpPr/>
          <p:nvPr/>
        </p:nvSpPr>
        <p:spPr>
          <a:xfrm>
            <a:off x="0" y="3203575"/>
            <a:ext cx="32918400" cy="101120"/>
          </a:xfrm>
          <a:prstGeom prst="rect">
            <a:avLst/>
          </a:prstGeom>
          <a:solidFill>
            <a:srgbClr val="2C3F71"/>
          </a:solidFill>
          <a:ln>
            <a:noFill/>
          </a:ln>
        </p:spPr>
        <p:txBody>
          <a:bodyPr spcFirstLastPara="1" wrap="square" lIns="61920" tIns="30960" rIns="61920" bIns="30960" anchor="ctr" anchorCtr="0">
            <a:noAutofit/>
          </a:bodyPr>
          <a:lstStyle/>
          <a:p>
            <a:pPr marL="0" marR="0" lvl="0" indent="0" algn="l" rtl="0">
              <a:spcBef>
                <a:spcPts val="0"/>
              </a:spcBef>
              <a:spcAft>
                <a:spcPts val="0"/>
              </a:spcAft>
              <a:buNone/>
            </a:pPr>
            <a:endParaRPr sz="5760">
              <a:solidFill>
                <a:schemeClr val="dk1"/>
              </a:solidFill>
              <a:latin typeface="Calibri"/>
              <a:ea typeface="Calibri"/>
              <a:cs typeface="Calibri"/>
              <a:sym typeface="Calibri"/>
            </a:endParaRPr>
          </a:p>
        </p:txBody>
      </p:sp>
      <p:cxnSp>
        <p:nvCxnSpPr>
          <p:cNvPr id="8" name="Google Shape;8;p1"/>
          <p:cNvCxnSpPr/>
          <p:nvPr/>
        </p:nvCxnSpPr>
        <p:spPr>
          <a:xfrm>
            <a:off x="-10459951" y="7684625"/>
            <a:ext cx="10183320" cy="0"/>
          </a:xfrm>
          <a:prstGeom prst="straightConnector1">
            <a:avLst/>
          </a:prstGeom>
          <a:noFill/>
          <a:ln w="9525" cap="flat" cmpd="sng">
            <a:solidFill>
              <a:srgbClr val="F2F2F2"/>
            </a:solidFill>
            <a:prstDash val="solid"/>
            <a:round/>
            <a:headEnd type="none" w="sm" len="sm"/>
            <a:tailEnd type="none" w="sm" len="sm"/>
          </a:ln>
        </p:spPr>
      </p:cxnSp>
      <p:sp>
        <p:nvSpPr>
          <p:cNvPr id="9" name="Google Shape;9;p1"/>
          <p:cNvSpPr/>
          <p:nvPr/>
        </p:nvSpPr>
        <p:spPr>
          <a:xfrm>
            <a:off x="691754" y="3594679"/>
            <a:ext cx="10183320" cy="17824000"/>
          </a:xfrm>
          <a:prstGeom prst="roundRect">
            <a:avLst>
              <a:gd name="adj" fmla="val 5862"/>
            </a:avLst>
          </a:prstGeom>
          <a:gradFill>
            <a:gsLst>
              <a:gs pos="0">
                <a:srgbClr val="CDD2DE"/>
              </a:gs>
              <a:gs pos="100000">
                <a:srgbClr val="F3F5FA"/>
              </a:gs>
            </a:gsLst>
            <a:lin ang="16200038" scaled="0"/>
          </a:gradFill>
          <a:ln w="25400" cap="flat" cmpd="sng">
            <a:solidFill>
              <a:srgbClr val="2C3F71">
                <a:alpha val="57650"/>
              </a:srgbClr>
            </a:solidFill>
            <a:prstDash val="solid"/>
            <a:round/>
            <a:headEnd type="none" w="sm" len="sm"/>
            <a:tailEnd type="none" w="sm" len="sm"/>
          </a:ln>
        </p:spPr>
        <p:txBody>
          <a:bodyPr spcFirstLastPara="1" wrap="square" lIns="61920" tIns="30960" rIns="61920" bIns="30960" anchor="ctr" anchorCtr="0">
            <a:noAutofit/>
          </a:bodyPr>
          <a:lstStyle/>
          <a:p>
            <a:pPr marL="0" marR="0" lvl="0" indent="0" algn="ctr" rtl="0">
              <a:spcBef>
                <a:spcPts val="0"/>
              </a:spcBef>
              <a:spcAft>
                <a:spcPts val="0"/>
              </a:spcAft>
              <a:buNone/>
            </a:pPr>
            <a:endParaRPr sz="5760">
              <a:solidFill>
                <a:schemeClr val="lt1"/>
              </a:solidFill>
              <a:latin typeface="Calibri"/>
              <a:ea typeface="Calibri"/>
              <a:cs typeface="Calibri"/>
              <a:sym typeface="Calibri"/>
            </a:endParaRPr>
          </a:p>
        </p:txBody>
      </p:sp>
      <p:sp>
        <p:nvSpPr>
          <p:cNvPr id="10" name="Google Shape;10;p1"/>
          <p:cNvSpPr/>
          <p:nvPr/>
        </p:nvSpPr>
        <p:spPr>
          <a:xfrm>
            <a:off x="11365877" y="3594679"/>
            <a:ext cx="10183320" cy="17824000"/>
          </a:xfrm>
          <a:prstGeom prst="roundRect">
            <a:avLst>
              <a:gd name="adj" fmla="val 5862"/>
            </a:avLst>
          </a:prstGeom>
          <a:gradFill>
            <a:gsLst>
              <a:gs pos="0">
                <a:srgbClr val="CDD2DE"/>
              </a:gs>
              <a:gs pos="100000">
                <a:srgbClr val="F3F5FA"/>
              </a:gs>
            </a:gsLst>
            <a:lin ang="16200038" scaled="0"/>
          </a:gradFill>
          <a:ln w="25400" cap="flat" cmpd="sng">
            <a:solidFill>
              <a:srgbClr val="2C3F71">
                <a:alpha val="57650"/>
              </a:srgbClr>
            </a:solidFill>
            <a:prstDash val="solid"/>
            <a:round/>
            <a:headEnd type="none" w="sm" len="sm"/>
            <a:tailEnd type="none" w="sm" len="sm"/>
          </a:ln>
        </p:spPr>
        <p:txBody>
          <a:bodyPr spcFirstLastPara="1" wrap="square" lIns="61920" tIns="30960" rIns="61920" bIns="30960" anchor="ctr" anchorCtr="0">
            <a:noAutofit/>
          </a:bodyPr>
          <a:lstStyle/>
          <a:p>
            <a:pPr marL="0" marR="0" lvl="0" indent="0" algn="ctr" rtl="0">
              <a:spcBef>
                <a:spcPts val="0"/>
              </a:spcBef>
              <a:spcAft>
                <a:spcPts val="0"/>
              </a:spcAft>
              <a:buNone/>
            </a:pPr>
            <a:endParaRPr sz="5760">
              <a:solidFill>
                <a:schemeClr val="lt1"/>
              </a:solidFill>
              <a:latin typeface="Calibri"/>
              <a:ea typeface="Calibri"/>
              <a:cs typeface="Calibri"/>
              <a:sym typeface="Calibri"/>
            </a:endParaRPr>
          </a:p>
        </p:txBody>
      </p:sp>
      <p:sp>
        <p:nvSpPr>
          <p:cNvPr id="11" name="Google Shape;11;p1"/>
          <p:cNvSpPr/>
          <p:nvPr/>
        </p:nvSpPr>
        <p:spPr>
          <a:xfrm>
            <a:off x="22040003" y="3594679"/>
            <a:ext cx="10183320" cy="17824000"/>
          </a:xfrm>
          <a:prstGeom prst="roundRect">
            <a:avLst>
              <a:gd name="adj" fmla="val 5862"/>
            </a:avLst>
          </a:prstGeom>
          <a:gradFill>
            <a:gsLst>
              <a:gs pos="0">
                <a:srgbClr val="CDD2DE"/>
              </a:gs>
              <a:gs pos="100000">
                <a:srgbClr val="F3F5FA"/>
              </a:gs>
            </a:gsLst>
            <a:lin ang="16200038" scaled="0"/>
          </a:gradFill>
          <a:ln w="25400" cap="flat" cmpd="sng">
            <a:solidFill>
              <a:srgbClr val="2C3F71">
                <a:alpha val="57650"/>
              </a:srgbClr>
            </a:solidFill>
            <a:prstDash val="solid"/>
            <a:round/>
            <a:headEnd type="none" w="sm" len="sm"/>
            <a:tailEnd type="none" w="sm" len="sm"/>
          </a:ln>
        </p:spPr>
        <p:txBody>
          <a:bodyPr spcFirstLastPara="1" wrap="square" lIns="61920" tIns="30960" rIns="61920" bIns="30960" anchor="ctr" anchorCtr="0">
            <a:noAutofit/>
          </a:bodyPr>
          <a:lstStyle/>
          <a:p>
            <a:pPr marL="0" marR="0" lvl="0" indent="0" algn="ctr" rtl="0">
              <a:spcBef>
                <a:spcPts val="0"/>
              </a:spcBef>
              <a:spcAft>
                <a:spcPts val="0"/>
              </a:spcAft>
              <a:buNone/>
            </a:pPr>
            <a:endParaRPr sz="5760">
              <a:solidFill>
                <a:schemeClr val="lt1"/>
              </a:solidFill>
              <a:latin typeface="Calibri"/>
              <a:ea typeface="Calibri"/>
              <a:cs typeface="Calibri"/>
              <a:sym typeface="Calibri"/>
            </a:endParaRPr>
          </a:p>
        </p:txBody>
      </p:sp>
      <p:grpSp>
        <p:nvGrpSpPr>
          <p:cNvPr id="12" name="Google Shape;12;p1"/>
          <p:cNvGrpSpPr/>
          <p:nvPr/>
        </p:nvGrpSpPr>
        <p:grpSpPr>
          <a:xfrm>
            <a:off x="33113081" y="-36723"/>
            <a:ext cx="8295322" cy="21989436"/>
            <a:chOff x="44157838" y="-55065"/>
            <a:chExt cx="11062200" cy="32973600"/>
          </a:xfrm>
        </p:grpSpPr>
        <p:sp>
          <p:nvSpPr>
            <p:cNvPr id="13" name="Google Shape;13;p1"/>
            <p:cNvSpPr/>
            <p:nvPr/>
          </p:nvSpPr>
          <p:spPr>
            <a:xfrm>
              <a:off x="44157838" y="-55065"/>
              <a:ext cx="11062200" cy="32973600"/>
            </a:xfrm>
            <a:prstGeom prst="rect">
              <a:avLst/>
            </a:prstGeom>
            <a:solidFill>
              <a:srgbClr val="0C0C0C"/>
            </a:solidFill>
            <a:ln>
              <a:noFill/>
            </a:ln>
          </p:spPr>
          <p:txBody>
            <a:bodyPr spcFirstLastPara="1" wrap="square" lIns="120375" tIns="120375" rIns="120375" bIns="0" anchor="t" anchorCtr="0">
              <a:noAutofit/>
            </a:bodyPr>
            <a:lstStyle/>
            <a:p>
              <a:pPr marL="0" marR="0" lvl="0" indent="0" algn="ctr" rtl="0">
                <a:spcBef>
                  <a:spcPts val="0"/>
                </a:spcBef>
                <a:spcAft>
                  <a:spcPts val="0"/>
                </a:spcAft>
                <a:buNone/>
              </a:pPr>
              <a:r>
                <a:rPr lang="en" sz="2880" b="1">
                  <a:solidFill>
                    <a:schemeClr val="lt1"/>
                  </a:solidFill>
                  <a:latin typeface="Trebuchet MS"/>
                  <a:ea typeface="Trebuchet MS"/>
                  <a:cs typeface="Trebuchet MS"/>
                  <a:sym typeface="Trebuchet MS"/>
                </a:rPr>
                <a:t>QUICK START (cont.)</a:t>
              </a:r>
              <a:endParaRPr sz="1440"/>
            </a:p>
            <a:p>
              <a:pPr marL="0" marR="0" lvl="0" indent="0" algn="ctr" rtl="0">
                <a:spcBef>
                  <a:spcPts val="0"/>
                </a:spcBef>
                <a:spcAft>
                  <a:spcPts val="0"/>
                </a:spcAft>
                <a:buNone/>
              </a:pPr>
              <a:endParaRPr sz="2520" b="1">
                <a:solidFill>
                  <a:schemeClr val="lt1"/>
                </a:solidFill>
                <a:latin typeface="Trebuchet MS"/>
                <a:ea typeface="Trebuchet MS"/>
                <a:cs typeface="Trebuchet MS"/>
                <a:sym typeface="Trebuchet MS"/>
              </a:endParaRPr>
            </a:p>
            <a:p>
              <a:pPr marL="0" marR="0" lvl="0" indent="0" algn="ctr" rtl="0">
                <a:spcBef>
                  <a:spcPts val="0"/>
                </a:spcBef>
                <a:spcAft>
                  <a:spcPts val="0"/>
                </a:spcAft>
                <a:buNone/>
              </a:pPr>
              <a:r>
                <a:rPr lang="en" sz="2160" b="1">
                  <a:solidFill>
                    <a:srgbClr val="FFC000"/>
                  </a:solidFill>
                  <a:latin typeface="Trebuchet MS"/>
                  <a:ea typeface="Trebuchet MS"/>
                  <a:cs typeface="Trebuchet MS"/>
                  <a:sym typeface="Trebuchet MS"/>
                </a:rPr>
                <a:t>How to change the template color theme</a:t>
              </a:r>
              <a:endParaRPr sz="1440"/>
            </a:p>
            <a:p>
              <a:pPr marL="0" marR="0" lvl="2" indent="0" algn="l" rtl="0">
                <a:lnSpc>
                  <a:spcPct val="100000"/>
                </a:lnSpc>
                <a:spcBef>
                  <a:spcPts val="0"/>
                </a:spcBef>
                <a:spcAft>
                  <a:spcPts val="0"/>
                </a:spcAft>
                <a:buClr>
                  <a:srgbClr val="BFBFBF"/>
                </a:buClr>
                <a:buFont typeface="Trebuchet MS"/>
                <a:buNone/>
              </a:pPr>
              <a:r>
                <a:rPr lang="en" sz="1440" b="0" i="0" u="none" strike="noStrike" cap="none">
                  <a:solidFill>
                    <a:srgbClr val="BFBFBF"/>
                  </a:solidFill>
                  <a:latin typeface="Trebuchet MS"/>
                  <a:ea typeface="Trebuchet MS"/>
                  <a:cs typeface="Trebuchet MS"/>
                  <a:sym typeface="Trebuchet MS"/>
                </a:rPr>
                <a:t>You can easily change the color theme of your poster by going to the DESIGN menu, click on COLORS, and choose the color theme of your choice. You can also create your own color theme.</a:t>
              </a:r>
              <a:endParaRPr sz="1440"/>
            </a:p>
            <a:p>
              <a:pPr marL="0" marR="0" lvl="2" indent="0" algn="l" rtl="0">
                <a:lnSpc>
                  <a:spcPct val="100000"/>
                </a:lnSpc>
                <a:spcBef>
                  <a:spcPts val="0"/>
                </a:spcBef>
                <a:spcAft>
                  <a:spcPts val="0"/>
                </a:spcAft>
                <a:buClr>
                  <a:schemeClr val="lt1"/>
                </a:buClr>
                <a:buFont typeface="Calibri"/>
                <a:buNone/>
              </a:pPr>
              <a:endParaRPr sz="1440" b="0" i="0" u="none" strike="noStrike" cap="none">
                <a:solidFill>
                  <a:srgbClr val="BFBFBF"/>
                </a:solidFill>
                <a:latin typeface="Trebuchet MS"/>
                <a:ea typeface="Trebuchet MS"/>
                <a:cs typeface="Trebuchet MS"/>
                <a:sym typeface="Trebuchet MS"/>
              </a:endParaRPr>
            </a:p>
            <a:p>
              <a:pPr marL="0" marR="0" lvl="0" indent="0" algn="l" rtl="0">
                <a:spcBef>
                  <a:spcPts val="0"/>
                </a:spcBef>
                <a:spcAft>
                  <a:spcPts val="0"/>
                </a:spcAft>
                <a:buNone/>
              </a:pPr>
              <a:endParaRPr sz="1440" b="0">
                <a:solidFill>
                  <a:srgbClr val="BFBFBF"/>
                </a:solidFill>
                <a:latin typeface="Trebuchet MS"/>
                <a:ea typeface="Trebuchet MS"/>
                <a:cs typeface="Trebuchet MS"/>
                <a:sym typeface="Trebuchet MS"/>
              </a:endParaRPr>
            </a:p>
            <a:p>
              <a:pPr marL="0" marR="0" lvl="0" indent="0" algn="l" rtl="0">
                <a:spcBef>
                  <a:spcPts val="0"/>
                </a:spcBef>
                <a:spcAft>
                  <a:spcPts val="0"/>
                </a:spcAft>
                <a:buNone/>
              </a:pPr>
              <a:endParaRPr sz="1440" b="0">
                <a:solidFill>
                  <a:srgbClr val="BFBFBF"/>
                </a:solidFill>
                <a:latin typeface="Trebuchet MS"/>
                <a:ea typeface="Trebuchet MS"/>
                <a:cs typeface="Trebuchet MS"/>
                <a:sym typeface="Trebuchet MS"/>
              </a:endParaRPr>
            </a:p>
            <a:p>
              <a:pPr marL="0" marR="0" lvl="0" indent="0" algn="l" rtl="0">
                <a:spcBef>
                  <a:spcPts val="0"/>
                </a:spcBef>
                <a:spcAft>
                  <a:spcPts val="0"/>
                </a:spcAft>
                <a:buNone/>
              </a:pPr>
              <a:endParaRPr sz="1440" b="0">
                <a:solidFill>
                  <a:srgbClr val="BFBFBF"/>
                </a:solidFill>
                <a:latin typeface="Trebuchet MS"/>
                <a:ea typeface="Trebuchet MS"/>
                <a:cs typeface="Trebuchet MS"/>
                <a:sym typeface="Trebuchet MS"/>
              </a:endParaRPr>
            </a:p>
            <a:p>
              <a:pPr marL="0" marR="0" lvl="0" indent="0" algn="l" rtl="0">
                <a:spcBef>
                  <a:spcPts val="0"/>
                </a:spcBef>
                <a:spcAft>
                  <a:spcPts val="0"/>
                </a:spcAft>
                <a:buNone/>
              </a:pPr>
              <a:endParaRPr sz="1440" b="0">
                <a:solidFill>
                  <a:srgbClr val="BFBFBF"/>
                </a:solidFill>
                <a:latin typeface="Trebuchet MS"/>
                <a:ea typeface="Trebuchet MS"/>
                <a:cs typeface="Trebuchet MS"/>
                <a:sym typeface="Trebuchet MS"/>
              </a:endParaRPr>
            </a:p>
            <a:p>
              <a:pPr marL="0" marR="0" lvl="0" indent="0" algn="l" rtl="0">
                <a:spcBef>
                  <a:spcPts val="0"/>
                </a:spcBef>
                <a:spcAft>
                  <a:spcPts val="0"/>
                </a:spcAft>
                <a:buNone/>
              </a:pPr>
              <a:endParaRPr sz="1440" b="0">
                <a:solidFill>
                  <a:srgbClr val="BFBFBF"/>
                </a:solidFill>
                <a:latin typeface="Trebuchet MS"/>
                <a:ea typeface="Trebuchet MS"/>
                <a:cs typeface="Trebuchet MS"/>
                <a:sym typeface="Trebuchet MS"/>
              </a:endParaRPr>
            </a:p>
            <a:p>
              <a:pPr marL="0" marR="0" lvl="0" indent="0" algn="l" rtl="0">
                <a:spcBef>
                  <a:spcPts val="0"/>
                </a:spcBef>
                <a:spcAft>
                  <a:spcPts val="0"/>
                </a:spcAft>
                <a:buNone/>
              </a:pPr>
              <a:endParaRPr sz="1440" b="0">
                <a:solidFill>
                  <a:srgbClr val="BFBFBF"/>
                </a:solidFill>
                <a:latin typeface="Trebuchet MS"/>
                <a:ea typeface="Trebuchet MS"/>
                <a:cs typeface="Trebuchet MS"/>
                <a:sym typeface="Trebuchet MS"/>
              </a:endParaRPr>
            </a:p>
            <a:p>
              <a:pPr marL="0" marR="0" lvl="0" indent="0" algn="l" rtl="0">
                <a:spcBef>
                  <a:spcPts val="0"/>
                </a:spcBef>
                <a:spcAft>
                  <a:spcPts val="0"/>
                </a:spcAft>
                <a:buNone/>
              </a:pPr>
              <a:r>
                <a:rPr lang="en" sz="1440" b="0">
                  <a:solidFill>
                    <a:srgbClr val="BFBFBF"/>
                  </a:solidFill>
                  <a:latin typeface="Trebuchet MS"/>
                  <a:ea typeface="Trebuchet MS"/>
                  <a:cs typeface="Trebuchet MS"/>
                  <a:sym typeface="Trebuchet MS"/>
                </a:rPr>
                <a:t>You can also manually change the color of your background by going to VIEW &gt; SLIDE MASTER.  After you finish working on the master be sure to go to VIEW &gt; NORMAL to continue working on your poster.</a:t>
              </a:r>
              <a:endParaRPr sz="1440"/>
            </a:p>
            <a:p>
              <a:pPr marL="0" marR="0" lvl="0" indent="0" algn="l" rtl="0">
                <a:spcBef>
                  <a:spcPts val="0"/>
                </a:spcBef>
                <a:spcAft>
                  <a:spcPts val="0"/>
                </a:spcAft>
                <a:buNone/>
              </a:pPr>
              <a:endParaRPr sz="1440" b="0">
                <a:solidFill>
                  <a:srgbClr val="BFBFBF"/>
                </a:solidFill>
                <a:latin typeface="Trebuchet MS"/>
                <a:ea typeface="Trebuchet MS"/>
                <a:cs typeface="Trebuchet MS"/>
                <a:sym typeface="Trebuchet MS"/>
              </a:endParaRPr>
            </a:p>
            <a:p>
              <a:pPr marL="0" marR="0" lvl="0" indent="0" algn="ctr" rtl="0">
                <a:spcBef>
                  <a:spcPts val="0"/>
                </a:spcBef>
                <a:spcAft>
                  <a:spcPts val="0"/>
                </a:spcAft>
                <a:buNone/>
              </a:pPr>
              <a:r>
                <a:rPr lang="en" sz="2160" b="1">
                  <a:solidFill>
                    <a:srgbClr val="FFC000"/>
                  </a:solidFill>
                  <a:latin typeface="Trebuchet MS"/>
                  <a:ea typeface="Trebuchet MS"/>
                  <a:cs typeface="Trebuchet MS"/>
                  <a:sym typeface="Trebuchet MS"/>
                </a:rPr>
                <a:t>How to add Text</a:t>
              </a:r>
              <a:endParaRPr sz="1440"/>
            </a:p>
            <a:p>
              <a:pPr marL="2194560" marR="0" lvl="2" indent="0" algn="l" rtl="0">
                <a:spcBef>
                  <a:spcPts val="0"/>
                </a:spcBef>
                <a:spcAft>
                  <a:spcPts val="0"/>
                </a:spcAft>
                <a:buNone/>
              </a:pPr>
              <a:r>
                <a:rPr lang="en" sz="1440" b="0" i="0" u="none" strike="noStrike" cap="none">
                  <a:solidFill>
                    <a:srgbClr val="BFBFBF"/>
                  </a:solidFill>
                  <a:latin typeface="Trebuchet MS"/>
                  <a:ea typeface="Trebuchet MS"/>
                  <a:cs typeface="Trebuchet MS"/>
                  <a:sym typeface="Trebuchet MS"/>
                </a:rPr>
                <a:t>The template comes with a number of pre-formatted placeholders for headers and text blocks. You can add more blocks by copying and pasting the existing ones or by adding a text box from the HOME menu. </a:t>
              </a:r>
              <a:endParaRPr sz="1440"/>
            </a:p>
            <a:p>
              <a:pPr marL="1005840" marR="0" lvl="2" indent="0" algn="l" rtl="0">
                <a:spcBef>
                  <a:spcPts val="0"/>
                </a:spcBef>
                <a:spcAft>
                  <a:spcPts val="0"/>
                </a:spcAft>
                <a:buNone/>
              </a:pPr>
              <a:endParaRPr sz="1440" b="0" i="0" u="none" strike="noStrike" cap="none">
                <a:solidFill>
                  <a:srgbClr val="BFBFBF"/>
                </a:solidFill>
                <a:latin typeface="Trebuchet MS"/>
                <a:ea typeface="Trebuchet MS"/>
                <a:cs typeface="Trebuchet MS"/>
                <a:sym typeface="Trebuchet MS"/>
              </a:endParaRPr>
            </a:p>
            <a:p>
              <a:pPr marL="0" marR="0" lvl="0" indent="0" algn="ctr" rtl="0">
                <a:lnSpc>
                  <a:spcPct val="100000"/>
                </a:lnSpc>
                <a:spcBef>
                  <a:spcPts val="0"/>
                </a:spcBef>
                <a:spcAft>
                  <a:spcPts val="0"/>
                </a:spcAft>
                <a:buClr>
                  <a:srgbClr val="BFBFBF"/>
                </a:buClr>
                <a:buFont typeface="Trebuchet MS"/>
                <a:buNone/>
              </a:pPr>
              <a:r>
                <a:rPr lang="en" sz="1440" b="0">
                  <a:solidFill>
                    <a:srgbClr val="BFBFBF"/>
                  </a:solidFill>
                  <a:latin typeface="Trebuchet MS"/>
                  <a:ea typeface="Trebuchet MS"/>
                  <a:cs typeface="Trebuchet MS"/>
                  <a:sym typeface="Trebuchet MS"/>
                </a:rPr>
                <a:t> </a:t>
              </a:r>
              <a:r>
                <a:rPr lang="en" sz="2160" b="1" i="0" u="none" strike="noStrike" cap="none">
                  <a:solidFill>
                    <a:srgbClr val="FFC000"/>
                  </a:solidFill>
                  <a:latin typeface="Trebuchet MS"/>
                  <a:ea typeface="Trebuchet MS"/>
                  <a:cs typeface="Trebuchet MS"/>
                  <a:sym typeface="Trebuchet MS"/>
                </a:rPr>
                <a:t>Text size</a:t>
              </a:r>
              <a:endParaRPr sz="1440"/>
            </a:p>
            <a:p>
              <a:pPr marL="0" marR="0" lvl="0" indent="0" algn="l" rtl="0">
                <a:lnSpc>
                  <a:spcPct val="100000"/>
                </a:lnSpc>
                <a:spcBef>
                  <a:spcPts val="0"/>
                </a:spcBef>
                <a:spcAft>
                  <a:spcPts val="0"/>
                </a:spcAft>
                <a:buClr>
                  <a:srgbClr val="BFBFBF"/>
                </a:buClr>
                <a:buFont typeface="Trebuchet MS"/>
                <a:buNone/>
              </a:pPr>
              <a:r>
                <a:rPr lang="en" sz="1440" b="0" i="0" u="none" strike="noStrike" cap="none">
                  <a:solidFill>
                    <a:srgbClr val="BFBFBF"/>
                  </a:solidFill>
                  <a:latin typeface="Trebuchet MS"/>
                  <a:ea typeface="Trebuchet MS"/>
                  <a:cs typeface="Trebuchet MS"/>
                  <a:sym typeface="Trebuchet MS"/>
                </a:rPr>
                <a:t>Adjust the size of your text based on how much content you have to present. The default template text offers a good starting point. Follow the conference requirements.</a:t>
              </a:r>
              <a:endParaRPr sz="1440" b="0">
                <a:solidFill>
                  <a:srgbClr val="BFBFBF"/>
                </a:solidFill>
                <a:latin typeface="Trebuchet MS"/>
                <a:ea typeface="Trebuchet MS"/>
                <a:cs typeface="Trebuchet MS"/>
                <a:sym typeface="Trebuchet MS"/>
              </a:endParaRPr>
            </a:p>
            <a:p>
              <a:pPr marL="1005840" marR="0" lvl="2" indent="0" algn="l" rtl="0">
                <a:spcBef>
                  <a:spcPts val="0"/>
                </a:spcBef>
                <a:spcAft>
                  <a:spcPts val="0"/>
                </a:spcAft>
                <a:buNone/>
              </a:pPr>
              <a:endParaRPr sz="1440" b="0" i="0" u="none" strike="noStrike" cap="none">
                <a:solidFill>
                  <a:srgbClr val="BFBFBF"/>
                </a:solidFill>
                <a:latin typeface="Trebuchet MS"/>
                <a:ea typeface="Trebuchet MS"/>
                <a:cs typeface="Trebuchet MS"/>
                <a:sym typeface="Trebuchet MS"/>
              </a:endParaRPr>
            </a:p>
            <a:p>
              <a:pPr marL="0" marR="0" lvl="0" indent="0" algn="ctr" rtl="0">
                <a:spcBef>
                  <a:spcPts val="0"/>
                </a:spcBef>
                <a:spcAft>
                  <a:spcPts val="0"/>
                </a:spcAft>
                <a:buNone/>
              </a:pPr>
              <a:r>
                <a:rPr lang="en" sz="2160" b="1">
                  <a:solidFill>
                    <a:srgbClr val="FFC000"/>
                  </a:solidFill>
                  <a:latin typeface="Trebuchet MS"/>
                  <a:ea typeface="Trebuchet MS"/>
                  <a:cs typeface="Trebuchet MS"/>
                  <a:sym typeface="Trebuchet MS"/>
                </a:rPr>
                <a:t>How to add Tables</a:t>
              </a:r>
              <a:endParaRPr sz="1440"/>
            </a:p>
            <a:p>
              <a:pPr marL="1188720" marR="0" lvl="1" indent="0" algn="l" rtl="0">
                <a:spcBef>
                  <a:spcPts val="0"/>
                </a:spcBef>
                <a:spcAft>
                  <a:spcPts val="0"/>
                </a:spcAft>
                <a:buNone/>
              </a:pPr>
              <a:r>
                <a:rPr lang="en" sz="1440" b="0" i="0" u="none" strike="noStrike" cap="none">
                  <a:solidFill>
                    <a:srgbClr val="BFBFBF"/>
                  </a:solidFill>
                  <a:latin typeface="Trebuchet MS"/>
                  <a:ea typeface="Trebuchet MS"/>
                  <a:cs typeface="Trebuchet MS"/>
                  <a:sym typeface="Trebuchet MS"/>
                </a:rPr>
                <a:t>To add a table from scratch go to the INSERT menu and </a:t>
              </a:r>
              <a:br>
                <a:rPr lang="en" sz="1440" b="0" i="0" u="none" strike="noStrike" cap="none">
                  <a:solidFill>
                    <a:srgbClr val="BFBFBF"/>
                  </a:solidFill>
                  <a:latin typeface="Trebuchet MS"/>
                  <a:ea typeface="Trebuchet MS"/>
                  <a:cs typeface="Trebuchet MS"/>
                  <a:sym typeface="Trebuchet MS"/>
                </a:rPr>
              </a:br>
              <a:r>
                <a:rPr lang="en" sz="1440" b="0" i="0" u="none" strike="noStrike" cap="none">
                  <a:solidFill>
                    <a:srgbClr val="BFBFBF"/>
                  </a:solidFill>
                  <a:latin typeface="Trebuchet MS"/>
                  <a:ea typeface="Trebuchet MS"/>
                  <a:cs typeface="Trebuchet MS"/>
                  <a:sym typeface="Trebuchet MS"/>
                </a:rPr>
                <a:t>click on TABLE. A drop-down box will help you select rows and columns. </a:t>
              </a:r>
              <a:endParaRPr sz="1440"/>
            </a:p>
            <a:p>
              <a:pPr marL="0" marR="0" lvl="0" indent="0" algn="l" rtl="0">
                <a:spcBef>
                  <a:spcPts val="0"/>
                </a:spcBef>
                <a:spcAft>
                  <a:spcPts val="0"/>
                </a:spcAft>
                <a:buNone/>
              </a:pPr>
              <a:r>
                <a:rPr lang="en" sz="1440" b="0">
                  <a:solidFill>
                    <a:srgbClr val="BFBFBF"/>
                  </a:solidFill>
                  <a:latin typeface="Trebuchet MS"/>
                  <a:ea typeface="Trebuchet MS"/>
                  <a:cs typeface="Trebuchet MS"/>
                  <a:sym typeface="Trebuchet MS"/>
                </a:rPr>
                <a:t>You can also copy and a paste a table from Word or another PowerPoint document. A pasted table may need to be re-formatted by RIGHT-CLICK &gt; FORMAT SHAPE, TEXT BOX, Margins.</a:t>
              </a:r>
              <a:endParaRPr sz="1440"/>
            </a:p>
            <a:p>
              <a:pPr marL="0" marR="0" lvl="0" indent="0" algn="l" rtl="0">
                <a:spcBef>
                  <a:spcPts val="0"/>
                </a:spcBef>
                <a:spcAft>
                  <a:spcPts val="0"/>
                </a:spcAft>
                <a:buNone/>
              </a:pPr>
              <a:endParaRPr sz="1440" b="0">
                <a:solidFill>
                  <a:srgbClr val="BFBFBF"/>
                </a:solidFill>
                <a:latin typeface="Trebuchet MS"/>
                <a:ea typeface="Trebuchet MS"/>
                <a:cs typeface="Trebuchet MS"/>
                <a:sym typeface="Trebuchet MS"/>
              </a:endParaRPr>
            </a:p>
            <a:p>
              <a:pPr marL="0" marR="0" lvl="0" indent="0" algn="ctr" rtl="0">
                <a:lnSpc>
                  <a:spcPct val="100000"/>
                </a:lnSpc>
                <a:spcBef>
                  <a:spcPts val="0"/>
                </a:spcBef>
                <a:spcAft>
                  <a:spcPts val="0"/>
                </a:spcAft>
                <a:buClr>
                  <a:srgbClr val="FFC000"/>
                </a:buClr>
                <a:buFont typeface="Trebuchet MS"/>
                <a:buNone/>
              </a:pPr>
              <a:r>
                <a:rPr lang="en" sz="2160" b="1" i="0" u="none" strike="noStrike" cap="none">
                  <a:solidFill>
                    <a:srgbClr val="FFC000"/>
                  </a:solidFill>
                  <a:latin typeface="Trebuchet MS"/>
                  <a:ea typeface="Trebuchet MS"/>
                  <a:cs typeface="Trebuchet MS"/>
                  <a:sym typeface="Trebuchet MS"/>
                </a:rPr>
                <a:t>Graphs / Charts</a:t>
              </a:r>
              <a:endParaRPr sz="1440"/>
            </a:p>
            <a:p>
              <a:pPr marL="0" marR="0" lvl="0" indent="0" algn="l" rtl="0">
                <a:lnSpc>
                  <a:spcPct val="100000"/>
                </a:lnSpc>
                <a:spcBef>
                  <a:spcPts val="0"/>
                </a:spcBef>
                <a:spcAft>
                  <a:spcPts val="0"/>
                </a:spcAft>
                <a:buClr>
                  <a:srgbClr val="BFBFBF"/>
                </a:buClr>
                <a:buFont typeface="Trebuchet MS"/>
                <a:buNone/>
              </a:pPr>
              <a:r>
                <a:rPr lang="en" sz="1440" b="0" i="0" u="none" strike="noStrike" cap="none">
                  <a:solidFill>
                    <a:srgbClr val="BFBFBF"/>
                  </a:solidFill>
                  <a:latin typeface="Trebuchet MS"/>
                  <a:ea typeface="Trebuchet MS"/>
                  <a:cs typeface="Trebuchet MS"/>
                  <a:sym typeface="Trebuchet MS"/>
                </a:rPr>
                <a:t>You can simply copy and paste charts and graphs from Excel or Word. Some reformatting may be required depending on how the original document has been created.</a:t>
              </a:r>
              <a:endParaRPr sz="1440"/>
            </a:p>
            <a:p>
              <a:pPr marL="0" marR="0" lvl="0" indent="0" algn="l" rtl="0">
                <a:lnSpc>
                  <a:spcPct val="100000"/>
                </a:lnSpc>
                <a:spcBef>
                  <a:spcPts val="0"/>
                </a:spcBef>
                <a:spcAft>
                  <a:spcPts val="0"/>
                </a:spcAft>
                <a:buClr>
                  <a:schemeClr val="lt1"/>
                </a:buClr>
                <a:buFont typeface="Calibri"/>
                <a:buNone/>
              </a:pPr>
              <a:endParaRPr sz="1440" b="0" i="0" u="none" strike="noStrike" cap="none">
                <a:solidFill>
                  <a:srgbClr val="BFBFBF"/>
                </a:solidFill>
                <a:latin typeface="Trebuchet MS"/>
                <a:ea typeface="Trebuchet MS"/>
                <a:cs typeface="Trebuchet MS"/>
                <a:sym typeface="Trebuchet MS"/>
              </a:endParaRPr>
            </a:p>
            <a:p>
              <a:pPr marL="0" marR="0" lvl="0" indent="0" algn="ctr" rtl="0">
                <a:lnSpc>
                  <a:spcPct val="100000"/>
                </a:lnSpc>
                <a:spcBef>
                  <a:spcPts val="0"/>
                </a:spcBef>
                <a:spcAft>
                  <a:spcPts val="0"/>
                </a:spcAft>
                <a:buClr>
                  <a:srgbClr val="FFC000"/>
                </a:buClr>
                <a:buFont typeface="Trebuchet MS"/>
                <a:buNone/>
              </a:pPr>
              <a:r>
                <a:rPr lang="en" sz="2160" b="1" i="0" u="none" strike="noStrike" cap="none">
                  <a:solidFill>
                    <a:srgbClr val="FFC000"/>
                  </a:solidFill>
                  <a:latin typeface="Trebuchet MS"/>
                  <a:ea typeface="Trebuchet MS"/>
                  <a:cs typeface="Trebuchet MS"/>
                  <a:sym typeface="Trebuchet MS"/>
                </a:rPr>
                <a:t>How to change the column configuration</a:t>
              </a:r>
              <a:endParaRPr sz="1440"/>
            </a:p>
            <a:p>
              <a:pPr marL="0" marR="0" lvl="0" indent="0" algn="l" rtl="0">
                <a:lnSpc>
                  <a:spcPct val="100000"/>
                </a:lnSpc>
                <a:spcBef>
                  <a:spcPts val="0"/>
                </a:spcBef>
                <a:spcAft>
                  <a:spcPts val="0"/>
                </a:spcAft>
                <a:buClr>
                  <a:srgbClr val="BFBFBF"/>
                </a:buClr>
                <a:buFont typeface="Trebuchet MS"/>
                <a:buNone/>
              </a:pPr>
              <a:r>
                <a:rPr lang="en" sz="1440" b="0" i="0" u="none" strike="noStrike" cap="none">
                  <a:solidFill>
                    <a:srgbClr val="BFBFBF"/>
                  </a:solidFill>
                  <a:latin typeface="Trebuchet MS"/>
                  <a:ea typeface="Trebuchet MS"/>
                  <a:cs typeface="Trebuchet MS"/>
                  <a:sym typeface="Trebuchet MS"/>
                </a:rPr>
                <a:t>RIGHT-CLICK on the poster background and select LAYOUT to see the column options available for this template. The poster columns can also be customized on the Master. VIEW &gt; MASTER.</a:t>
              </a:r>
              <a:endParaRPr sz="1440"/>
            </a:p>
            <a:p>
              <a:pPr marL="0" marR="0" lvl="0" indent="0" algn="ctr" rtl="0">
                <a:lnSpc>
                  <a:spcPct val="100000"/>
                </a:lnSpc>
                <a:spcBef>
                  <a:spcPts val="0"/>
                </a:spcBef>
                <a:spcAft>
                  <a:spcPts val="0"/>
                </a:spcAft>
                <a:buClr>
                  <a:schemeClr val="lt1"/>
                </a:buClr>
                <a:buFont typeface="Calibri"/>
                <a:buNone/>
              </a:pPr>
              <a:endParaRPr sz="2160" b="1" i="0" u="none" strike="noStrike" cap="none">
                <a:solidFill>
                  <a:srgbClr val="FFC000"/>
                </a:solidFill>
                <a:latin typeface="Trebuchet MS"/>
                <a:ea typeface="Trebuchet MS"/>
                <a:cs typeface="Trebuchet MS"/>
                <a:sym typeface="Trebuchet MS"/>
              </a:endParaRPr>
            </a:p>
            <a:p>
              <a:pPr marL="0" marR="0" lvl="0" indent="0" algn="ctr" rtl="0">
                <a:lnSpc>
                  <a:spcPct val="100000"/>
                </a:lnSpc>
                <a:spcBef>
                  <a:spcPts val="0"/>
                </a:spcBef>
                <a:spcAft>
                  <a:spcPts val="0"/>
                </a:spcAft>
                <a:buClr>
                  <a:srgbClr val="FFC000"/>
                </a:buClr>
                <a:buFont typeface="Trebuchet MS"/>
                <a:buNone/>
              </a:pPr>
              <a:r>
                <a:rPr lang="en" sz="2160" b="1" i="0" u="none" strike="noStrike" cap="none">
                  <a:solidFill>
                    <a:srgbClr val="FFC000"/>
                  </a:solidFill>
                  <a:latin typeface="Trebuchet MS"/>
                  <a:ea typeface="Trebuchet MS"/>
                  <a:cs typeface="Trebuchet MS"/>
                  <a:sym typeface="Trebuchet MS"/>
                </a:rPr>
                <a:t>How to remove the info bars</a:t>
              </a:r>
              <a:endParaRPr sz="1440"/>
            </a:p>
            <a:p>
              <a:pPr marL="0" marR="0" lvl="0" indent="0" algn="l" rtl="0">
                <a:lnSpc>
                  <a:spcPct val="100000"/>
                </a:lnSpc>
                <a:spcBef>
                  <a:spcPts val="0"/>
                </a:spcBef>
                <a:spcAft>
                  <a:spcPts val="0"/>
                </a:spcAft>
                <a:buClr>
                  <a:srgbClr val="BFBFBF"/>
                </a:buClr>
                <a:buFont typeface="Trebuchet MS"/>
                <a:buNone/>
              </a:pPr>
              <a:r>
                <a:rPr lang="en" sz="1440" b="0" i="0" u="none" strike="noStrike" cap="none">
                  <a:solidFill>
                    <a:srgbClr val="BFBFBF"/>
                  </a:solidFill>
                  <a:latin typeface="Trebuchet MS"/>
                  <a:ea typeface="Trebuchet MS"/>
                  <a:cs typeface="Trebuchet MS"/>
                  <a:sym typeface="Trebuchet MS"/>
                </a:rPr>
                <a:t>If you are working in PowerPoint for Windows and have finished your poster, save as PDF and the bars will not be included. You can also delete them by going to VIEW &gt; MASTER. On the Mac adjust the Page-Setup to match the Page-Setup in PowerPoint before you create a PDF. You can also delete them from the Slide Master.</a:t>
              </a:r>
              <a:endParaRPr sz="1440"/>
            </a:p>
            <a:p>
              <a:pPr marL="0" marR="0" lvl="0" indent="0" algn="l" rtl="0">
                <a:lnSpc>
                  <a:spcPct val="100000"/>
                </a:lnSpc>
                <a:spcBef>
                  <a:spcPts val="0"/>
                </a:spcBef>
                <a:spcAft>
                  <a:spcPts val="0"/>
                </a:spcAft>
                <a:buClr>
                  <a:schemeClr val="lt1"/>
                </a:buClr>
                <a:buFont typeface="Calibri"/>
                <a:buNone/>
              </a:pPr>
              <a:endParaRPr sz="1440" b="0" i="0" u="none" strike="noStrike" cap="none">
                <a:solidFill>
                  <a:srgbClr val="BFBFBF"/>
                </a:solidFill>
                <a:latin typeface="Trebuchet MS"/>
                <a:ea typeface="Trebuchet MS"/>
                <a:cs typeface="Trebuchet MS"/>
                <a:sym typeface="Trebuchet MS"/>
              </a:endParaRPr>
            </a:p>
            <a:p>
              <a:pPr marL="0" marR="0" lvl="0" indent="0" algn="ctr" rtl="0">
                <a:lnSpc>
                  <a:spcPct val="100000"/>
                </a:lnSpc>
                <a:spcBef>
                  <a:spcPts val="0"/>
                </a:spcBef>
                <a:spcAft>
                  <a:spcPts val="0"/>
                </a:spcAft>
                <a:buClr>
                  <a:srgbClr val="FFC000"/>
                </a:buClr>
                <a:buFont typeface="Trebuchet MS"/>
                <a:buNone/>
              </a:pPr>
              <a:r>
                <a:rPr lang="en" sz="2160" b="1" i="0" u="none" strike="noStrike" cap="none">
                  <a:solidFill>
                    <a:srgbClr val="FFC000"/>
                  </a:solidFill>
                  <a:latin typeface="Trebuchet MS"/>
                  <a:ea typeface="Trebuchet MS"/>
                  <a:cs typeface="Trebuchet MS"/>
                  <a:sym typeface="Trebuchet MS"/>
                </a:rPr>
                <a:t>Save your work</a:t>
              </a:r>
              <a:endParaRPr sz="1440"/>
            </a:p>
            <a:p>
              <a:pPr marL="0" marR="0" lvl="0" indent="0" algn="l" rtl="0">
                <a:lnSpc>
                  <a:spcPct val="100000"/>
                </a:lnSpc>
                <a:spcBef>
                  <a:spcPts val="0"/>
                </a:spcBef>
                <a:spcAft>
                  <a:spcPts val="0"/>
                </a:spcAft>
                <a:buClr>
                  <a:srgbClr val="BFBFBF"/>
                </a:buClr>
                <a:buFont typeface="Trebuchet MS"/>
                <a:buNone/>
              </a:pPr>
              <a:r>
                <a:rPr lang="en" sz="1440" b="0" i="0" u="none" strike="noStrike" cap="none">
                  <a:solidFill>
                    <a:srgbClr val="BFBFBF"/>
                  </a:solidFill>
                  <a:latin typeface="Trebuchet MS"/>
                  <a:ea typeface="Trebuchet MS"/>
                  <a:cs typeface="Trebuchet MS"/>
                  <a:sym typeface="Trebuchet MS"/>
                </a:rPr>
                <a:t>Save your template as a PowerPoint document. For printing, save as PowerPoint or “Print-quality” PDF.</a:t>
              </a:r>
              <a:endParaRPr sz="1440"/>
            </a:p>
            <a:p>
              <a:pPr marL="0" marR="0" lvl="0" indent="0" algn="l" rtl="0">
                <a:lnSpc>
                  <a:spcPct val="100000"/>
                </a:lnSpc>
                <a:spcBef>
                  <a:spcPts val="0"/>
                </a:spcBef>
                <a:spcAft>
                  <a:spcPts val="0"/>
                </a:spcAft>
                <a:buClr>
                  <a:schemeClr val="lt1"/>
                </a:buClr>
                <a:buFont typeface="Calibri"/>
                <a:buNone/>
              </a:pPr>
              <a:endParaRPr sz="1440" b="0">
                <a:solidFill>
                  <a:srgbClr val="BFBFBF"/>
                </a:solidFill>
                <a:latin typeface="Trebuchet MS"/>
                <a:ea typeface="Trebuchet MS"/>
                <a:cs typeface="Trebuchet MS"/>
                <a:sym typeface="Trebuchet MS"/>
              </a:endParaRPr>
            </a:p>
            <a:p>
              <a:pPr marL="0" marR="0" lvl="0" indent="0" algn="ctr" rtl="0">
                <a:lnSpc>
                  <a:spcPct val="100000"/>
                </a:lnSpc>
                <a:spcBef>
                  <a:spcPts val="0"/>
                </a:spcBef>
                <a:spcAft>
                  <a:spcPts val="0"/>
                </a:spcAft>
                <a:buClr>
                  <a:srgbClr val="FFC000"/>
                </a:buClr>
                <a:buFont typeface="Trebuchet MS"/>
                <a:buNone/>
              </a:pPr>
              <a:r>
                <a:rPr lang="en" sz="2160" b="1" i="0" u="none" strike="noStrike" cap="none">
                  <a:solidFill>
                    <a:srgbClr val="FFC000"/>
                  </a:solidFill>
                  <a:latin typeface="Trebuchet MS"/>
                  <a:ea typeface="Trebuchet MS"/>
                  <a:cs typeface="Trebuchet MS"/>
                  <a:sym typeface="Trebuchet MS"/>
                </a:rPr>
                <a:t>Print your poster</a:t>
              </a:r>
              <a:endParaRPr sz="1440"/>
            </a:p>
            <a:p>
              <a:pPr marL="0" marR="0" lvl="0" indent="0" algn="l" rtl="0">
                <a:lnSpc>
                  <a:spcPct val="100000"/>
                </a:lnSpc>
                <a:spcBef>
                  <a:spcPts val="0"/>
                </a:spcBef>
                <a:spcAft>
                  <a:spcPts val="0"/>
                </a:spcAft>
                <a:buClr>
                  <a:srgbClr val="BFBFBF"/>
                </a:buClr>
                <a:buFont typeface="Trebuchet MS"/>
                <a:buNone/>
              </a:pPr>
              <a:r>
                <a:rPr lang="en" sz="1440" b="0" i="0" u="none" strike="noStrike" cap="none">
                  <a:solidFill>
                    <a:srgbClr val="BFBFBF"/>
                  </a:solidFill>
                  <a:latin typeface="Trebuchet MS"/>
                  <a:ea typeface="Trebuchet MS"/>
                  <a:cs typeface="Trebuchet MS"/>
                  <a:sym typeface="Trebuchet MS"/>
                </a:rPr>
                <a:t>When you are ready to have your poster printed go online to PosterPresentations.com and click on the “Order Your Poster” button. Choose the poster type the best suits your needs and submit your order. If you submit a PowerPoint document you will be receiving a PDF proof for your approval prior to printing. If your order is placed and paid for before noon, Pacific, Monday through Friday, your order will ship out that same day. Next day, Second day, Third day, and Free Ground services are offered. Go to PosterPresentations.com for more information.</a:t>
              </a:r>
              <a:endParaRPr sz="1440"/>
            </a:p>
            <a:p>
              <a:pPr marL="0" marR="0" lvl="0" indent="0" algn="l" rtl="0">
                <a:lnSpc>
                  <a:spcPct val="100000"/>
                </a:lnSpc>
                <a:spcBef>
                  <a:spcPts val="0"/>
                </a:spcBef>
                <a:spcAft>
                  <a:spcPts val="0"/>
                </a:spcAft>
                <a:buClr>
                  <a:schemeClr val="lt1"/>
                </a:buClr>
                <a:buFont typeface="Calibri"/>
                <a:buNone/>
              </a:pPr>
              <a:endParaRPr sz="1800" b="0" i="0" u="none" strike="noStrike" cap="none">
                <a:solidFill>
                  <a:srgbClr val="BFBFBF"/>
                </a:solidFill>
                <a:latin typeface="Trebuchet MS"/>
                <a:ea typeface="Trebuchet MS"/>
                <a:cs typeface="Trebuchet MS"/>
                <a:sym typeface="Trebuchet MS"/>
              </a:endParaRPr>
            </a:p>
          </p:txBody>
        </p:sp>
        <p:pic>
          <p:nvPicPr>
            <p:cNvPr id="14" name="Google Shape;14;p1"/>
            <p:cNvPicPr preferRelativeResize="0"/>
            <p:nvPr/>
          </p:nvPicPr>
          <p:blipFill rotWithShape="1">
            <a:blip r:embed="rId4">
              <a:alphaModFix/>
            </a:blip>
            <a:srcRect/>
            <a:stretch/>
          </p:blipFill>
          <p:spPr>
            <a:xfrm>
              <a:off x="46915678" y="3349444"/>
              <a:ext cx="5586300" cy="2063700"/>
            </a:xfrm>
            <a:prstGeom prst="rect">
              <a:avLst/>
            </a:prstGeom>
            <a:noFill/>
            <a:ln>
              <a:noFill/>
            </a:ln>
          </p:spPr>
        </p:pic>
        <p:pic>
          <p:nvPicPr>
            <p:cNvPr id="15" name="Google Shape;15;p1"/>
            <p:cNvPicPr preferRelativeResize="0"/>
            <p:nvPr/>
          </p:nvPicPr>
          <p:blipFill rotWithShape="1">
            <a:blip r:embed="rId5">
              <a:alphaModFix/>
            </a:blip>
            <a:srcRect/>
            <a:stretch/>
          </p:blipFill>
          <p:spPr>
            <a:xfrm>
              <a:off x="44621819" y="7740040"/>
              <a:ext cx="2969700" cy="1370700"/>
            </a:xfrm>
            <a:prstGeom prst="rect">
              <a:avLst/>
            </a:prstGeom>
            <a:noFill/>
            <a:ln>
              <a:noFill/>
            </a:ln>
          </p:spPr>
        </p:pic>
        <p:pic>
          <p:nvPicPr>
            <p:cNvPr id="16" name="Google Shape;16;p1"/>
            <p:cNvPicPr preferRelativeResize="0"/>
            <p:nvPr/>
          </p:nvPicPr>
          <p:blipFill rotWithShape="1">
            <a:blip r:embed="rId6">
              <a:alphaModFix/>
            </a:blip>
            <a:srcRect/>
            <a:stretch/>
          </p:blipFill>
          <p:spPr>
            <a:xfrm>
              <a:off x="44629619" y="12347263"/>
              <a:ext cx="1482300" cy="992100"/>
            </a:xfrm>
            <a:prstGeom prst="rect">
              <a:avLst/>
            </a:prstGeom>
            <a:noFill/>
            <a:ln>
              <a:noFill/>
            </a:ln>
          </p:spPr>
        </p:pic>
        <p:grpSp>
          <p:nvGrpSpPr>
            <p:cNvPr id="17" name="Google Shape;17;p1"/>
            <p:cNvGrpSpPr/>
            <p:nvPr/>
          </p:nvGrpSpPr>
          <p:grpSpPr>
            <a:xfrm>
              <a:off x="44485223" y="29413152"/>
              <a:ext cx="10353785" cy="1265416"/>
              <a:chOff x="44200453" y="28362388"/>
              <a:chExt cx="9771409" cy="1090500"/>
            </a:xfrm>
          </p:grpSpPr>
          <p:sp>
            <p:nvSpPr>
              <p:cNvPr id="18" name="Google Shape;18;p1"/>
              <p:cNvSpPr/>
              <p:nvPr/>
            </p:nvSpPr>
            <p:spPr>
              <a:xfrm>
                <a:off x="44200453" y="28362388"/>
                <a:ext cx="9771300" cy="1090500"/>
              </a:xfrm>
              <a:prstGeom prst="roundRect">
                <a:avLst>
                  <a:gd name="adj" fmla="val 16667"/>
                </a:avLst>
              </a:prstGeom>
              <a:solidFill>
                <a:schemeClr val="lt1"/>
              </a:solidFill>
              <a:ln>
                <a:noFill/>
              </a:ln>
            </p:spPr>
            <p:txBody>
              <a:bodyPr spcFirstLastPara="1" wrap="square" lIns="24075" tIns="12025" rIns="24075" bIns="12025" anchor="ctr" anchorCtr="0">
                <a:noAutofit/>
              </a:bodyPr>
              <a:lstStyle/>
              <a:p>
                <a:pPr marL="0" marR="0" lvl="0" indent="0" algn="ctr" rtl="0">
                  <a:spcBef>
                    <a:spcPts val="0"/>
                  </a:spcBef>
                  <a:spcAft>
                    <a:spcPts val="0"/>
                  </a:spcAft>
                  <a:buNone/>
                </a:pPr>
                <a:endParaRPr sz="5760">
                  <a:solidFill>
                    <a:schemeClr val="lt1"/>
                  </a:solidFill>
                  <a:latin typeface="Calibri"/>
                  <a:ea typeface="Calibri"/>
                  <a:cs typeface="Calibri"/>
                  <a:sym typeface="Calibri"/>
                </a:endParaRPr>
              </a:p>
            </p:txBody>
          </p:sp>
          <p:pic>
            <p:nvPicPr>
              <p:cNvPr id="19" name="Google Shape;19;p1" descr="http://t2.gstatic.com/images?q=tbn:ANd9GcR4APHC6TT9w54M2zn_pvCiBxUNcspYPoVxirLRphBoJabfSvu7zw">
                <a:hlinkClick r:id="rId7"/>
              </p:cNvPr>
              <p:cNvPicPr preferRelativeResize="0"/>
              <p:nvPr/>
            </p:nvPicPr>
            <p:blipFill rotWithShape="1">
              <a:blip r:embed="rId8">
                <a:alphaModFix/>
              </a:blip>
              <a:srcRect/>
              <a:stretch/>
            </p:blipFill>
            <p:spPr>
              <a:xfrm>
                <a:off x="44326394" y="28460719"/>
                <a:ext cx="914400" cy="914400"/>
              </a:xfrm>
              <a:prstGeom prst="rect">
                <a:avLst/>
              </a:prstGeom>
              <a:noFill/>
              <a:ln>
                <a:noFill/>
              </a:ln>
            </p:spPr>
          </p:pic>
          <p:sp>
            <p:nvSpPr>
              <p:cNvPr id="20" name="Google Shape;20;p1"/>
              <p:cNvSpPr txBox="1"/>
              <p:nvPr/>
            </p:nvSpPr>
            <p:spPr>
              <a:xfrm>
                <a:off x="45300663" y="28552306"/>
                <a:ext cx="8671200" cy="795600"/>
              </a:xfrm>
              <a:prstGeom prst="rect">
                <a:avLst/>
              </a:prstGeom>
              <a:noFill/>
              <a:ln>
                <a:noFill/>
              </a:ln>
            </p:spPr>
            <p:txBody>
              <a:bodyPr spcFirstLastPara="1" wrap="square" lIns="24075" tIns="12025" rIns="24075" bIns="12025" anchor="t" anchorCtr="0">
                <a:noAutofit/>
              </a:bodyPr>
              <a:lstStyle/>
              <a:p>
                <a:pPr marL="0" marR="0" lvl="0" indent="0" algn="l" rtl="0">
                  <a:spcBef>
                    <a:spcPts val="0"/>
                  </a:spcBef>
                  <a:spcAft>
                    <a:spcPts val="0"/>
                  </a:spcAft>
                  <a:buNone/>
                </a:pPr>
                <a:r>
                  <a:rPr lang="en" sz="1440">
                    <a:solidFill>
                      <a:schemeClr val="dk2"/>
                    </a:solidFill>
                    <a:latin typeface="Trebuchet MS"/>
                    <a:ea typeface="Trebuchet MS"/>
                    <a:cs typeface="Trebuchet MS"/>
                    <a:sym typeface="Trebuchet MS"/>
                  </a:rPr>
                  <a:t>Student discounts are available on our Facebook page.</a:t>
                </a:r>
                <a:br>
                  <a:rPr lang="en" sz="1440">
                    <a:solidFill>
                      <a:schemeClr val="dk2"/>
                    </a:solidFill>
                    <a:latin typeface="Trebuchet MS"/>
                    <a:ea typeface="Trebuchet MS"/>
                    <a:cs typeface="Trebuchet MS"/>
                    <a:sym typeface="Trebuchet MS"/>
                  </a:rPr>
                </a:br>
                <a:r>
                  <a:rPr lang="en" sz="1440">
                    <a:solidFill>
                      <a:schemeClr val="dk2"/>
                    </a:solidFill>
                    <a:latin typeface="Trebuchet MS"/>
                    <a:ea typeface="Trebuchet MS"/>
                    <a:cs typeface="Trebuchet MS"/>
                    <a:sym typeface="Trebuchet MS"/>
                  </a:rPr>
                  <a:t>Go to </a:t>
                </a:r>
                <a:r>
                  <a:rPr lang="en" sz="1440" u="sng">
                    <a:solidFill>
                      <a:schemeClr val="dk2"/>
                    </a:solidFill>
                    <a:latin typeface="Trebuchet MS"/>
                    <a:ea typeface="Trebuchet MS"/>
                    <a:cs typeface="Trebuchet MS"/>
                    <a:sym typeface="Trebuchet MS"/>
                  </a:rPr>
                  <a:t>PosterPresentations.com</a:t>
                </a:r>
                <a:r>
                  <a:rPr lang="en" sz="1440">
                    <a:solidFill>
                      <a:schemeClr val="dk2"/>
                    </a:solidFill>
                    <a:latin typeface="Trebuchet MS"/>
                    <a:ea typeface="Trebuchet MS"/>
                    <a:cs typeface="Trebuchet MS"/>
                    <a:sym typeface="Trebuchet MS"/>
                  </a:rPr>
                  <a:t> and click on the FB icon. </a:t>
                </a:r>
                <a:endParaRPr sz="1440">
                  <a:solidFill>
                    <a:schemeClr val="dk2"/>
                  </a:solidFill>
                  <a:latin typeface="Trebuchet MS"/>
                  <a:ea typeface="Trebuchet MS"/>
                  <a:cs typeface="Trebuchet MS"/>
                  <a:sym typeface="Trebuchet MS"/>
                </a:endParaRPr>
              </a:p>
            </p:txBody>
          </p:sp>
        </p:grpSp>
        <p:sp>
          <p:nvSpPr>
            <p:cNvPr id="21" name="Google Shape;21;p1"/>
            <p:cNvSpPr txBox="1"/>
            <p:nvPr/>
          </p:nvSpPr>
          <p:spPr>
            <a:xfrm>
              <a:off x="44262809" y="31169784"/>
              <a:ext cx="6870300" cy="1533600"/>
            </a:xfrm>
            <a:prstGeom prst="rect">
              <a:avLst/>
            </a:prstGeom>
            <a:noFill/>
            <a:ln>
              <a:noFill/>
            </a:ln>
          </p:spPr>
          <p:txBody>
            <a:bodyPr spcFirstLastPara="1" wrap="square" lIns="17200" tIns="8600" rIns="17200" bIns="8600" anchor="t" anchorCtr="0">
              <a:noAutofit/>
            </a:bodyPr>
            <a:lstStyle/>
            <a:p>
              <a:pPr marL="0" marR="0" lvl="0" indent="0" algn="l" rtl="0">
                <a:lnSpc>
                  <a:spcPct val="92850"/>
                </a:lnSpc>
                <a:spcBef>
                  <a:spcPts val="0"/>
                </a:spcBef>
                <a:spcAft>
                  <a:spcPts val="0"/>
                </a:spcAft>
                <a:buNone/>
              </a:pPr>
              <a:r>
                <a:rPr lang="en" sz="1800">
                  <a:solidFill>
                    <a:schemeClr val="lt1"/>
                  </a:solidFill>
                  <a:latin typeface="Calibri"/>
                  <a:ea typeface="Calibri"/>
                  <a:cs typeface="Calibri"/>
                  <a:sym typeface="Calibri"/>
                </a:rPr>
                <a:t>© 2015 PosterPresentations.com</a:t>
              </a:r>
              <a:br>
                <a:rPr lang="en" sz="1800">
                  <a:solidFill>
                    <a:schemeClr val="lt1"/>
                  </a:solidFill>
                  <a:latin typeface="Calibri"/>
                  <a:ea typeface="Calibri"/>
                  <a:cs typeface="Calibri"/>
                  <a:sym typeface="Calibri"/>
                </a:rPr>
              </a:br>
              <a:r>
                <a:rPr lang="en" sz="1800">
                  <a:solidFill>
                    <a:schemeClr val="lt1"/>
                  </a:solidFill>
                  <a:latin typeface="Calibri"/>
                  <a:ea typeface="Calibri"/>
                  <a:cs typeface="Calibri"/>
                  <a:sym typeface="Calibri"/>
                </a:rPr>
                <a:t>    </a:t>
              </a:r>
              <a:r>
                <a:rPr lang="en" sz="1440">
                  <a:solidFill>
                    <a:schemeClr val="lt1"/>
                  </a:solidFill>
                  <a:latin typeface="Calibri"/>
                  <a:ea typeface="Calibri"/>
                  <a:cs typeface="Calibri"/>
                  <a:sym typeface="Calibri"/>
                </a:rPr>
                <a:t>2117 Fourth Street , Unit C        </a:t>
              </a:r>
              <a:endParaRPr sz="1440"/>
            </a:p>
            <a:p>
              <a:pPr marL="0" marR="0" lvl="0" indent="0" algn="l" rtl="0">
                <a:lnSpc>
                  <a:spcPct val="109235"/>
                </a:lnSpc>
                <a:spcBef>
                  <a:spcPts val="0"/>
                </a:spcBef>
                <a:spcAft>
                  <a:spcPts val="0"/>
                </a:spcAft>
                <a:buNone/>
              </a:pPr>
              <a:r>
                <a:rPr lang="en" sz="1440">
                  <a:solidFill>
                    <a:schemeClr val="lt1"/>
                  </a:solidFill>
                  <a:latin typeface="Calibri"/>
                  <a:ea typeface="Calibri"/>
                  <a:cs typeface="Calibri"/>
                  <a:sym typeface="Calibri"/>
                </a:rPr>
                <a:t>     Berkeley CA 94710</a:t>
              </a:r>
              <a:br>
                <a:rPr lang="en" sz="1440">
                  <a:solidFill>
                    <a:schemeClr val="lt1"/>
                  </a:solidFill>
                  <a:latin typeface="Calibri"/>
                  <a:ea typeface="Calibri"/>
                  <a:cs typeface="Calibri"/>
                  <a:sym typeface="Calibri"/>
                </a:rPr>
              </a:br>
              <a:r>
                <a:rPr lang="en" sz="1440">
                  <a:solidFill>
                    <a:schemeClr val="lt1"/>
                  </a:solidFill>
                  <a:latin typeface="Calibri"/>
                  <a:ea typeface="Calibri"/>
                  <a:cs typeface="Calibri"/>
                  <a:sym typeface="Calibri"/>
                </a:rPr>
                <a:t>    </a:t>
              </a:r>
              <a:r>
                <a:rPr lang="en" sz="1440" b="1">
                  <a:solidFill>
                    <a:srgbClr val="FFFF00"/>
                  </a:solidFill>
                  <a:latin typeface="Calibri"/>
                  <a:ea typeface="Calibri"/>
                  <a:cs typeface="Calibri"/>
                  <a:sym typeface="Calibri"/>
                </a:rPr>
                <a:t>posterpresenter@gmail.com</a:t>
              </a:r>
              <a:endParaRPr sz="1800" b="1">
                <a:solidFill>
                  <a:srgbClr val="FFFF00"/>
                </a:solidFill>
                <a:latin typeface="Calibri"/>
                <a:ea typeface="Calibri"/>
                <a:cs typeface="Calibri"/>
                <a:sym typeface="Calibri"/>
              </a:endParaRPr>
            </a:p>
          </p:txBody>
        </p:sp>
      </p:grpSp>
      <p:grpSp>
        <p:nvGrpSpPr>
          <p:cNvPr id="22" name="Google Shape;22;p1"/>
          <p:cNvGrpSpPr/>
          <p:nvPr/>
        </p:nvGrpSpPr>
        <p:grpSpPr>
          <a:xfrm>
            <a:off x="-8417545" y="0"/>
            <a:ext cx="8262742" cy="21952623"/>
            <a:chOff x="-11225189" y="-1"/>
            <a:chExt cx="11018753" cy="32918400"/>
          </a:xfrm>
        </p:grpSpPr>
        <p:sp>
          <p:nvSpPr>
            <p:cNvPr id="23" name="Google Shape;23;p1"/>
            <p:cNvSpPr/>
            <p:nvPr/>
          </p:nvSpPr>
          <p:spPr>
            <a:xfrm>
              <a:off x="-11216136" y="-1"/>
              <a:ext cx="11009700" cy="32918400"/>
            </a:xfrm>
            <a:prstGeom prst="rect">
              <a:avLst/>
            </a:prstGeom>
            <a:solidFill>
              <a:srgbClr val="0C0C0C"/>
            </a:solidFill>
            <a:ln>
              <a:noFill/>
            </a:ln>
          </p:spPr>
          <p:txBody>
            <a:bodyPr spcFirstLastPara="1" wrap="square" lIns="120375" tIns="120375" rIns="120375" bIns="0" anchor="t" anchorCtr="0">
              <a:noAutofit/>
            </a:bodyPr>
            <a:lstStyle/>
            <a:p>
              <a:pPr marL="0" marR="0" lvl="0" indent="0" algn="ctr" rtl="0">
                <a:lnSpc>
                  <a:spcPct val="100000"/>
                </a:lnSpc>
                <a:spcBef>
                  <a:spcPts val="0"/>
                </a:spcBef>
                <a:spcAft>
                  <a:spcPts val="0"/>
                </a:spcAft>
                <a:buClr>
                  <a:srgbClr val="FF0000"/>
                </a:buClr>
                <a:buFont typeface="Trebuchet MS"/>
                <a:buNone/>
              </a:pPr>
              <a:r>
                <a:rPr lang="en" sz="2160" b="1">
                  <a:solidFill>
                    <a:srgbClr val="FF0000"/>
                  </a:solidFill>
                  <a:latin typeface="Trebuchet MS"/>
                  <a:ea typeface="Trebuchet MS"/>
                  <a:cs typeface="Trebuchet MS"/>
                  <a:sym typeface="Trebuchet MS"/>
                </a:rPr>
                <a:t>(—THIS SIDEBAR DOES NOT PRINT—)</a:t>
              </a:r>
              <a:endParaRPr sz="2160" b="1">
                <a:solidFill>
                  <a:schemeClr val="lt1"/>
                </a:solidFill>
                <a:latin typeface="Trebuchet MS"/>
                <a:ea typeface="Trebuchet MS"/>
                <a:cs typeface="Trebuchet MS"/>
                <a:sym typeface="Trebuchet MS"/>
              </a:endParaRPr>
            </a:p>
            <a:p>
              <a:pPr marL="0" marR="0" lvl="0" indent="0" algn="ctr" rtl="0">
                <a:spcBef>
                  <a:spcPts val="0"/>
                </a:spcBef>
                <a:spcAft>
                  <a:spcPts val="0"/>
                </a:spcAft>
                <a:buNone/>
              </a:pPr>
              <a:r>
                <a:rPr lang="en" sz="2880" b="1">
                  <a:solidFill>
                    <a:schemeClr val="lt1"/>
                  </a:solidFill>
                  <a:latin typeface="Trebuchet MS"/>
                  <a:ea typeface="Trebuchet MS"/>
                  <a:cs typeface="Trebuchet MS"/>
                  <a:sym typeface="Trebuchet MS"/>
                </a:rPr>
                <a:t>DESIGN GUIDE</a:t>
              </a:r>
              <a:endParaRPr sz="1440"/>
            </a:p>
            <a:p>
              <a:pPr marL="0" marR="0" lvl="0" indent="0" algn="ctr" rtl="0">
                <a:spcBef>
                  <a:spcPts val="0"/>
                </a:spcBef>
                <a:spcAft>
                  <a:spcPts val="0"/>
                </a:spcAft>
                <a:buNone/>
              </a:pPr>
              <a:endParaRPr sz="1800" b="1">
                <a:solidFill>
                  <a:schemeClr val="lt1"/>
                </a:solidFill>
                <a:latin typeface="Trebuchet MS"/>
                <a:ea typeface="Trebuchet MS"/>
                <a:cs typeface="Trebuchet MS"/>
                <a:sym typeface="Trebuchet MS"/>
              </a:endParaRPr>
            </a:p>
            <a:p>
              <a:pPr marL="0" marR="0" lvl="0" indent="0" algn="l" rtl="0">
                <a:spcBef>
                  <a:spcPts val="0"/>
                </a:spcBef>
                <a:spcAft>
                  <a:spcPts val="0"/>
                </a:spcAft>
                <a:buNone/>
              </a:pPr>
              <a:r>
                <a:rPr lang="en" sz="1800" i="0">
                  <a:solidFill>
                    <a:schemeClr val="lt1"/>
                  </a:solidFill>
                  <a:latin typeface="Trebuchet MS"/>
                  <a:ea typeface="Trebuchet MS"/>
                  <a:cs typeface="Trebuchet MS"/>
                  <a:sym typeface="Trebuchet MS"/>
                </a:rPr>
                <a:t>This PowerPoint 2007 template produces a 36”x48” presentation poster. </a:t>
              </a:r>
              <a:r>
                <a:rPr lang="en" sz="1800">
                  <a:solidFill>
                    <a:schemeClr val="lt1"/>
                  </a:solidFill>
                  <a:latin typeface="Trebuchet MS"/>
                  <a:ea typeface="Trebuchet MS"/>
                  <a:cs typeface="Trebuchet MS"/>
                  <a:sym typeface="Trebuchet MS"/>
                </a:rPr>
                <a:t>You can use it to create your research poster and save valuable time placing titles, subtitles, text, and graphics. </a:t>
              </a:r>
              <a:endParaRPr sz="1440"/>
            </a:p>
            <a:p>
              <a:pPr marL="0" marR="0" lvl="0" indent="0" algn="l" rtl="0">
                <a:spcBef>
                  <a:spcPts val="0"/>
                </a:spcBef>
                <a:spcAft>
                  <a:spcPts val="0"/>
                </a:spcAft>
                <a:buNone/>
              </a:pPr>
              <a:endParaRPr sz="1800">
                <a:solidFill>
                  <a:schemeClr val="lt1"/>
                </a:solidFill>
                <a:latin typeface="Trebuchet MS"/>
                <a:ea typeface="Trebuchet MS"/>
                <a:cs typeface="Trebuchet MS"/>
                <a:sym typeface="Trebuchet MS"/>
              </a:endParaRPr>
            </a:p>
            <a:p>
              <a:pPr marL="0" marR="0" lvl="0" indent="0" algn="l" rtl="0">
                <a:spcBef>
                  <a:spcPts val="0"/>
                </a:spcBef>
                <a:spcAft>
                  <a:spcPts val="0"/>
                </a:spcAft>
                <a:buNone/>
              </a:pPr>
              <a:r>
                <a:rPr lang="en" sz="1800">
                  <a:solidFill>
                    <a:schemeClr val="lt1"/>
                  </a:solidFill>
                  <a:latin typeface="Trebuchet MS"/>
                  <a:ea typeface="Trebuchet MS"/>
                  <a:cs typeface="Trebuchet MS"/>
                  <a:sym typeface="Trebuchet MS"/>
                </a:rPr>
                <a:t>We provide a series of online tutorials that will guide you through the poster design process and answer your poster production questions. To view our template tutorials, go online to </a:t>
              </a:r>
              <a:r>
                <a:rPr lang="en" sz="1800" b="1">
                  <a:solidFill>
                    <a:srgbClr val="FFC000"/>
                  </a:solidFill>
                  <a:latin typeface="Trebuchet MS"/>
                  <a:ea typeface="Trebuchet MS"/>
                  <a:cs typeface="Trebuchet MS"/>
                  <a:sym typeface="Trebuchet MS"/>
                </a:rPr>
                <a:t>PosterPresentations.com</a:t>
              </a:r>
              <a:r>
                <a:rPr lang="en" sz="1800" b="1">
                  <a:solidFill>
                    <a:schemeClr val="lt1"/>
                  </a:solidFill>
                  <a:latin typeface="Trebuchet MS"/>
                  <a:ea typeface="Trebuchet MS"/>
                  <a:cs typeface="Trebuchet MS"/>
                  <a:sym typeface="Trebuchet MS"/>
                </a:rPr>
                <a:t> </a:t>
              </a:r>
              <a:r>
                <a:rPr lang="en" sz="1800">
                  <a:solidFill>
                    <a:schemeClr val="lt1"/>
                  </a:solidFill>
                  <a:latin typeface="Trebuchet MS"/>
                  <a:ea typeface="Trebuchet MS"/>
                  <a:cs typeface="Trebuchet MS"/>
                  <a:sym typeface="Trebuchet MS"/>
                </a:rPr>
                <a:t>and click on HELP DESK.</a:t>
              </a:r>
              <a:endParaRPr sz="1440"/>
            </a:p>
            <a:p>
              <a:pPr marL="0" marR="0" lvl="0" indent="0" algn="l" rtl="0">
                <a:spcBef>
                  <a:spcPts val="0"/>
                </a:spcBef>
                <a:spcAft>
                  <a:spcPts val="0"/>
                </a:spcAft>
                <a:buNone/>
              </a:pPr>
              <a:endParaRPr sz="1800">
                <a:solidFill>
                  <a:schemeClr val="lt1"/>
                </a:solidFill>
                <a:latin typeface="Trebuchet MS"/>
                <a:ea typeface="Trebuchet MS"/>
                <a:cs typeface="Trebuchet MS"/>
                <a:sym typeface="Trebuchet MS"/>
              </a:endParaRPr>
            </a:p>
            <a:p>
              <a:pPr marL="0" marR="0" lvl="0" indent="0" algn="l" rtl="0">
                <a:spcBef>
                  <a:spcPts val="0"/>
                </a:spcBef>
                <a:spcAft>
                  <a:spcPts val="0"/>
                </a:spcAft>
                <a:buNone/>
              </a:pPr>
              <a:r>
                <a:rPr lang="en" sz="1800">
                  <a:solidFill>
                    <a:schemeClr val="lt1"/>
                  </a:solidFill>
                  <a:latin typeface="Trebuchet MS"/>
                  <a:ea typeface="Trebuchet MS"/>
                  <a:cs typeface="Trebuchet MS"/>
                  <a:sym typeface="Trebuchet MS"/>
                </a:rPr>
                <a:t>When you are ready to print your poster, go online to </a:t>
              </a:r>
              <a:r>
                <a:rPr lang="en" sz="1800" b="0">
                  <a:solidFill>
                    <a:schemeClr val="lt1"/>
                  </a:solidFill>
                  <a:latin typeface="Trebuchet MS"/>
                  <a:ea typeface="Trebuchet MS"/>
                  <a:cs typeface="Trebuchet MS"/>
                  <a:sym typeface="Trebuchet MS"/>
                </a:rPr>
                <a:t>PosterPresentations.com</a:t>
              </a:r>
              <a:br>
                <a:rPr lang="en" sz="1800">
                  <a:solidFill>
                    <a:schemeClr val="lt1"/>
                  </a:solidFill>
                  <a:latin typeface="Trebuchet MS"/>
                  <a:ea typeface="Trebuchet MS"/>
                  <a:cs typeface="Trebuchet MS"/>
                  <a:sym typeface="Trebuchet MS"/>
                </a:rPr>
              </a:br>
              <a:endParaRPr sz="1800">
                <a:solidFill>
                  <a:schemeClr val="lt1"/>
                </a:solidFill>
                <a:latin typeface="Trebuchet MS"/>
                <a:ea typeface="Trebuchet MS"/>
                <a:cs typeface="Trebuchet MS"/>
                <a:sym typeface="Trebuchet MS"/>
              </a:endParaRPr>
            </a:p>
            <a:p>
              <a:pPr marL="0" marR="0" lvl="0" indent="0" algn="l" rtl="0">
                <a:spcBef>
                  <a:spcPts val="0"/>
                </a:spcBef>
                <a:spcAft>
                  <a:spcPts val="0"/>
                </a:spcAft>
                <a:buNone/>
              </a:pPr>
              <a:r>
                <a:rPr lang="en" sz="1800" b="0">
                  <a:solidFill>
                    <a:schemeClr val="lt1"/>
                  </a:solidFill>
                  <a:latin typeface="Trebuchet MS"/>
                  <a:ea typeface="Trebuchet MS"/>
                  <a:cs typeface="Trebuchet MS"/>
                  <a:sym typeface="Trebuchet MS"/>
                </a:rPr>
                <a:t>Need assistance? Call us at </a:t>
              </a:r>
              <a:r>
                <a:rPr lang="en" sz="1800" b="0">
                  <a:solidFill>
                    <a:srgbClr val="FFC000"/>
                  </a:solidFill>
                  <a:latin typeface="Trebuchet MS"/>
                  <a:ea typeface="Trebuchet MS"/>
                  <a:cs typeface="Trebuchet MS"/>
                  <a:sym typeface="Trebuchet MS"/>
                </a:rPr>
                <a:t>1.510.649.3001</a:t>
              </a:r>
              <a:endParaRPr sz="1440"/>
            </a:p>
            <a:p>
              <a:pPr marL="0" marR="0" lvl="0" indent="0" algn="l" rtl="0">
                <a:spcBef>
                  <a:spcPts val="0"/>
                </a:spcBef>
                <a:spcAft>
                  <a:spcPts val="0"/>
                </a:spcAft>
                <a:buNone/>
              </a:pPr>
              <a:endParaRPr sz="2520" b="1">
                <a:solidFill>
                  <a:srgbClr val="FFFF00"/>
                </a:solidFill>
                <a:latin typeface="Trebuchet MS"/>
                <a:ea typeface="Trebuchet MS"/>
                <a:cs typeface="Trebuchet MS"/>
                <a:sym typeface="Trebuchet MS"/>
              </a:endParaRPr>
            </a:p>
            <a:p>
              <a:pPr marL="0" marR="0" lvl="0" indent="0" algn="ctr" rtl="0">
                <a:spcBef>
                  <a:spcPts val="0"/>
                </a:spcBef>
                <a:spcAft>
                  <a:spcPts val="0"/>
                </a:spcAft>
                <a:buNone/>
              </a:pPr>
              <a:endParaRPr sz="1440" b="1">
                <a:solidFill>
                  <a:schemeClr val="lt1"/>
                </a:solidFill>
                <a:latin typeface="Trebuchet MS"/>
                <a:ea typeface="Trebuchet MS"/>
                <a:cs typeface="Trebuchet MS"/>
                <a:sym typeface="Trebuchet MS"/>
              </a:endParaRPr>
            </a:p>
            <a:p>
              <a:pPr marL="0" marR="0" lvl="0" indent="0" algn="ctr" rtl="0">
                <a:spcBef>
                  <a:spcPts val="0"/>
                </a:spcBef>
                <a:spcAft>
                  <a:spcPts val="0"/>
                </a:spcAft>
                <a:buNone/>
              </a:pPr>
              <a:r>
                <a:rPr lang="en" sz="2880" b="1">
                  <a:solidFill>
                    <a:schemeClr val="lt1"/>
                  </a:solidFill>
                  <a:latin typeface="Trebuchet MS"/>
                  <a:ea typeface="Trebuchet MS"/>
                  <a:cs typeface="Trebuchet MS"/>
                  <a:sym typeface="Trebuchet MS"/>
                </a:rPr>
                <a:t>QUICK START</a:t>
              </a:r>
              <a:endParaRPr sz="1440"/>
            </a:p>
            <a:p>
              <a:pPr marL="0" marR="0" lvl="0" indent="0" algn="ctr" rtl="0">
                <a:spcBef>
                  <a:spcPts val="0"/>
                </a:spcBef>
                <a:spcAft>
                  <a:spcPts val="0"/>
                </a:spcAft>
                <a:buNone/>
              </a:pPr>
              <a:endParaRPr sz="2160" b="1">
                <a:solidFill>
                  <a:schemeClr val="lt1"/>
                </a:solidFill>
                <a:latin typeface="Trebuchet MS"/>
                <a:ea typeface="Trebuchet MS"/>
                <a:cs typeface="Trebuchet MS"/>
                <a:sym typeface="Trebuchet MS"/>
              </a:endParaRPr>
            </a:p>
            <a:p>
              <a:pPr marL="0" marR="0" lvl="0" indent="0" algn="ctr" rtl="0">
                <a:spcBef>
                  <a:spcPts val="0"/>
                </a:spcBef>
                <a:spcAft>
                  <a:spcPts val="0"/>
                </a:spcAft>
                <a:buNone/>
              </a:pPr>
              <a:r>
                <a:rPr lang="en" sz="2160" b="1">
                  <a:solidFill>
                    <a:srgbClr val="FFC000"/>
                  </a:solidFill>
                  <a:latin typeface="Trebuchet MS"/>
                  <a:ea typeface="Trebuchet MS"/>
                  <a:cs typeface="Trebuchet MS"/>
                  <a:sym typeface="Trebuchet MS"/>
                </a:rPr>
                <a:t>Zoom in and out</a:t>
              </a:r>
              <a:endParaRPr sz="1440"/>
            </a:p>
            <a:p>
              <a:pPr marL="1280160" marR="0" lvl="0" indent="-1280160" algn="l" rtl="0">
                <a:spcBef>
                  <a:spcPts val="0"/>
                </a:spcBef>
                <a:spcAft>
                  <a:spcPts val="0"/>
                </a:spcAft>
                <a:buNone/>
              </a:pPr>
              <a:r>
                <a:rPr lang="en" sz="1440" b="0">
                  <a:solidFill>
                    <a:schemeClr val="lt1"/>
                  </a:solidFill>
                  <a:latin typeface="Trebuchet MS"/>
                  <a:ea typeface="Trebuchet MS"/>
                  <a:cs typeface="Trebuchet MS"/>
                  <a:sym typeface="Trebuchet MS"/>
                </a:rPr>
                <a:t>	</a:t>
              </a:r>
              <a:r>
                <a:rPr lang="en" sz="1440" b="0">
                  <a:solidFill>
                    <a:srgbClr val="BFBFBF"/>
                  </a:solidFill>
                  <a:latin typeface="Trebuchet MS"/>
                  <a:ea typeface="Trebuchet MS"/>
                  <a:cs typeface="Trebuchet MS"/>
                  <a:sym typeface="Trebuchet MS"/>
                </a:rPr>
                <a:t>As you work on your poster zoom in and out to the level that is more comfortable to you. </a:t>
              </a:r>
              <a:endParaRPr sz="1440"/>
            </a:p>
            <a:p>
              <a:pPr marL="1280160" marR="0" lvl="0" indent="-1280160" algn="l" rtl="0">
                <a:spcBef>
                  <a:spcPts val="0"/>
                </a:spcBef>
                <a:spcAft>
                  <a:spcPts val="0"/>
                </a:spcAft>
                <a:buNone/>
              </a:pPr>
              <a:r>
                <a:rPr lang="en" sz="1440" b="1">
                  <a:solidFill>
                    <a:srgbClr val="BFBFBF"/>
                  </a:solidFill>
                  <a:latin typeface="Trebuchet MS"/>
                  <a:ea typeface="Trebuchet MS"/>
                  <a:cs typeface="Trebuchet MS"/>
                  <a:sym typeface="Trebuchet MS"/>
                </a:rPr>
                <a:t>	</a:t>
              </a:r>
              <a:r>
                <a:rPr lang="en" sz="1440" b="0">
                  <a:solidFill>
                    <a:srgbClr val="BFBFBF"/>
                  </a:solidFill>
                  <a:latin typeface="Trebuchet MS"/>
                  <a:ea typeface="Trebuchet MS"/>
                  <a:cs typeface="Trebuchet MS"/>
                  <a:sym typeface="Trebuchet MS"/>
                </a:rPr>
                <a:t>Go to VIEW &gt; ZOOM.</a:t>
              </a:r>
              <a:endParaRPr sz="1440"/>
            </a:p>
            <a:p>
              <a:pPr marL="0" marR="0" lvl="0" indent="0" algn="l" rtl="0">
                <a:spcBef>
                  <a:spcPts val="0"/>
                </a:spcBef>
                <a:spcAft>
                  <a:spcPts val="0"/>
                </a:spcAft>
                <a:buNone/>
              </a:pPr>
              <a:endParaRPr sz="1800" b="0">
                <a:solidFill>
                  <a:schemeClr val="lt1"/>
                </a:solidFill>
                <a:latin typeface="Trebuchet MS"/>
                <a:ea typeface="Trebuchet MS"/>
                <a:cs typeface="Trebuchet MS"/>
                <a:sym typeface="Trebuchet MS"/>
              </a:endParaRPr>
            </a:p>
            <a:p>
              <a:pPr marL="0" marR="0" lvl="0" indent="0" algn="ctr" rtl="0">
                <a:spcBef>
                  <a:spcPts val="0"/>
                </a:spcBef>
                <a:spcAft>
                  <a:spcPts val="0"/>
                </a:spcAft>
                <a:buNone/>
              </a:pPr>
              <a:r>
                <a:rPr lang="en" sz="2160" b="1">
                  <a:solidFill>
                    <a:srgbClr val="FFC000"/>
                  </a:solidFill>
                  <a:latin typeface="Trebuchet MS"/>
                  <a:ea typeface="Trebuchet MS"/>
                  <a:cs typeface="Trebuchet MS"/>
                  <a:sym typeface="Trebuchet MS"/>
                </a:rPr>
                <a:t>Title, Authors, and Affiliations</a:t>
              </a:r>
              <a:endParaRPr sz="1440"/>
            </a:p>
            <a:p>
              <a:pPr marL="0" marR="0" lvl="0" indent="0" algn="l" rtl="0">
                <a:spcBef>
                  <a:spcPts val="0"/>
                </a:spcBef>
                <a:spcAft>
                  <a:spcPts val="0"/>
                </a:spcAft>
                <a:buNone/>
              </a:pPr>
              <a:r>
                <a:rPr lang="en" sz="1440" b="0">
                  <a:solidFill>
                    <a:srgbClr val="BFBFBF"/>
                  </a:solidFill>
                  <a:latin typeface="Trebuchet MS"/>
                  <a:ea typeface="Trebuchet MS"/>
                  <a:cs typeface="Trebuchet MS"/>
                  <a:sym typeface="Trebuchet MS"/>
                </a:rPr>
                <a:t>Start designing your poster by adding the title, the names of the authors, and the affiliated institutions. You can type or paste text into the provided boxes. The template will automatically adjust the size of your text to fit the title box. You can manually override this feature and change the size of your text. </a:t>
              </a:r>
              <a:endParaRPr sz="1440"/>
            </a:p>
            <a:p>
              <a:pPr marL="0" marR="0" lvl="0" indent="0" algn="l" rtl="0">
                <a:spcBef>
                  <a:spcPts val="0"/>
                </a:spcBef>
                <a:spcAft>
                  <a:spcPts val="0"/>
                </a:spcAft>
                <a:buNone/>
              </a:pPr>
              <a:endParaRPr sz="1440" b="0">
                <a:solidFill>
                  <a:srgbClr val="BFBFBF"/>
                </a:solidFill>
                <a:latin typeface="Trebuchet MS"/>
                <a:ea typeface="Trebuchet MS"/>
                <a:cs typeface="Trebuchet MS"/>
                <a:sym typeface="Trebuchet MS"/>
              </a:endParaRPr>
            </a:p>
            <a:p>
              <a:pPr marL="0" marR="0" lvl="0" indent="0" algn="l" rtl="0">
                <a:spcBef>
                  <a:spcPts val="0"/>
                </a:spcBef>
                <a:spcAft>
                  <a:spcPts val="0"/>
                </a:spcAft>
                <a:buNone/>
              </a:pPr>
              <a:r>
                <a:rPr lang="en" sz="1440" b="1">
                  <a:solidFill>
                    <a:srgbClr val="FFC000"/>
                  </a:solidFill>
                  <a:latin typeface="Trebuchet MS"/>
                  <a:ea typeface="Trebuchet MS"/>
                  <a:cs typeface="Trebuchet MS"/>
                  <a:sym typeface="Trebuchet MS"/>
                </a:rPr>
                <a:t>TIP: </a:t>
              </a:r>
              <a:r>
                <a:rPr lang="en" sz="1440" b="0">
                  <a:solidFill>
                    <a:srgbClr val="BFBFBF"/>
                  </a:solidFill>
                  <a:latin typeface="Trebuchet MS"/>
                  <a:ea typeface="Trebuchet MS"/>
                  <a:cs typeface="Trebuchet MS"/>
                  <a:sym typeface="Trebuchet MS"/>
                </a:rPr>
                <a:t>The font size of your title should be bigger than your name(s) and institution name(s).</a:t>
              </a:r>
              <a:endParaRPr sz="1440"/>
            </a:p>
            <a:p>
              <a:pPr marL="0" marR="0" lvl="0" indent="0" algn="l" rtl="0">
                <a:spcBef>
                  <a:spcPts val="0"/>
                </a:spcBef>
                <a:spcAft>
                  <a:spcPts val="0"/>
                </a:spcAft>
                <a:buNone/>
              </a:pPr>
              <a:br>
                <a:rPr lang="en" sz="1800" b="1">
                  <a:solidFill>
                    <a:schemeClr val="lt1"/>
                  </a:solidFill>
                  <a:latin typeface="Trebuchet MS"/>
                  <a:ea typeface="Trebuchet MS"/>
                  <a:cs typeface="Trebuchet MS"/>
                  <a:sym typeface="Trebuchet MS"/>
                </a:rPr>
              </a:br>
              <a:endParaRPr sz="1800" b="1">
                <a:solidFill>
                  <a:schemeClr val="lt1"/>
                </a:solidFill>
                <a:latin typeface="Trebuchet MS"/>
                <a:ea typeface="Trebuchet MS"/>
                <a:cs typeface="Trebuchet MS"/>
                <a:sym typeface="Trebuchet MS"/>
              </a:endParaRPr>
            </a:p>
            <a:p>
              <a:pPr marL="0" marR="0" lvl="0" indent="0" algn="ctr" rtl="0">
                <a:spcBef>
                  <a:spcPts val="0"/>
                </a:spcBef>
                <a:spcAft>
                  <a:spcPts val="0"/>
                </a:spcAft>
                <a:buNone/>
              </a:pPr>
              <a:endParaRPr sz="1800" b="1">
                <a:solidFill>
                  <a:srgbClr val="FFC000"/>
                </a:solidFill>
                <a:latin typeface="Trebuchet MS"/>
                <a:ea typeface="Trebuchet MS"/>
                <a:cs typeface="Trebuchet MS"/>
                <a:sym typeface="Trebuchet MS"/>
              </a:endParaRPr>
            </a:p>
            <a:p>
              <a:pPr marL="0" marR="0" lvl="0" indent="0" algn="ctr" rtl="0">
                <a:spcBef>
                  <a:spcPts val="0"/>
                </a:spcBef>
                <a:spcAft>
                  <a:spcPts val="0"/>
                </a:spcAft>
                <a:buNone/>
              </a:pPr>
              <a:endParaRPr sz="1800" b="1">
                <a:solidFill>
                  <a:srgbClr val="FFC000"/>
                </a:solidFill>
                <a:latin typeface="Trebuchet MS"/>
                <a:ea typeface="Trebuchet MS"/>
                <a:cs typeface="Trebuchet MS"/>
                <a:sym typeface="Trebuchet MS"/>
              </a:endParaRPr>
            </a:p>
            <a:p>
              <a:pPr marL="0" marR="0" lvl="0" indent="0" algn="ctr" rtl="0">
                <a:spcBef>
                  <a:spcPts val="0"/>
                </a:spcBef>
                <a:spcAft>
                  <a:spcPts val="0"/>
                </a:spcAft>
                <a:buNone/>
              </a:pPr>
              <a:r>
                <a:rPr lang="en" sz="2160" b="1">
                  <a:solidFill>
                    <a:srgbClr val="FFC000"/>
                  </a:solidFill>
                  <a:latin typeface="Trebuchet MS"/>
                  <a:ea typeface="Trebuchet MS"/>
                  <a:cs typeface="Trebuchet MS"/>
                  <a:sym typeface="Trebuchet MS"/>
                </a:rPr>
                <a:t>Adding Logos / Seals</a:t>
              </a:r>
              <a:endParaRPr sz="1440"/>
            </a:p>
            <a:p>
              <a:pPr marL="0" marR="0" lvl="0" indent="0" algn="l" rtl="0">
                <a:spcBef>
                  <a:spcPts val="0"/>
                </a:spcBef>
                <a:spcAft>
                  <a:spcPts val="0"/>
                </a:spcAft>
                <a:buNone/>
              </a:pPr>
              <a:r>
                <a:rPr lang="en" sz="1440" b="0">
                  <a:solidFill>
                    <a:srgbClr val="BFBFBF"/>
                  </a:solidFill>
                  <a:latin typeface="Trebuchet MS"/>
                  <a:ea typeface="Trebuchet MS"/>
                  <a:cs typeface="Trebuchet MS"/>
                  <a:sym typeface="Trebuchet MS"/>
                </a:rPr>
                <a:t>Most often, logos are added on each side of the title. You can insert a logo by dragging and dropping it from your desktop, copy and paste or by going to INSERT &gt; PICTURES. Logos taken from web sites are likely to be low quality when printed. Zoom it at 100% to see what the logo will look like on the final poster and make any necessary adjustments.  </a:t>
              </a:r>
              <a:endParaRPr sz="1440"/>
            </a:p>
            <a:p>
              <a:pPr marL="0" marR="0" lvl="0" indent="0" algn="l" rtl="0">
                <a:spcBef>
                  <a:spcPts val="0"/>
                </a:spcBef>
                <a:spcAft>
                  <a:spcPts val="0"/>
                </a:spcAft>
                <a:buNone/>
              </a:pPr>
              <a:endParaRPr sz="1440" b="0">
                <a:solidFill>
                  <a:srgbClr val="BFBFBF"/>
                </a:solidFill>
                <a:latin typeface="Trebuchet MS"/>
                <a:ea typeface="Trebuchet MS"/>
                <a:cs typeface="Trebuchet MS"/>
                <a:sym typeface="Trebuchet MS"/>
              </a:endParaRPr>
            </a:p>
            <a:p>
              <a:pPr marL="0" marR="0" lvl="0" indent="0" algn="l" rtl="0">
                <a:spcBef>
                  <a:spcPts val="0"/>
                </a:spcBef>
                <a:spcAft>
                  <a:spcPts val="0"/>
                </a:spcAft>
                <a:buNone/>
              </a:pPr>
              <a:r>
                <a:rPr lang="en" sz="1440" b="1">
                  <a:solidFill>
                    <a:srgbClr val="FFC000"/>
                  </a:solidFill>
                  <a:latin typeface="Trebuchet MS"/>
                  <a:ea typeface="Trebuchet MS"/>
                  <a:cs typeface="Trebuchet MS"/>
                  <a:sym typeface="Trebuchet MS"/>
                </a:rPr>
                <a:t>TIP: </a:t>
              </a:r>
              <a:r>
                <a:rPr lang="en" sz="1440" b="0">
                  <a:solidFill>
                    <a:srgbClr val="BFBFBF"/>
                  </a:solidFill>
                  <a:latin typeface="Trebuchet MS"/>
                  <a:ea typeface="Trebuchet MS"/>
                  <a:cs typeface="Trebuchet MS"/>
                  <a:sym typeface="Trebuchet MS"/>
                </a:rPr>
                <a:t>See if your school’s logo is available on our free poster templates page.</a:t>
              </a:r>
              <a:endParaRPr sz="1440"/>
            </a:p>
            <a:p>
              <a:pPr marL="0" marR="0" lvl="0" indent="0" algn="l" rtl="0">
                <a:spcBef>
                  <a:spcPts val="0"/>
                </a:spcBef>
                <a:spcAft>
                  <a:spcPts val="0"/>
                </a:spcAft>
                <a:buNone/>
              </a:pPr>
              <a:endParaRPr sz="1440" b="0">
                <a:solidFill>
                  <a:schemeClr val="lt1"/>
                </a:solidFill>
                <a:latin typeface="Trebuchet MS"/>
                <a:ea typeface="Trebuchet MS"/>
                <a:cs typeface="Trebuchet MS"/>
                <a:sym typeface="Trebuchet MS"/>
              </a:endParaRPr>
            </a:p>
            <a:p>
              <a:pPr marL="0" marR="0" lvl="0" indent="0" algn="ctr" rtl="0">
                <a:spcBef>
                  <a:spcPts val="0"/>
                </a:spcBef>
                <a:spcAft>
                  <a:spcPts val="0"/>
                </a:spcAft>
                <a:buNone/>
              </a:pPr>
              <a:r>
                <a:rPr lang="en" sz="2160" b="1">
                  <a:solidFill>
                    <a:srgbClr val="FFC000"/>
                  </a:solidFill>
                  <a:latin typeface="Trebuchet MS"/>
                  <a:ea typeface="Trebuchet MS"/>
                  <a:cs typeface="Trebuchet MS"/>
                  <a:sym typeface="Trebuchet MS"/>
                </a:rPr>
                <a:t>Photographs / Graphics</a:t>
              </a:r>
              <a:endParaRPr sz="1440"/>
            </a:p>
            <a:p>
              <a:pPr marL="0" marR="0" lvl="0" indent="0" algn="l" rtl="0">
                <a:spcBef>
                  <a:spcPts val="0"/>
                </a:spcBef>
                <a:spcAft>
                  <a:spcPts val="0"/>
                </a:spcAft>
                <a:buNone/>
              </a:pPr>
              <a:r>
                <a:rPr lang="en" sz="1440" b="0">
                  <a:solidFill>
                    <a:srgbClr val="BFBFBF"/>
                  </a:solidFill>
                  <a:latin typeface="Trebuchet MS"/>
                  <a:ea typeface="Trebuchet MS"/>
                  <a:cs typeface="Trebuchet MS"/>
                  <a:sym typeface="Trebuchet MS"/>
                </a:rPr>
                <a:t>You can add images by dragging and dropping from your desktop, copy and paste, or by going to INSERT &gt; PICTURES. Resize images proportionally by holding down the SHIFT key and dragging one of the corner handles. For a professional-looking poster, do not distort your images by enlarging them disproportionally.</a:t>
              </a:r>
              <a:endParaRPr sz="1440"/>
            </a:p>
            <a:p>
              <a:pPr marL="0" marR="0" lvl="0" indent="0" algn="l" rtl="0">
                <a:spcBef>
                  <a:spcPts val="0"/>
                </a:spcBef>
                <a:spcAft>
                  <a:spcPts val="0"/>
                </a:spcAft>
                <a:buNone/>
              </a:pPr>
              <a:endParaRPr sz="1440" b="0">
                <a:solidFill>
                  <a:schemeClr val="lt1"/>
                </a:solidFill>
                <a:latin typeface="Trebuchet MS"/>
                <a:ea typeface="Trebuchet MS"/>
                <a:cs typeface="Trebuchet MS"/>
                <a:sym typeface="Trebuchet MS"/>
              </a:endParaRPr>
            </a:p>
            <a:p>
              <a:pPr marL="0" marR="0" lvl="0" indent="0" algn="ctr" rtl="0">
                <a:spcBef>
                  <a:spcPts val="0"/>
                </a:spcBef>
                <a:spcAft>
                  <a:spcPts val="0"/>
                </a:spcAft>
                <a:buNone/>
              </a:pPr>
              <a:endParaRPr sz="1800" b="1">
                <a:solidFill>
                  <a:srgbClr val="FFC000"/>
                </a:solidFill>
                <a:latin typeface="Trebuchet MS"/>
                <a:ea typeface="Trebuchet MS"/>
                <a:cs typeface="Trebuchet MS"/>
                <a:sym typeface="Trebuchet MS"/>
              </a:endParaRPr>
            </a:p>
            <a:p>
              <a:pPr marL="0" marR="0" lvl="0" indent="0" algn="ctr" rtl="0">
                <a:spcBef>
                  <a:spcPts val="0"/>
                </a:spcBef>
                <a:spcAft>
                  <a:spcPts val="0"/>
                </a:spcAft>
                <a:buNone/>
              </a:pPr>
              <a:endParaRPr sz="1800" b="1">
                <a:solidFill>
                  <a:srgbClr val="FFC000"/>
                </a:solidFill>
                <a:latin typeface="Trebuchet MS"/>
                <a:ea typeface="Trebuchet MS"/>
                <a:cs typeface="Trebuchet MS"/>
                <a:sym typeface="Trebuchet MS"/>
              </a:endParaRPr>
            </a:p>
            <a:p>
              <a:pPr marL="0" marR="0" lvl="0" indent="0" algn="ctr" rtl="0">
                <a:spcBef>
                  <a:spcPts val="0"/>
                </a:spcBef>
                <a:spcAft>
                  <a:spcPts val="0"/>
                </a:spcAft>
                <a:buNone/>
              </a:pPr>
              <a:endParaRPr sz="1800" b="1">
                <a:solidFill>
                  <a:srgbClr val="FFC000"/>
                </a:solidFill>
                <a:latin typeface="Trebuchet MS"/>
                <a:ea typeface="Trebuchet MS"/>
                <a:cs typeface="Trebuchet MS"/>
                <a:sym typeface="Trebuchet MS"/>
              </a:endParaRPr>
            </a:p>
            <a:p>
              <a:pPr marL="0" marR="0" lvl="0" indent="0" algn="ctr" rtl="0">
                <a:spcBef>
                  <a:spcPts val="0"/>
                </a:spcBef>
                <a:spcAft>
                  <a:spcPts val="0"/>
                </a:spcAft>
                <a:buNone/>
              </a:pPr>
              <a:endParaRPr sz="1800" b="1">
                <a:solidFill>
                  <a:srgbClr val="FFC000"/>
                </a:solidFill>
                <a:latin typeface="Trebuchet MS"/>
                <a:ea typeface="Trebuchet MS"/>
                <a:cs typeface="Trebuchet MS"/>
                <a:sym typeface="Trebuchet MS"/>
              </a:endParaRPr>
            </a:p>
            <a:p>
              <a:pPr marL="0" marR="0" lvl="0" indent="0" algn="ctr" rtl="0">
                <a:spcBef>
                  <a:spcPts val="0"/>
                </a:spcBef>
                <a:spcAft>
                  <a:spcPts val="0"/>
                </a:spcAft>
                <a:buNone/>
              </a:pPr>
              <a:endParaRPr sz="1800" b="1">
                <a:solidFill>
                  <a:srgbClr val="FFC000"/>
                </a:solidFill>
                <a:latin typeface="Trebuchet MS"/>
                <a:ea typeface="Trebuchet MS"/>
                <a:cs typeface="Trebuchet MS"/>
                <a:sym typeface="Trebuchet MS"/>
              </a:endParaRPr>
            </a:p>
            <a:p>
              <a:pPr marL="0" marR="0" lvl="0" indent="0" algn="ctr" rtl="0">
                <a:spcBef>
                  <a:spcPts val="0"/>
                </a:spcBef>
                <a:spcAft>
                  <a:spcPts val="0"/>
                </a:spcAft>
                <a:buNone/>
              </a:pPr>
              <a:endParaRPr sz="1800" b="1">
                <a:solidFill>
                  <a:srgbClr val="FFC000"/>
                </a:solidFill>
                <a:latin typeface="Trebuchet MS"/>
                <a:ea typeface="Trebuchet MS"/>
                <a:cs typeface="Trebuchet MS"/>
                <a:sym typeface="Trebuchet MS"/>
              </a:endParaRPr>
            </a:p>
            <a:p>
              <a:pPr marL="0" marR="0" lvl="0" indent="0" algn="ctr" rtl="0">
                <a:spcBef>
                  <a:spcPts val="0"/>
                </a:spcBef>
                <a:spcAft>
                  <a:spcPts val="0"/>
                </a:spcAft>
                <a:buNone/>
              </a:pPr>
              <a:r>
                <a:rPr lang="en" sz="2160" b="1">
                  <a:solidFill>
                    <a:srgbClr val="FFC000"/>
                  </a:solidFill>
                  <a:latin typeface="Trebuchet MS"/>
                  <a:ea typeface="Trebuchet MS"/>
                  <a:cs typeface="Trebuchet MS"/>
                  <a:sym typeface="Trebuchet MS"/>
                </a:rPr>
                <a:t>Image Quality Check</a:t>
              </a:r>
              <a:endParaRPr sz="1440"/>
            </a:p>
            <a:p>
              <a:pPr marL="0" marR="0" lvl="0" indent="0" algn="l" rtl="0">
                <a:spcBef>
                  <a:spcPts val="0"/>
                </a:spcBef>
                <a:spcAft>
                  <a:spcPts val="0"/>
                </a:spcAft>
                <a:buNone/>
              </a:pPr>
              <a:r>
                <a:rPr lang="en" sz="1440" b="0">
                  <a:solidFill>
                    <a:srgbClr val="BFBFBF"/>
                  </a:solidFill>
                  <a:latin typeface="Trebuchet MS"/>
                  <a:ea typeface="Trebuchet MS"/>
                  <a:cs typeface="Trebuchet MS"/>
                  <a:sym typeface="Trebuchet MS"/>
                </a:rPr>
                <a:t>Zoom in and look at your images at 100% magnification. If they look good they will print well. </a:t>
              </a:r>
              <a:endParaRPr sz="1800" b="0">
                <a:solidFill>
                  <a:schemeClr val="lt1"/>
                </a:solidFill>
                <a:latin typeface="Trebuchet MS"/>
                <a:ea typeface="Trebuchet MS"/>
                <a:cs typeface="Trebuchet MS"/>
                <a:sym typeface="Trebuchet MS"/>
              </a:endParaRPr>
            </a:p>
          </p:txBody>
        </p:sp>
        <p:cxnSp>
          <p:nvCxnSpPr>
            <p:cNvPr id="24" name="Google Shape;24;p1"/>
            <p:cNvCxnSpPr/>
            <p:nvPr/>
          </p:nvCxnSpPr>
          <p:spPr>
            <a:xfrm>
              <a:off x="-11225189" y="8422500"/>
              <a:ext cx="10999800" cy="3300"/>
            </a:xfrm>
            <a:prstGeom prst="straightConnector1">
              <a:avLst/>
            </a:prstGeom>
            <a:noFill/>
            <a:ln w="9525" cap="flat" cmpd="sng">
              <a:solidFill>
                <a:srgbClr val="FFC000"/>
              </a:solidFill>
              <a:prstDash val="solid"/>
              <a:round/>
              <a:headEnd type="none" w="sm" len="sm"/>
              <a:tailEnd type="none" w="sm" len="sm"/>
            </a:ln>
          </p:spPr>
        </p:cxnSp>
        <p:pic>
          <p:nvPicPr>
            <p:cNvPr id="25" name="Google Shape;25;p1"/>
            <p:cNvPicPr preferRelativeResize="0"/>
            <p:nvPr/>
          </p:nvPicPr>
          <p:blipFill rotWithShape="1">
            <a:blip r:embed="rId9">
              <a:alphaModFix/>
            </a:blip>
            <a:srcRect/>
            <a:stretch/>
          </p:blipFill>
          <p:spPr>
            <a:xfrm>
              <a:off x="-10740740" y="10261718"/>
              <a:ext cx="1597800" cy="1201800"/>
            </a:xfrm>
            <a:prstGeom prst="rect">
              <a:avLst/>
            </a:prstGeom>
            <a:noFill/>
            <a:ln>
              <a:noFill/>
            </a:ln>
          </p:spPr>
        </p:pic>
        <p:pic>
          <p:nvPicPr>
            <p:cNvPr id="26" name="Google Shape;26;p1"/>
            <p:cNvPicPr preferRelativeResize="0"/>
            <p:nvPr/>
          </p:nvPicPr>
          <p:blipFill rotWithShape="1">
            <a:blip r:embed="rId10">
              <a:alphaModFix/>
            </a:blip>
            <a:srcRect/>
            <a:stretch/>
          </p:blipFill>
          <p:spPr>
            <a:xfrm>
              <a:off x="-10732765" y="15696927"/>
              <a:ext cx="9986700" cy="1053600"/>
            </a:xfrm>
            <a:prstGeom prst="rect">
              <a:avLst/>
            </a:prstGeom>
            <a:noFill/>
            <a:ln>
              <a:noFill/>
            </a:ln>
          </p:spPr>
        </p:pic>
        <p:grpSp>
          <p:nvGrpSpPr>
            <p:cNvPr id="27" name="Google Shape;27;p1"/>
            <p:cNvGrpSpPr/>
            <p:nvPr/>
          </p:nvGrpSpPr>
          <p:grpSpPr>
            <a:xfrm>
              <a:off x="-9745089" y="23540400"/>
              <a:ext cx="7531160" cy="2612643"/>
              <a:chOff x="-4470427" y="11016658"/>
              <a:chExt cx="3470740" cy="1200388"/>
            </a:xfrm>
          </p:grpSpPr>
          <p:grpSp>
            <p:nvGrpSpPr>
              <p:cNvPr id="28" name="Google Shape;28;p1"/>
              <p:cNvGrpSpPr/>
              <p:nvPr/>
            </p:nvGrpSpPr>
            <p:grpSpPr>
              <a:xfrm>
                <a:off x="-2783366" y="11060444"/>
                <a:ext cx="624485" cy="939408"/>
                <a:chOff x="-3958697" y="11117435"/>
                <a:chExt cx="779437" cy="1346243"/>
              </a:xfrm>
            </p:grpSpPr>
            <p:pic>
              <p:nvPicPr>
                <p:cNvPr id="29" name="Google Shape;29;p1"/>
                <p:cNvPicPr preferRelativeResize="0"/>
                <p:nvPr/>
              </p:nvPicPr>
              <p:blipFill rotWithShape="1">
                <a:blip r:embed="rId11">
                  <a:alphaModFix/>
                </a:blip>
                <a:srcRect/>
                <a:stretch/>
              </p:blipFill>
              <p:spPr>
                <a:xfrm>
                  <a:off x="-3948160" y="11117435"/>
                  <a:ext cx="768900" cy="1090800"/>
                </a:xfrm>
                <a:prstGeom prst="rect">
                  <a:avLst/>
                </a:prstGeom>
                <a:noFill/>
                <a:ln>
                  <a:noFill/>
                </a:ln>
              </p:spPr>
            </p:pic>
            <p:sp>
              <p:nvSpPr>
                <p:cNvPr id="30" name="Google Shape;30;p1"/>
                <p:cNvSpPr txBox="1"/>
                <p:nvPr/>
              </p:nvSpPr>
              <p:spPr>
                <a:xfrm>
                  <a:off x="-3958697" y="12114178"/>
                  <a:ext cx="779400" cy="349500"/>
                </a:xfrm>
                <a:prstGeom prst="rect">
                  <a:avLst/>
                </a:prstGeom>
                <a:solidFill>
                  <a:schemeClr val="accent1"/>
                </a:solidFill>
                <a:ln>
                  <a:noFill/>
                </a:ln>
              </p:spPr>
              <p:txBody>
                <a:bodyPr spcFirstLastPara="1" wrap="square" lIns="24075" tIns="24075" rIns="24075" bIns="24075" anchor="t" anchorCtr="0">
                  <a:noAutofit/>
                </a:bodyPr>
                <a:lstStyle/>
                <a:p>
                  <a:pPr marL="0" marR="0" lvl="0" indent="0" algn="ctr" rtl="0">
                    <a:spcBef>
                      <a:spcPts val="0"/>
                    </a:spcBef>
                    <a:spcAft>
                      <a:spcPts val="0"/>
                    </a:spcAft>
                    <a:buNone/>
                  </a:pPr>
                  <a:r>
                    <a:rPr lang="en" sz="1080" b="1">
                      <a:solidFill>
                        <a:schemeClr val="dk1"/>
                      </a:solidFill>
                      <a:latin typeface="Calibri"/>
                      <a:ea typeface="Calibri"/>
                      <a:cs typeface="Calibri"/>
                      <a:sym typeface="Calibri"/>
                    </a:rPr>
                    <a:t>ORIGINAL</a:t>
                  </a:r>
                  <a:endParaRPr sz="1080" b="1">
                    <a:solidFill>
                      <a:schemeClr val="dk1"/>
                    </a:solidFill>
                    <a:latin typeface="Calibri"/>
                    <a:ea typeface="Calibri"/>
                    <a:cs typeface="Calibri"/>
                    <a:sym typeface="Calibri"/>
                  </a:endParaRPr>
                </a:p>
              </p:txBody>
            </p:sp>
          </p:grpSp>
          <p:grpSp>
            <p:nvGrpSpPr>
              <p:cNvPr id="31" name="Google Shape;31;p1"/>
              <p:cNvGrpSpPr/>
              <p:nvPr/>
            </p:nvGrpSpPr>
            <p:grpSpPr>
              <a:xfrm>
                <a:off x="-2033200" y="11061042"/>
                <a:ext cx="1033514" cy="943092"/>
                <a:chOff x="-2921738" y="11200127"/>
                <a:chExt cx="1420247" cy="1295991"/>
              </a:xfrm>
            </p:grpSpPr>
            <p:pic>
              <p:nvPicPr>
                <p:cNvPr id="32" name="Google Shape;32;p1"/>
                <p:cNvPicPr preferRelativeResize="0"/>
                <p:nvPr/>
              </p:nvPicPr>
              <p:blipFill rotWithShape="1">
                <a:blip r:embed="rId11">
                  <a:alphaModFix/>
                </a:blip>
                <a:srcRect/>
                <a:stretch/>
              </p:blipFill>
              <p:spPr>
                <a:xfrm>
                  <a:off x="-2921738" y="11200127"/>
                  <a:ext cx="1420200" cy="1029600"/>
                </a:xfrm>
                <a:prstGeom prst="rect">
                  <a:avLst/>
                </a:prstGeom>
                <a:noFill/>
                <a:ln>
                  <a:noFill/>
                </a:ln>
              </p:spPr>
            </p:pic>
            <p:sp>
              <p:nvSpPr>
                <p:cNvPr id="33" name="Google Shape;33;p1"/>
                <p:cNvSpPr txBox="1"/>
                <p:nvPr/>
              </p:nvSpPr>
              <p:spPr>
                <a:xfrm>
                  <a:off x="-2918991" y="12175418"/>
                  <a:ext cx="1417500" cy="320700"/>
                </a:xfrm>
                <a:prstGeom prst="rect">
                  <a:avLst/>
                </a:prstGeom>
                <a:solidFill>
                  <a:srgbClr val="FF0000"/>
                </a:solidFill>
                <a:ln>
                  <a:noFill/>
                </a:ln>
              </p:spPr>
              <p:txBody>
                <a:bodyPr spcFirstLastPara="1" wrap="square" lIns="120375" tIns="24075" rIns="120375" bIns="24075" anchor="t" anchorCtr="0">
                  <a:noAutofit/>
                </a:bodyPr>
                <a:lstStyle/>
                <a:p>
                  <a:pPr marL="0" marR="0" lvl="0" indent="0" algn="ctr" rtl="0">
                    <a:spcBef>
                      <a:spcPts val="0"/>
                    </a:spcBef>
                    <a:spcAft>
                      <a:spcPts val="0"/>
                    </a:spcAft>
                    <a:buNone/>
                  </a:pPr>
                  <a:r>
                    <a:rPr lang="en" sz="1080" b="1">
                      <a:solidFill>
                        <a:schemeClr val="lt1"/>
                      </a:solidFill>
                      <a:latin typeface="Calibri"/>
                      <a:ea typeface="Calibri"/>
                      <a:cs typeface="Calibri"/>
                      <a:sym typeface="Calibri"/>
                    </a:rPr>
                    <a:t>DISTORTED</a:t>
                  </a:r>
                  <a:endParaRPr sz="360" b="1">
                    <a:solidFill>
                      <a:schemeClr val="lt1"/>
                    </a:solidFill>
                    <a:latin typeface="Calibri"/>
                    <a:ea typeface="Calibri"/>
                    <a:cs typeface="Calibri"/>
                    <a:sym typeface="Calibri"/>
                  </a:endParaRPr>
                </a:p>
              </p:txBody>
            </p:sp>
          </p:grpSp>
          <p:pic>
            <p:nvPicPr>
              <p:cNvPr id="34" name="Google Shape;34;p1"/>
              <p:cNvPicPr preferRelativeResize="0"/>
              <p:nvPr/>
            </p:nvPicPr>
            <p:blipFill rotWithShape="1">
              <a:blip r:embed="rId12">
                <a:alphaModFix/>
              </a:blip>
              <a:srcRect/>
              <a:stretch/>
            </p:blipFill>
            <p:spPr>
              <a:xfrm>
                <a:off x="-4470427" y="11016658"/>
                <a:ext cx="1098600" cy="847800"/>
              </a:xfrm>
              <a:prstGeom prst="rect">
                <a:avLst/>
              </a:prstGeom>
              <a:noFill/>
              <a:ln>
                <a:noFill/>
              </a:ln>
            </p:spPr>
          </p:pic>
          <p:sp>
            <p:nvSpPr>
              <p:cNvPr id="35" name="Google Shape;35;p1"/>
              <p:cNvSpPr txBox="1"/>
              <p:nvPr/>
            </p:nvSpPr>
            <p:spPr>
              <a:xfrm>
                <a:off x="-4440600" y="11665645"/>
                <a:ext cx="1035600" cy="551400"/>
              </a:xfrm>
              <a:prstGeom prst="rect">
                <a:avLst/>
              </a:prstGeom>
              <a:noFill/>
              <a:ln>
                <a:noFill/>
              </a:ln>
            </p:spPr>
            <p:txBody>
              <a:bodyPr spcFirstLastPara="1" wrap="square" lIns="120375" tIns="120375" rIns="120375" bIns="0" anchor="t" anchorCtr="0">
                <a:noAutofit/>
              </a:bodyPr>
              <a:lstStyle/>
              <a:p>
                <a:pPr marL="0" marR="0" lvl="0" indent="0" algn="ctr" rtl="0">
                  <a:spcBef>
                    <a:spcPts val="0"/>
                  </a:spcBef>
                  <a:spcAft>
                    <a:spcPts val="0"/>
                  </a:spcAft>
                  <a:buNone/>
                </a:pPr>
                <a:r>
                  <a:rPr lang="en" sz="1080">
                    <a:solidFill>
                      <a:schemeClr val="lt1"/>
                    </a:solidFill>
                    <a:latin typeface="Calibri"/>
                    <a:ea typeface="Calibri"/>
                    <a:cs typeface="Calibri"/>
                    <a:sym typeface="Calibri"/>
                  </a:rPr>
                  <a:t>Corner handles</a:t>
                </a:r>
                <a:endParaRPr sz="1080">
                  <a:solidFill>
                    <a:schemeClr val="lt1"/>
                  </a:solidFill>
                  <a:latin typeface="Calibri"/>
                  <a:ea typeface="Calibri"/>
                  <a:cs typeface="Calibri"/>
                  <a:sym typeface="Calibri"/>
                </a:endParaRPr>
              </a:p>
            </p:txBody>
          </p:sp>
        </p:grpSp>
        <p:grpSp>
          <p:nvGrpSpPr>
            <p:cNvPr id="36" name="Google Shape;36;p1"/>
            <p:cNvGrpSpPr/>
            <p:nvPr/>
          </p:nvGrpSpPr>
          <p:grpSpPr>
            <a:xfrm>
              <a:off x="-10404024" y="27752054"/>
              <a:ext cx="9333467" cy="2453293"/>
              <a:chOff x="-4757361" y="12734142"/>
              <a:chExt cx="4301335" cy="1127122"/>
            </a:xfrm>
          </p:grpSpPr>
          <p:pic>
            <p:nvPicPr>
              <p:cNvPr id="37" name="Google Shape;37;p1"/>
              <p:cNvPicPr preferRelativeResize="0"/>
              <p:nvPr/>
            </p:nvPicPr>
            <p:blipFill rotWithShape="1">
              <a:blip r:embed="rId13">
                <a:alphaModFix/>
              </a:blip>
              <a:srcRect/>
              <a:stretch/>
            </p:blipFill>
            <p:spPr>
              <a:xfrm>
                <a:off x="-4533347" y="12734142"/>
                <a:ext cx="1828800" cy="1117500"/>
              </a:xfrm>
              <a:prstGeom prst="rect">
                <a:avLst/>
              </a:prstGeom>
              <a:noFill/>
              <a:ln>
                <a:noFill/>
              </a:ln>
            </p:spPr>
          </p:pic>
          <p:pic>
            <p:nvPicPr>
              <p:cNvPr id="38" name="Google Shape;38;p1"/>
              <p:cNvPicPr preferRelativeResize="0"/>
              <p:nvPr/>
            </p:nvPicPr>
            <p:blipFill rotWithShape="1">
              <a:blip r:embed="rId14">
                <a:alphaModFix/>
              </a:blip>
              <a:srcRect/>
              <a:stretch/>
            </p:blipFill>
            <p:spPr>
              <a:xfrm>
                <a:off x="-2456641" y="12737835"/>
                <a:ext cx="1828800" cy="1117500"/>
              </a:xfrm>
              <a:prstGeom prst="rect">
                <a:avLst/>
              </a:prstGeom>
              <a:noFill/>
              <a:ln>
                <a:noFill/>
              </a:ln>
            </p:spPr>
          </p:pic>
          <p:sp>
            <p:nvSpPr>
              <p:cNvPr id="39" name="Google Shape;39;p1"/>
              <p:cNvSpPr txBox="1"/>
              <p:nvPr/>
            </p:nvSpPr>
            <p:spPr>
              <a:xfrm rot="-5400000">
                <a:off x="-5235711" y="13212588"/>
                <a:ext cx="1117500" cy="160800"/>
              </a:xfrm>
              <a:prstGeom prst="rect">
                <a:avLst/>
              </a:prstGeom>
              <a:noFill/>
              <a:ln>
                <a:noFill/>
              </a:ln>
            </p:spPr>
            <p:txBody>
              <a:bodyPr spcFirstLastPara="1" wrap="square" lIns="24075" tIns="24075" rIns="24075" bIns="0" anchor="t" anchorCtr="0">
                <a:noAutofit/>
              </a:bodyPr>
              <a:lstStyle/>
              <a:p>
                <a:pPr marL="0" marR="0" lvl="0" indent="0" algn="ctr" rtl="0">
                  <a:spcBef>
                    <a:spcPts val="0"/>
                  </a:spcBef>
                  <a:spcAft>
                    <a:spcPts val="0"/>
                  </a:spcAft>
                  <a:buNone/>
                </a:pPr>
                <a:r>
                  <a:rPr lang="en" sz="1080">
                    <a:solidFill>
                      <a:srgbClr val="92D050"/>
                    </a:solidFill>
                    <a:latin typeface="Calibri"/>
                    <a:ea typeface="Calibri"/>
                    <a:cs typeface="Calibri"/>
                    <a:sym typeface="Calibri"/>
                  </a:rPr>
                  <a:t>Good </a:t>
                </a:r>
                <a:r>
                  <a:rPr lang="en" sz="1080">
                    <a:solidFill>
                      <a:schemeClr val="lt1"/>
                    </a:solidFill>
                    <a:latin typeface="Calibri"/>
                    <a:ea typeface="Calibri"/>
                    <a:cs typeface="Calibri"/>
                    <a:sym typeface="Calibri"/>
                  </a:rPr>
                  <a:t>printing quality</a:t>
                </a:r>
                <a:endParaRPr sz="1080">
                  <a:solidFill>
                    <a:schemeClr val="lt1"/>
                  </a:solidFill>
                  <a:latin typeface="Calibri"/>
                  <a:ea typeface="Calibri"/>
                  <a:cs typeface="Calibri"/>
                  <a:sym typeface="Calibri"/>
                </a:endParaRPr>
              </a:p>
            </p:txBody>
          </p:sp>
          <p:sp>
            <p:nvSpPr>
              <p:cNvPr id="40" name="Google Shape;40;p1"/>
              <p:cNvSpPr txBox="1"/>
              <p:nvPr/>
            </p:nvSpPr>
            <p:spPr>
              <a:xfrm rot="-5400000">
                <a:off x="-1095175" y="13222114"/>
                <a:ext cx="1117500" cy="160800"/>
              </a:xfrm>
              <a:prstGeom prst="rect">
                <a:avLst/>
              </a:prstGeom>
              <a:noFill/>
              <a:ln>
                <a:noFill/>
              </a:ln>
            </p:spPr>
            <p:txBody>
              <a:bodyPr spcFirstLastPara="1" wrap="square" lIns="24075" tIns="24075" rIns="24075" bIns="0" anchor="t" anchorCtr="0">
                <a:noAutofit/>
              </a:bodyPr>
              <a:lstStyle/>
              <a:p>
                <a:pPr marL="0" marR="0" lvl="0" indent="0" algn="ctr" rtl="0">
                  <a:spcBef>
                    <a:spcPts val="0"/>
                  </a:spcBef>
                  <a:spcAft>
                    <a:spcPts val="0"/>
                  </a:spcAft>
                  <a:buNone/>
                </a:pPr>
                <a:r>
                  <a:rPr lang="en" sz="1080">
                    <a:solidFill>
                      <a:srgbClr val="FF0000"/>
                    </a:solidFill>
                    <a:latin typeface="Calibri"/>
                    <a:ea typeface="Calibri"/>
                    <a:cs typeface="Calibri"/>
                    <a:sym typeface="Calibri"/>
                  </a:rPr>
                  <a:t>Bad </a:t>
                </a:r>
                <a:r>
                  <a:rPr lang="en" sz="1080">
                    <a:solidFill>
                      <a:schemeClr val="lt1"/>
                    </a:solidFill>
                    <a:latin typeface="Calibri"/>
                    <a:ea typeface="Calibri"/>
                    <a:cs typeface="Calibri"/>
                    <a:sym typeface="Calibri"/>
                  </a:rPr>
                  <a:t>printing quality</a:t>
                </a:r>
                <a:endParaRPr sz="1080">
                  <a:solidFill>
                    <a:schemeClr val="lt1"/>
                  </a:solidFill>
                  <a:latin typeface="Calibri"/>
                  <a:ea typeface="Calibri"/>
                  <a:cs typeface="Calibri"/>
                  <a:sym typeface="Calibri"/>
                </a:endParaRPr>
              </a:p>
            </p:txBody>
          </p:sp>
        </p:grpSp>
      </p:grpSp>
      <p:sp>
        <p:nvSpPr>
          <p:cNvPr id="41" name="Google Shape;41;p1"/>
          <p:cNvSpPr txBox="1"/>
          <p:nvPr/>
        </p:nvSpPr>
        <p:spPr>
          <a:xfrm>
            <a:off x="1175479" y="21543821"/>
            <a:ext cx="1885680" cy="254720"/>
          </a:xfrm>
          <a:prstGeom prst="rect">
            <a:avLst/>
          </a:prstGeom>
          <a:noFill/>
          <a:ln>
            <a:noFill/>
          </a:ln>
        </p:spPr>
        <p:txBody>
          <a:bodyPr spcFirstLastPara="1" wrap="square" lIns="61740" tIns="30870" rIns="61740" bIns="30870" anchor="t" anchorCtr="0">
            <a:noAutofit/>
          </a:bodyPr>
          <a:lstStyle/>
          <a:p>
            <a:pPr marL="0" marR="0" lvl="0" indent="0" algn="l" rtl="0">
              <a:lnSpc>
                <a:spcPct val="65000"/>
              </a:lnSpc>
              <a:spcBef>
                <a:spcPts val="0"/>
              </a:spcBef>
              <a:spcAft>
                <a:spcPts val="0"/>
              </a:spcAft>
              <a:buNone/>
            </a:pPr>
            <a:r>
              <a:rPr lang="en" sz="360" b="1">
                <a:solidFill>
                  <a:srgbClr val="BFBFBF"/>
                </a:solidFill>
                <a:latin typeface="Arial"/>
                <a:ea typeface="Arial"/>
                <a:cs typeface="Arial"/>
                <a:sym typeface="Arial"/>
              </a:rPr>
              <a:t>RESEARCH POSTER PRESENTATION DESIGN © 2015</a:t>
            </a:r>
            <a:endParaRPr sz="360" b="1">
              <a:solidFill>
                <a:srgbClr val="BFBFBF"/>
              </a:solidFill>
              <a:latin typeface="Arial"/>
              <a:ea typeface="Arial"/>
              <a:cs typeface="Arial"/>
              <a:sym typeface="Arial"/>
            </a:endParaRPr>
          </a:p>
          <a:p>
            <a:pPr marL="0" marR="0" lvl="0" indent="0" algn="l" rtl="0">
              <a:lnSpc>
                <a:spcPct val="65000"/>
              </a:lnSpc>
              <a:spcBef>
                <a:spcPts val="360"/>
              </a:spcBef>
              <a:spcAft>
                <a:spcPts val="0"/>
              </a:spcAft>
              <a:buNone/>
            </a:pPr>
            <a:r>
              <a:rPr lang="en" sz="720" b="1">
                <a:solidFill>
                  <a:srgbClr val="BFBFBF"/>
                </a:solidFill>
                <a:latin typeface="Arial"/>
                <a:ea typeface="Arial"/>
                <a:cs typeface="Arial"/>
                <a:sym typeface="Arial"/>
              </a:rPr>
              <a:t>www.PosterPresentations.com</a:t>
            </a:r>
            <a:endParaRPr sz="1440"/>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504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504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504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504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504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504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504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504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504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504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504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504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504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504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504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504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504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504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504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504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504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504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504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504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504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504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5040" b="0" i="0" u="none" strike="noStrike" cap="non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gradFill>
          <a:gsLst>
            <a:gs pos="0">
              <a:srgbClr val="2C3F71"/>
            </a:gs>
            <a:gs pos="34000">
              <a:srgbClr val="B3BBC9"/>
            </a:gs>
            <a:gs pos="100000">
              <a:srgbClr val="E1E7F4"/>
            </a:gs>
          </a:gsLst>
          <a:lin ang="16200038" scaled="0"/>
        </a:gradFill>
        <a:effectLst/>
      </p:bgPr>
    </p:bg>
    <p:spTree>
      <p:nvGrpSpPr>
        <p:cNvPr id="1" name="Shape 64"/>
        <p:cNvGrpSpPr/>
        <p:nvPr/>
      </p:nvGrpSpPr>
      <p:grpSpPr>
        <a:xfrm>
          <a:off x="0" y="0"/>
          <a:ext cx="0" cy="0"/>
          <a:chOff x="0" y="0"/>
          <a:chExt cx="0" cy="0"/>
        </a:xfrm>
      </p:grpSpPr>
      <p:sp>
        <p:nvSpPr>
          <p:cNvPr id="65" name="Google Shape;65;p4"/>
          <p:cNvSpPr/>
          <p:nvPr/>
        </p:nvSpPr>
        <p:spPr>
          <a:xfrm>
            <a:off x="0" y="0"/>
            <a:ext cx="32918400" cy="3200000"/>
          </a:xfrm>
          <a:prstGeom prst="rect">
            <a:avLst/>
          </a:prstGeom>
          <a:solidFill>
            <a:srgbClr val="425EA9"/>
          </a:solidFill>
          <a:ln w="9525" cap="flat" cmpd="sng">
            <a:solidFill>
              <a:schemeClr val="dk1"/>
            </a:solidFill>
            <a:prstDash val="solid"/>
            <a:miter lim="8000"/>
            <a:headEnd type="none" w="sm" len="sm"/>
            <a:tailEnd type="none" w="sm" len="sm"/>
          </a:ln>
        </p:spPr>
        <p:txBody>
          <a:bodyPr spcFirstLastPara="1" wrap="square" lIns="62550" tIns="31320" rIns="62550" bIns="31320" anchor="ctr" anchorCtr="0">
            <a:noAutofit/>
          </a:bodyPr>
          <a:lstStyle/>
          <a:p>
            <a:pPr marL="0" marR="0" lvl="0" indent="0" algn="l" rtl="0">
              <a:lnSpc>
                <a:spcPct val="100000"/>
              </a:lnSpc>
              <a:spcBef>
                <a:spcPts val="0"/>
              </a:spcBef>
              <a:spcAft>
                <a:spcPts val="0"/>
              </a:spcAft>
              <a:buClr>
                <a:srgbClr val="000000"/>
              </a:buClr>
              <a:buFont typeface="Arial"/>
              <a:buNone/>
            </a:pPr>
            <a:endParaRPr sz="5760" b="0" i="0" u="none" strike="noStrike" cap="none">
              <a:solidFill>
                <a:schemeClr val="dk1"/>
              </a:solidFill>
              <a:latin typeface="Calibri"/>
              <a:ea typeface="Calibri"/>
              <a:cs typeface="Calibri"/>
              <a:sym typeface="Calibri"/>
            </a:endParaRPr>
          </a:p>
        </p:txBody>
      </p:sp>
      <p:sp>
        <p:nvSpPr>
          <p:cNvPr id="66" name="Google Shape;66;p4"/>
          <p:cNvSpPr/>
          <p:nvPr/>
        </p:nvSpPr>
        <p:spPr>
          <a:xfrm>
            <a:off x="0" y="3203571"/>
            <a:ext cx="32918400" cy="101120"/>
          </a:xfrm>
          <a:prstGeom prst="rect">
            <a:avLst/>
          </a:prstGeom>
          <a:solidFill>
            <a:srgbClr val="2C3F71"/>
          </a:solidFill>
          <a:ln>
            <a:noFill/>
          </a:ln>
        </p:spPr>
        <p:txBody>
          <a:bodyPr spcFirstLastPara="1" wrap="square" lIns="62550" tIns="31320" rIns="62550" bIns="31320" anchor="ctr" anchorCtr="0">
            <a:noAutofit/>
          </a:bodyPr>
          <a:lstStyle/>
          <a:p>
            <a:pPr marL="0" marR="0" lvl="0" indent="0" algn="l" rtl="0">
              <a:lnSpc>
                <a:spcPct val="100000"/>
              </a:lnSpc>
              <a:spcBef>
                <a:spcPts val="0"/>
              </a:spcBef>
              <a:spcAft>
                <a:spcPts val="0"/>
              </a:spcAft>
              <a:buClr>
                <a:srgbClr val="000000"/>
              </a:buClr>
              <a:buFont typeface="Arial"/>
              <a:buNone/>
            </a:pPr>
            <a:endParaRPr sz="5760" b="0" i="0" u="none" strike="noStrike" cap="none">
              <a:solidFill>
                <a:schemeClr val="dk1"/>
              </a:solidFill>
              <a:latin typeface="Calibri"/>
              <a:ea typeface="Calibri"/>
              <a:cs typeface="Calibri"/>
              <a:sym typeface="Calibri"/>
            </a:endParaRPr>
          </a:p>
        </p:txBody>
      </p:sp>
      <p:cxnSp>
        <p:nvCxnSpPr>
          <p:cNvPr id="67" name="Google Shape;67;p4"/>
          <p:cNvCxnSpPr/>
          <p:nvPr/>
        </p:nvCxnSpPr>
        <p:spPr>
          <a:xfrm>
            <a:off x="-10459948" y="7684621"/>
            <a:ext cx="10183320" cy="0"/>
          </a:xfrm>
          <a:prstGeom prst="straightConnector1">
            <a:avLst/>
          </a:prstGeom>
          <a:noFill/>
          <a:ln w="9525" cap="flat" cmpd="sng">
            <a:solidFill>
              <a:srgbClr val="F2F2F2"/>
            </a:solidFill>
            <a:prstDash val="solid"/>
            <a:round/>
            <a:headEnd type="none" w="sm" len="sm"/>
            <a:tailEnd type="none" w="sm" len="sm"/>
          </a:ln>
        </p:spPr>
      </p:cxnSp>
      <p:sp>
        <p:nvSpPr>
          <p:cNvPr id="68" name="Google Shape;68;p4"/>
          <p:cNvSpPr/>
          <p:nvPr/>
        </p:nvSpPr>
        <p:spPr>
          <a:xfrm>
            <a:off x="691751" y="3594675"/>
            <a:ext cx="10183320" cy="17824000"/>
          </a:xfrm>
          <a:prstGeom prst="roundRect">
            <a:avLst>
              <a:gd name="adj" fmla="val 5862"/>
            </a:avLst>
          </a:prstGeom>
          <a:gradFill>
            <a:gsLst>
              <a:gs pos="0">
                <a:srgbClr val="CDD2DE"/>
              </a:gs>
              <a:gs pos="100000">
                <a:srgbClr val="F3F5FA"/>
              </a:gs>
            </a:gsLst>
            <a:lin ang="16200038" scaled="0"/>
          </a:gradFill>
          <a:ln w="25400" cap="flat" cmpd="sng">
            <a:solidFill>
              <a:srgbClr val="2C3F71">
                <a:alpha val="57647"/>
              </a:srgbClr>
            </a:solidFill>
            <a:prstDash val="solid"/>
            <a:round/>
            <a:headEnd type="none" w="sm" len="sm"/>
            <a:tailEnd type="none" w="sm" len="sm"/>
          </a:ln>
        </p:spPr>
        <p:txBody>
          <a:bodyPr spcFirstLastPara="1" wrap="square" lIns="62550" tIns="31320" rIns="62550" bIns="31320" anchor="ctr" anchorCtr="0">
            <a:noAutofit/>
          </a:bodyPr>
          <a:lstStyle/>
          <a:p>
            <a:pPr marL="0" marR="0" lvl="0" indent="0" algn="ctr" rtl="0">
              <a:lnSpc>
                <a:spcPct val="100000"/>
              </a:lnSpc>
              <a:spcBef>
                <a:spcPts val="0"/>
              </a:spcBef>
              <a:spcAft>
                <a:spcPts val="0"/>
              </a:spcAft>
              <a:buClr>
                <a:srgbClr val="000000"/>
              </a:buClr>
              <a:buFont typeface="Arial"/>
              <a:buNone/>
            </a:pPr>
            <a:endParaRPr sz="5760" b="0" i="0" u="none" strike="noStrike" cap="none">
              <a:solidFill>
                <a:schemeClr val="lt1"/>
              </a:solidFill>
              <a:latin typeface="Calibri"/>
              <a:ea typeface="Calibri"/>
              <a:cs typeface="Calibri"/>
              <a:sym typeface="Calibri"/>
            </a:endParaRPr>
          </a:p>
        </p:txBody>
      </p:sp>
      <p:sp>
        <p:nvSpPr>
          <p:cNvPr id="69" name="Google Shape;69;p4"/>
          <p:cNvSpPr/>
          <p:nvPr/>
        </p:nvSpPr>
        <p:spPr>
          <a:xfrm>
            <a:off x="11365877" y="3594675"/>
            <a:ext cx="10183320" cy="17824000"/>
          </a:xfrm>
          <a:prstGeom prst="roundRect">
            <a:avLst>
              <a:gd name="adj" fmla="val 5862"/>
            </a:avLst>
          </a:prstGeom>
          <a:gradFill>
            <a:gsLst>
              <a:gs pos="0">
                <a:srgbClr val="CDD2DE"/>
              </a:gs>
              <a:gs pos="100000">
                <a:srgbClr val="F3F5FA"/>
              </a:gs>
            </a:gsLst>
            <a:lin ang="16200038" scaled="0"/>
          </a:gradFill>
          <a:ln w="25400" cap="flat" cmpd="sng">
            <a:solidFill>
              <a:srgbClr val="2C3F71">
                <a:alpha val="57647"/>
              </a:srgbClr>
            </a:solidFill>
            <a:prstDash val="solid"/>
            <a:round/>
            <a:headEnd type="none" w="sm" len="sm"/>
            <a:tailEnd type="none" w="sm" len="sm"/>
          </a:ln>
        </p:spPr>
        <p:txBody>
          <a:bodyPr spcFirstLastPara="1" wrap="square" lIns="62550" tIns="31320" rIns="62550" bIns="31320" anchor="ctr" anchorCtr="0">
            <a:noAutofit/>
          </a:bodyPr>
          <a:lstStyle/>
          <a:p>
            <a:pPr marL="0" marR="0" lvl="0" indent="0" algn="ctr" rtl="0">
              <a:lnSpc>
                <a:spcPct val="100000"/>
              </a:lnSpc>
              <a:spcBef>
                <a:spcPts val="0"/>
              </a:spcBef>
              <a:spcAft>
                <a:spcPts val="0"/>
              </a:spcAft>
              <a:buClr>
                <a:srgbClr val="000000"/>
              </a:buClr>
              <a:buFont typeface="Arial"/>
              <a:buNone/>
            </a:pPr>
            <a:endParaRPr sz="5760" b="0" i="0" u="none" strike="noStrike" cap="none">
              <a:solidFill>
                <a:schemeClr val="lt1"/>
              </a:solidFill>
              <a:latin typeface="Calibri"/>
              <a:ea typeface="Calibri"/>
              <a:cs typeface="Calibri"/>
              <a:sym typeface="Calibri"/>
            </a:endParaRPr>
          </a:p>
        </p:txBody>
      </p:sp>
      <p:sp>
        <p:nvSpPr>
          <p:cNvPr id="70" name="Google Shape;70;p4"/>
          <p:cNvSpPr/>
          <p:nvPr/>
        </p:nvSpPr>
        <p:spPr>
          <a:xfrm>
            <a:off x="22040008" y="3594675"/>
            <a:ext cx="10183316" cy="17824000"/>
          </a:xfrm>
          <a:prstGeom prst="roundRect">
            <a:avLst>
              <a:gd name="adj" fmla="val 5862"/>
            </a:avLst>
          </a:prstGeom>
          <a:gradFill>
            <a:gsLst>
              <a:gs pos="0">
                <a:srgbClr val="CDD2DE"/>
              </a:gs>
              <a:gs pos="100000">
                <a:srgbClr val="F3F5FA"/>
              </a:gs>
            </a:gsLst>
            <a:lin ang="16200038" scaled="0"/>
          </a:gradFill>
          <a:ln w="25400" cap="flat" cmpd="sng">
            <a:solidFill>
              <a:srgbClr val="2C3F71">
                <a:alpha val="57647"/>
              </a:srgbClr>
            </a:solidFill>
            <a:prstDash val="solid"/>
            <a:round/>
            <a:headEnd type="none" w="sm" len="sm"/>
            <a:tailEnd type="none" w="sm" len="sm"/>
          </a:ln>
        </p:spPr>
        <p:txBody>
          <a:bodyPr spcFirstLastPara="1" wrap="square" lIns="62550" tIns="31320" rIns="62550" bIns="31320" anchor="ctr" anchorCtr="0">
            <a:noAutofit/>
          </a:bodyPr>
          <a:lstStyle/>
          <a:p>
            <a:pPr marL="0" marR="0" lvl="0" indent="0" algn="ctr" rtl="0">
              <a:lnSpc>
                <a:spcPct val="100000"/>
              </a:lnSpc>
              <a:spcBef>
                <a:spcPts val="0"/>
              </a:spcBef>
              <a:spcAft>
                <a:spcPts val="0"/>
              </a:spcAft>
              <a:buClr>
                <a:srgbClr val="000000"/>
              </a:buClr>
              <a:buFont typeface="Arial"/>
              <a:buNone/>
            </a:pPr>
            <a:endParaRPr sz="5760" b="0" i="0" u="none" strike="noStrike" cap="none">
              <a:solidFill>
                <a:schemeClr val="lt1"/>
              </a:solidFill>
              <a:latin typeface="Calibri"/>
              <a:ea typeface="Calibri"/>
              <a:cs typeface="Calibri"/>
              <a:sym typeface="Calibri"/>
            </a:endParaRPr>
          </a:p>
        </p:txBody>
      </p:sp>
      <p:grpSp>
        <p:nvGrpSpPr>
          <p:cNvPr id="71" name="Google Shape;71;p4"/>
          <p:cNvGrpSpPr/>
          <p:nvPr/>
        </p:nvGrpSpPr>
        <p:grpSpPr>
          <a:xfrm>
            <a:off x="33113081" y="-36712"/>
            <a:ext cx="8295322" cy="21989431"/>
            <a:chOff x="44157838" y="-55065"/>
            <a:chExt cx="11062200" cy="32973601"/>
          </a:xfrm>
        </p:grpSpPr>
        <p:sp>
          <p:nvSpPr>
            <p:cNvPr id="72" name="Google Shape;72;p4"/>
            <p:cNvSpPr/>
            <p:nvPr/>
          </p:nvSpPr>
          <p:spPr>
            <a:xfrm>
              <a:off x="44157838" y="-55065"/>
              <a:ext cx="11062200" cy="32973601"/>
            </a:xfrm>
            <a:prstGeom prst="rect">
              <a:avLst/>
            </a:prstGeom>
            <a:solidFill>
              <a:srgbClr val="0C0C0C"/>
            </a:solidFill>
            <a:ln>
              <a:noFill/>
            </a:ln>
          </p:spPr>
          <p:txBody>
            <a:bodyPr spcFirstLastPara="1" wrap="square" lIns="31700" tIns="31700" rIns="31700" bIns="0" anchor="t" anchorCtr="0">
              <a:noAutofit/>
            </a:bodyPr>
            <a:lstStyle/>
            <a:p>
              <a:pPr marL="0" marR="0" lvl="0" indent="0" algn="ctr" rtl="0">
                <a:lnSpc>
                  <a:spcPct val="100000"/>
                </a:lnSpc>
                <a:spcBef>
                  <a:spcPts val="0"/>
                </a:spcBef>
                <a:spcAft>
                  <a:spcPts val="0"/>
                </a:spcAft>
                <a:buClr>
                  <a:schemeClr val="lt1"/>
                </a:buClr>
                <a:buFont typeface="Trebuchet MS"/>
                <a:buNone/>
              </a:pPr>
              <a:r>
                <a:rPr lang="en" sz="2880" b="1" i="0" u="none" strike="noStrike" cap="none">
                  <a:solidFill>
                    <a:schemeClr val="lt1"/>
                  </a:solidFill>
                  <a:latin typeface="Trebuchet MS"/>
                  <a:ea typeface="Trebuchet MS"/>
                  <a:cs typeface="Trebuchet MS"/>
                  <a:sym typeface="Trebuchet MS"/>
                </a:rPr>
                <a:t>QUICK START (cont.)</a:t>
              </a:r>
              <a:endParaRPr sz="1440"/>
            </a:p>
            <a:p>
              <a:pPr marL="0" marR="0" lvl="0" indent="0" algn="ctr" rtl="0">
                <a:lnSpc>
                  <a:spcPct val="100000"/>
                </a:lnSpc>
                <a:spcBef>
                  <a:spcPts val="0"/>
                </a:spcBef>
                <a:spcAft>
                  <a:spcPts val="0"/>
                </a:spcAft>
                <a:buClr>
                  <a:srgbClr val="000000"/>
                </a:buClr>
                <a:buFont typeface="Arial"/>
                <a:buNone/>
              </a:pPr>
              <a:endParaRPr sz="2520" b="1" i="0" u="none" strike="noStrike" cap="none">
                <a:solidFill>
                  <a:schemeClr val="lt1"/>
                </a:solidFill>
                <a:latin typeface="Trebuchet MS"/>
                <a:ea typeface="Trebuchet MS"/>
                <a:cs typeface="Trebuchet MS"/>
                <a:sym typeface="Trebuchet MS"/>
              </a:endParaRPr>
            </a:p>
            <a:p>
              <a:pPr marL="0" marR="0" lvl="0" indent="0" algn="ctr" rtl="0">
                <a:lnSpc>
                  <a:spcPct val="100000"/>
                </a:lnSpc>
                <a:spcBef>
                  <a:spcPts val="0"/>
                </a:spcBef>
                <a:spcAft>
                  <a:spcPts val="0"/>
                </a:spcAft>
                <a:buClr>
                  <a:srgbClr val="FFC000"/>
                </a:buClr>
                <a:buFont typeface="Trebuchet MS"/>
                <a:buNone/>
              </a:pPr>
              <a:r>
                <a:rPr lang="en" sz="2160" b="1" i="0" u="none" strike="noStrike" cap="none">
                  <a:solidFill>
                    <a:srgbClr val="FFC000"/>
                  </a:solidFill>
                  <a:latin typeface="Trebuchet MS"/>
                  <a:ea typeface="Trebuchet MS"/>
                  <a:cs typeface="Trebuchet MS"/>
                  <a:sym typeface="Trebuchet MS"/>
                </a:rPr>
                <a:t>How to change the template color theme</a:t>
              </a:r>
              <a:endParaRPr sz="1440"/>
            </a:p>
            <a:p>
              <a:pPr marL="0" marR="0" lvl="2" indent="0" algn="l" rtl="0">
                <a:lnSpc>
                  <a:spcPct val="100000"/>
                </a:lnSpc>
                <a:spcBef>
                  <a:spcPts val="0"/>
                </a:spcBef>
                <a:spcAft>
                  <a:spcPts val="0"/>
                </a:spcAft>
                <a:buClr>
                  <a:srgbClr val="BFBFBF"/>
                </a:buClr>
                <a:buFont typeface="Trebuchet MS"/>
                <a:buNone/>
              </a:pPr>
              <a:r>
                <a:rPr lang="en" sz="1440" b="0" i="0" u="none" strike="noStrike" cap="none">
                  <a:solidFill>
                    <a:srgbClr val="BFBFBF"/>
                  </a:solidFill>
                  <a:latin typeface="Trebuchet MS"/>
                  <a:ea typeface="Trebuchet MS"/>
                  <a:cs typeface="Trebuchet MS"/>
                  <a:sym typeface="Trebuchet MS"/>
                </a:rPr>
                <a:t>You can easily change the color theme of your poster by going to the DESIGN menu, click on COLORS, and choose the color theme of your choice. You can also create your own color theme.</a:t>
              </a:r>
              <a:endParaRPr sz="1440"/>
            </a:p>
            <a:p>
              <a:pPr marL="0" marR="0" lvl="2" indent="0" algn="l" rtl="0">
                <a:lnSpc>
                  <a:spcPct val="100000"/>
                </a:lnSpc>
                <a:spcBef>
                  <a:spcPts val="0"/>
                </a:spcBef>
                <a:spcAft>
                  <a:spcPts val="0"/>
                </a:spcAft>
                <a:buClr>
                  <a:schemeClr val="lt1"/>
                </a:buClr>
                <a:buFont typeface="Calibri"/>
                <a:buNone/>
              </a:pPr>
              <a:endParaRPr sz="1440" b="0" i="0" u="none" strike="noStrike" cap="none">
                <a:solidFill>
                  <a:srgbClr val="BFBFBF"/>
                </a:solidFill>
                <a:latin typeface="Trebuchet MS"/>
                <a:ea typeface="Trebuchet MS"/>
                <a:cs typeface="Trebuchet MS"/>
                <a:sym typeface="Trebuchet MS"/>
              </a:endParaRPr>
            </a:p>
            <a:p>
              <a:pPr marL="0" marR="0" lvl="0" indent="0" algn="l" rtl="0">
                <a:lnSpc>
                  <a:spcPct val="100000"/>
                </a:lnSpc>
                <a:spcBef>
                  <a:spcPts val="0"/>
                </a:spcBef>
                <a:spcAft>
                  <a:spcPts val="0"/>
                </a:spcAft>
                <a:buClr>
                  <a:srgbClr val="000000"/>
                </a:buClr>
                <a:buFont typeface="Arial"/>
                <a:buNone/>
              </a:pPr>
              <a:endParaRPr sz="1440" b="0" i="0" u="none" strike="noStrike" cap="none">
                <a:solidFill>
                  <a:srgbClr val="BFBFBF"/>
                </a:solidFill>
                <a:latin typeface="Trebuchet MS"/>
                <a:ea typeface="Trebuchet MS"/>
                <a:cs typeface="Trebuchet MS"/>
                <a:sym typeface="Trebuchet MS"/>
              </a:endParaRPr>
            </a:p>
            <a:p>
              <a:pPr marL="0" marR="0" lvl="0" indent="0" algn="l" rtl="0">
                <a:lnSpc>
                  <a:spcPct val="100000"/>
                </a:lnSpc>
                <a:spcBef>
                  <a:spcPts val="0"/>
                </a:spcBef>
                <a:spcAft>
                  <a:spcPts val="0"/>
                </a:spcAft>
                <a:buClr>
                  <a:srgbClr val="000000"/>
                </a:buClr>
                <a:buFont typeface="Arial"/>
                <a:buNone/>
              </a:pPr>
              <a:endParaRPr sz="1440" b="0" i="0" u="none" strike="noStrike" cap="none">
                <a:solidFill>
                  <a:srgbClr val="BFBFBF"/>
                </a:solidFill>
                <a:latin typeface="Trebuchet MS"/>
                <a:ea typeface="Trebuchet MS"/>
                <a:cs typeface="Trebuchet MS"/>
                <a:sym typeface="Trebuchet MS"/>
              </a:endParaRPr>
            </a:p>
            <a:p>
              <a:pPr marL="0" marR="0" lvl="0" indent="0" algn="l" rtl="0">
                <a:lnSpc>
                  <a:spcPct val="100000"/>
                </a:lnSpc>
                <a:spcBef>
                  <a:spcPts val="0"/>
                </a:spcBef>
                <a:spcAft>
                  <a:spcPts val="0"/>
                </a:spcAft>
                <a:buClr>
                  <a:srgbClr val="000000"/>
                </a:buClr>
                <a:buFont typeface="Arial"/>
                <a:buNone/>
              </a:pPr>
              <a:endParaRPr sz="1440" b="0" i="0" u="none" strike="noStrike" cap="none">
                <a:solidFill>
                  <a:srgbClr val="BFBFBF"/>
                </a:solidFill>
                <a:latin typeface="Trebuchet MS"/>
                <a:ea typeface="Trebuchet MS"/>
                <a:cs typeface="Trebuchet MS"/>
                <a:sym typeface="Trebuchet MS"/>
              </a:endParaRPr>
            </a:p>
            <a:p>
              <a:pPr marL="0" marR="0" lvl="0" indent="0" algn="l" rtl="0">
                <a:lnSpc>
                  <a:spcPct val="100000"/>
                </a:lnSpc>
                <a:spcBef>
                  <a:spcPts val="0"/>
                </a:spcBef>
                <a:spcAft>
                  <a:spcPts val="0"/>
                </a:spcAft>
                <a:buClr>
                  <a:srgbClr val="000000"/>
                </a:buClr>
                <a:buFont typeface="Arial"/>
                <a:buNone/>
              </a:pPr>
              <a:endParaRPr sz="1440" b="0" i="0" u="none" strike="noStrike" cap="none">
                <a:solidFill>
                  <a:srgbClr val="BFBFBF"/>
                </a:solidFill>
                <a:latin typeface="Trebuchet MS"/>
                <a:ea typeface="Trebuchet MS"/>
                <a:cs typeface="Trebuchet MS"/>
                <a:sym typeface="Trebuchet MS"/>
              </a:endParaRPr>
            </a:p>
            <a:p>
              <a:pPr marL="0" marR="0" lvl="0" indent="0" algn="l" rtl="0">
                <a:lnSpc>
                  <a:spcPct val="100000"/>
                </a:lnSpc>
                <a:spcBef>
                  <a:spcPts val="0"/>
                </a:spcBef>
                <a:spcAft>
                  <a:spcPts val="0"/>
                </a:spcAft>
                <a:buClr>
                  <a:srgbClr val="000000"/>
                </a:buClr>
                <a:buFont typeface="Arial"/>
                <a:buNone/>
              </a:pPr>
              <a:endParaRPr sz="1440" b="0" i="0" u="none" strike="noStrike" cap="none">
                <a:solidFill>
                  <a:srgbClr val="BFBFBF"/>
                </a:solidFill>
                <a:latin typeface="Trebuchet MS"/>
                <a:ea typeface="Trebuchet MS"/>
                <a:cs typeface="Trebuchet MS"/>
                <a:sym typeface="Trebuchet MS"/>
              </a:endParaRPr>
            </a:p>
            <a:p>
              <a:pPr marL="0" marR="0" lvl="0" indent="0" algn="l" rtl="0">
                <a:lnSpc>
                  <a:spcPct val="100000"/>
                </a:lnSpc>
                <a:spcBef>
                  <a:spcPts val="0"/>
                </a:spcBef>
                <a:spcAft>
                  <a:spcPts val="0"/>
                </a:spcAft>
                <a:buClr>
                  <a:srgbClr val="000000"/>
                </a:buClr>
                <a:buFont typeface="Arial"/>
                <a:buNone/>
              </a:pPr>
              <a:endParaRPr sz="1440" b="0" i="0" u="none" strike="noStrike" cap="none">
                <a:solidFill>
                  <a:srgbClr val="BFBFBF"/>
                </a:solidFill>
                <a:latin typeface="Trebuchet MS"/>
                <a:ea typeface="Trebuchet MS"/>
                <a:cs typeface="Trebuchet MS"/>
                <a:sym typeface="Trebuchet MS"/>
              </a:endParaRPr>
            </a:p>
            <a:p>
              <a:pPr marL="0" marR="0" lvl="0" indent="0" algn="l" rtl="0">
                <a:lnSpc>
                  <a:spcPct val="100000"/>
                </a:lnSpc>
                <a:spcBef>
                  <a:spcPts val="0"/>
                </a:spcBef>
                <a:spcAft>
                  <a:spcPts val="0"/>
                </a:spcAft>
                <a:buClr>
                  <a:srgbClr val="BFBFBF"/>
                </a:buClr>
                <a:buFont typeface="Trebuchet MS"/>
                <a:buNone/>
              </a:pPr>
              <a:r>
                <a:rPr lang="en" sz="1440" b="0" i="0" u="none" strike="noStrike" cap="none">
                  <a:solidFill>
                    <a:srgbClr val="BFBFBF"/>
                  </a:solidFill>
                  <a:latin typeface="Trebuchet MS"/>
                  <a:ea typeface="Trebuchet MS"/>
                  <a:cs typeface="Trebuchet MS"/>
                  <a:sym typeface="Trebuchet MS"/>
                </a:rPr>
                <a:t>You can also manually change the color of your background by going to VIEW &gt; SLIDE MASTER.  After you finish working on the master be sure to go to VIEW &gt; NORMAL to continue working on your poster.</a:t>
              </a:r>
              <a:endParaRPr sz="1440"/>
            </a:p>
            <a:p>
              <a:pPr marL="0" marR="0" lvl="0" indent="0" algn="l" rtl="0">
                <a:lnSpc>
                  <a:spcPct val="100000"/>
                </a:lnSpc>
                <a:spcBef>
                  <a:spcPts val="0"/>
                </a:spcBef>
                <a:spcAft>
                  <a:spcPts val="0"/>
                </a:spcAft>
                <a:buClr>
                  <a:srgbClr val="000000"/>
                </a:buClr>
                <a:buFont typeface="Arial"/>
                <a:buNone/>
              </a:pPr>
              <a:endParaRPr sz="1440" b="0" i="0" u="none" strike="noStrike" cap="none">
                <a:solidFill>
                  <a:srgbClr val="BFBFBF"/>
                </a:solidFill>
                <a:latin typeface="Trebuchet MS"/>
                <a:ea typeface="Trebuchet MS"/>
                <a:cs typeface="Trebuchet MS"/>
                <a:sym typeface="Trebuchet MS"/>
              </a:endParaRPr>
            </a:p>
            <a:p>
              <a:pPr marL="0" marR="0" lvl="0" indent="0" algn="ctr" rtl="0">
                <a:lnSpc>
                  <a:spcPct val="100000"/>
                </a:lnSpc>
                <a:spcBef>
                  <a:spcPts val="0"/>
                </a:spcBef>
                <a:spcAft>
                  <a:spcPts val="0"/>
                </a:spcAft>
                <a:buClr>
                  <a:srgbClr val="FFC000"/>
                </a:buClr>
                <a:buFont typeface="Trebuchet MS"/>
                <a:buNone/>
              </a:pPr>
              <a:r>
                <a:rPr lang="en" sz="2160" b="1" i="0" u="none" strike="noStrike" cap="none">
                  <a:solidFill>
                    <a:srgbClr val="FFC000"/>
                  </a:solidFill>
                  <a:latin typeface="Trebuchet MS"/>
                  <a:ea typeface="Trebuchet MS"/>
                  <a:cs typeface="Trebuchet MS"/>
                  <a:sym typeface="Trebuchet MS"/>
                </a:rPr>
                <a:t>How to add Text</a:t>
              </a:r>
              <a:endParaRPr sz="1440"/>
            </a:p>
            <a:p>
              <a:pPr marL="2240280" marR="0" lvl="2" indent="-45720" algn="l" rtl="0">
                <a:lnSpc>
                  <a:spcPct val="100000"/>
                </a:lnSpc>
                <a:spcBef>
                  <a:spcPts val="0"/>
                </a:spcBef>
                <a:spcAft>
                  <a:spcPts val="0"/>
                </a:spcAft>
                <a:buClr>
                  <a:srgbClr val="BFBFBF"/>
                </a:buClr>
                <a:buFont typeface="Trebuchet MS"/>
                <a:buNone/>
              </a:pPr>
              <a:r>
                <a:rPr lang="en" sz="1440" b="0" i="0" u="none" strike="noStrike" cap="none">
                  <a:solidFill>
                    <a:srgbClr val="BFBFBF"/>
                  </a:solidFill>
                  <a:latin typeface="Trebuchet MS"/>
                  <a:ea typeface="Trebuchet MS"/>
                  <a:cs typeface="Trebuchet MS"/>
                  <a:sym typeface="Trebuchet MS"/>
                </a:rPr>
                <a:t>The template comes with a number of pre-formatted placeholders for headers and text blocks. You can add more blocks by copying and pasting the existing ones or by adding a text box from the HOME menu. </a:t>
              </a:r>
              <a:endParaRPr sz="1440"/>
            </a:p>
            <a:p>
              <a:pPr marL="1005840" marR="0" lvl="2" indent="0" algn="l" rtl="0">
                <a:lnSpc>
                  <a:spcPct val="100000"/>
                </a:lnSpc>
                <a:spcBef>
                  <a:spcPts val="0"/>
                </a:spcBef>
                <a:spcAft>
                  <a:spcPts val="0"/>
                </a:spcAft>
                <a:buClr>
                  <a:srgbClr val="000000"/>
                </a:buClr>
                <a:buFont typeface="Arial"/>
                <a:buNone/>
              </a:pPr>
              <a:endParaRPr sz="1440" b="0" i="0" u="none" strike="noStrike" cap="none">
                <a:solidFill>
                  <a:srgbClr val="BFBFBF"/>
                </a:solidFill>
                <a:latin typeface="Trebuchet MS"/>
                <a:ea typeface="Trebuchet MS"/>
                <a:cs typeface="Trebuchet MS"/>
                <a:sym typeface="Trebuchet MS"/>
              </a:endParaRPr>
            </a:p>
            <a:p>
              <a:pPr marL="0" marR="0" lvl="0" indent="0" algn="ctr" rtl="0">
                <a:lnSpc>
                  <a:spcPct val="100000"/>
                </a:lnSpc>
                <a:spcBef>
                  <a:spcPts val="0"/>
                </a:spcBef>
                <a:spcAft>
                  <a:spcPts val="0"/>
                </a:spcAft>
                <a:buClr>
                  <a:srgbClr val="BFBFBF"/>
                </a:buClr>
                <a:buFont typeface="Trebuchet MS"/>
                <a:buNone/>
              </a:pPr>
              <a:r>
                <a:rPr lang="en" sz="1440" b="0" i="0" u="none" strike="noStrike" cap="none">
                  <a:solidFill>
                    <a:srgbClr val="BFBFBF"/>
                  </a:solidFill>
                  <a:latin typeface="Trebuchet MS"/>
                  <a:ea typeface="Trebuchet MS"/>
                  <a:cs typeface="Trebuchet MS"/>
                  <a:sym typeface="Trebuchet MS"/>
                </a:rPr>
                <a:t> </a:t>
              </a:r>
              <a:r>
                <a:rPr lang="en" sz="2160" b="1" i="0" u="none" strike="noStrike" cap="none">
                  <a:solidFill>
                    <a:srgbClr val="FFC000"/>
                  </a:solidFill>
                  <a:latin typeface="Trebuchet MS"/>
                  <a:ea typeface="Trebuchet MS"/>
                  <a:cs typeface="Trebuchet MS"/>
                  <a:sym typeface="Trebuchet MS"/>
                </a:rPr>
                <a:t>Text size</a:t>
              </a:r>
              <a:endParaRPr sz="1440"/>
            </a:p>
            <a:p>
              <a:pPr marL="0" marR="0" lvl="0" indent="0" algn="l" rtl="0">
                <a:lnSpc>
                  <a:spcPct val="100000"/>
                </a:lnSpc>
                <a:spcBef>
                  <a:spcPts val="0"/>
                </a:spcBef>
                <a:spcAft>
                  <a:spcPts val="0"/>
                </a:spcAft>
                <a:buClr>
                  <a:srgbClr val="BFBFBF"/>
                </a:buClr>
                <a:buFont typeface="Trebuchet MS"/>
                <a:buNone/>
              </a:pPr>
              <a:r>
                <a:rPr lang="en" sz="1440" b="0" i="0" u="none" strike="noStrike" cap="none">
                  <a:solidFill>
                    <a:srgbClr val="BFBFBF"/>
                  </a:solidFill>
                  <a:latin typeface="Trebuchet MS"/>
                  <a:ea typeface="Trebuchet MS"/>
                  <a:cs typeface="Trebuchet MS"/>
                  <a:sym typeface="Trebuchet MS"/>
                </a:rPr>
                <a:t>Adjust the size of your text based on how much content you have to present. The default template text offers a good starting point. Follow the conference requirements.</a:t>
              </a:r>
              <a:endParaRPr sz="1440"/>
            </a:p>
            <a:p>
              <a:pPr marL="1005840" marR="0" lvl="2" indent="0" algn="l" rtl="0">
                <a:lnSpc>
                  <a:spcPct val="100000"/>
                </a:lnSpc>
                <a:spcBef>
                  <a:spcPts val="0"/>
                </a:spcBef>
                <a:spcAft>
                  <a:spcPts val="0"/>
                </a:spcAft>
                <a:buClr>
                  <a:srgbClr val="000000"/>
                </a:buClr>
                <a:buFont typeface="Arial"/>
                <a:buNone/>
              </a:pPr>
              <a:endParaRPr sz="1440" b="0" i="0" u="none" strike="noStrike" cap="none">
                <a:solidFill>
                  <a:srgbClr val="BFBFBF"/>
                </a:solidFill>
                <a:latin typeface="Trebuchet MS"/>
                <a:ea typeface="Trebuchet MS"/>
                <a:cs typeface="Trebuchet MS"/>
                <a:sym typeface="Trebuchet MS"/>
              </a:endParaRPr>
            </a:p>
            <a:p>
              <a:pPr marL="0" marR="0" lvl="0" indent="0" algn="ctr" rtl="0">
                <a:lnSpc>
                  <a:spcPct val="100000"/>
                </a:lnSpc>
                <a:spcBef>
                  <a:spcPts val="0"/>
                </a:spcBef>
                <a:spcAft>
                  <a:spcPts val="0"/>
                </a:spcAft>
                <a:buClr>
                  <a:srgbClr val="FFC000"/>
                </a:buClr>
                <a:buFont typeface="Trebuchet MS"/>
                <a:buNone/>
              </a:pPr>
              <a:r>
                <a:rPr lang="en" sz="2160" b="1" i="0" u="none" strike="noStrike" cap="none">
                  <a:solidFill>
                    <a:srgbClr val="FFC000"/>
                  </a:solidFill>
                  <a:latin typeface="Trebuchet MS"/>
                  <a:ea typeface="Trebuchet MS"/>
                  <a:cs typeface="Trebuchet MS"/>
                  <a:sym typeface="Trebuchet MS"/>
                </a:rPr>
                <a:t>How to add Tables</a:t>
              </a:r>
              <a:endParaRPr sz="1440"/>
            </a:p>
            <a:p>
              <a:pPr marL="1188720" marR="0" lvl="1" indent="0" algn="l" rtl="0">
                <a:lnSpc>
                  <a:spcPct val="100000"/>
                </a:lnSpc>
                <a:spcBef>
                  <a:spcPts val="0"/>
                </a:spcBef>
                <a:spcAft>
                  <a:spcPts val="0"/>
                </a:spcAft>
                <a:buClr>
                  <a:srgbClr val="BFBFBF"/>
                </a:buClr>
                <a:buFont typeface="Trebuchet MS"/>
                <a:buNone/>
              </a:pPr>
              <a:r>
                <a:rPr lang="en" sz="1440" b="0" i="0" u="none" strike="noStrike" cap="none">
                  <a:solidFill>
                    <a:srgbClr val="BFBFBF"/>
                  </a:solidFill>
                  <a:latin typeface="Trebuchet MS"/>
                  <a:ea typeface="Trebuchet MS"/>
                  <a:cs typeface="Trebuchet MS"/>
                  <a:sym typeface="Trebuchet MS"/>
                </a:rPr>
                <a:t>To add a table from scratch go to the INSERT menu and </a:t>
              </a:r>
              <a:br>
                <a:rPr lang="en" sz="1440" b="0" i="0" u="none" strike="noStrike" cap="none">
                  <a:solidFill>
                    <a:srgbClr val="BFBFBF"/>
                  </a:solidFill>
                  <a:latin typeface="Trebuchet MS"/>
                  <a:ea typeface="Trebuchet MS"/>
                  <a:cs typeface="Trebuchet MS"/>
                  <a:sym typeface="Trebuchet MS"/>
                </a:rPr>
              </a:br>
              <a:r>
                <a:rPr lang="en" sz="1440" b="0" i="0" u="none" strike="noStrike" cap="none">
                  <a:solidFill>
                    <a:srgbClr val="BFBFBF"/>
                  </a:solidFill>
                  <a:latin typeface="Trebuchet MS"/>
                  <a:ea typeface="Trebuchet MS"/>
                  <a:cs typeface="Trebuchet MS"/>
                  <a:sym typeface="Trebuchet MS"/>
                </a:rPr>
                <a:t>click on TABLE. A drop-down box will help you select rows and columns. </a:t>
              </a:r>
              <a:endParaRPr sz="1440"/>
            </a:p>
            <a:p>
              <a:pPr marL="0" marR="0" lvl="0" indent="0" algn="l" rtl="0">
                <a:lnSpc>
                  <a:spcPct val="100000"/>
                </a:lnSpc>
                <a:spcBef>
                  <a:spcPts val="0"/>
                </a:spcBef>
                <a:spcAft>
                  <a:spcPts val="0"/>
                </a:spcAft>
                <a:buClr>
                  <a:srgbClr val="BFBFBF"/>
                </a:buClr>
                <a:buFont typeface="Trebuchet MS"/>
                <a:buNone/>
              </a:pPr>
              <a:r>
                <a:rPr lang="en" sz="1440" b="0" i="0" u="none" strike="noStrike" cap="none">
                  <a:solidFill>
                    <a:srgbClr val="BFBFBF"/>
                  </a:solidFill>
                  <a:latin typeface="Trebuchet MS"/>
                  <a:ea typeface="Trebuchet MS"/>
                  <a:cs typeface="Trebuchet MS"/>
                  <a:sym typeface="Trebuchet MS"/>
                </a:rPr>
                <a:t>You can also copy and a paste a table from Word or another PowerPoint document. A pasted table may need to be re-formatted by RIGHT-CLICK &gt; FORMAT SHAPE, TEXT BOX, Margins.</a:t>
              </a:r>
              <a:endParaRPr sz="1440"/>
            </a:p>
            <a:p>
              <a:pPr marL="0" marR="0" lvl="0" indent="0" algn="l" rtl="0">
                <a:lnSpc>
                  <a:spcPct val="100000"/>
                </a:lnSpc>
                <a:spcBef>
                  <a:spcPts val="0"/>
                </a:spcBef>
                <a:spcAft>
                  <a:spcPts val="0"/>
                </a:spcAft>
                <a:buClr>
                  <a:srgbClr val="000000"/>
                </a:buClr>
                <a:buFont typeface="Arial"/>
                <a:buNone/>
              </a:pPr>
              <a:endParaRPr sz="1440" b="0" i="0" u="none" strike="noStrike" cap="none">
                <a:solidFill>
                  <a:srgbClr val="BFBFBF"/>
                </a:solidFill>
                <a:latin typeface="Trebuchet MS"/>
                <a:ea typeface="Trebuchet MS"/>
                <a:cs typeface="Trebuchet MS"/>
                <a:sym typeface="Trebuchet MS"/>
              </a:endParaRPr>
            </a:p>
            <a:p>
              <a:pPr marL="0" marR="0" lvl="0" indent="0" algn="ctr" rtl="0">
                <a:lnSpc>
                  <a:spcPct val="100000"/>
                </a:lnSpc>
                <a:spcBef>
                  <a:spcPts val="0"/>
                </a:spcBef>
                <a:spcAft>
                  <a:spcPts val="0"/>
                </a:spcAft>
                <a:buClr>
                  <a:srgbClr val="FFC000"/>
                </a:buClr>
                <a:buFont typeface="Trebuchet MS"/>
                <a:buNone/>
              </a:pPr>
              <a:r>
                <a:rPr lang="en" sz="2160" b="1" i="0" u="none" strike="noStrike" cap="none">
                  <a:solidFill>
                    <a:srgbClr val="FFC000"/>
                  </a:solidFill>
                  <a:latin typeface="Trebuchet MS"/>
                  <a:ea typeface="Trebuchet MS"/>
                  <a:cs typeface="Trebuchet MS"/>
                  <a:sym typeface="Trebuchet MS"/>
                </a:rPr>
                <a:t>Graphs / Charts</a:t>
              </a:r>
              <a:endParaRPr sz="1440"/>
            </a:p>
            <a:p>
              <a:pPr marL="0" marR="0" lvl="0" indent="0" algn="l" rtl="0">
                <a:lnSpc>
                  <a:spcPct val="100000"/>
                </a:lnSpc>
                <a:spcBef>
                  <a:spcPts val="0"/>
                </a:spcBef>
                <a:spcAft>
                  <a:spcPts val="0"/>
                </a:spcAft>
                <a:buClr>
                  <a:srgbClr val="BFBFBF"/>
                </a:buClr>
                <a:buFont typeface="Trebuchet MS"/>
                <a:buNone/>
              </a:pPr>
              <a:r>
                <a:rPr lang="en" sz="1440" b="0" i="0" u="none" strike="noStrike" cap="none">
                  <a:solidFill>
                    <a:srgbClr val="BFBFBF"/>
                  </a:solidFill>
                  <a:latin typeface="Trebuchet MS"/>
                  <a:ea typeface="Trebuchet MS"/>
                  <a:cs typeface="Trebuchet MS"/>
                  <a:sym typeface="Trebuchet MS"/>
                </a:rPr>
                <a:t>You can simply copy and paste charts and graphs from Excel or Word. Some reformatting may be required depending on how the original document has been created.</a:t>
              </a:r>
              <a:endParaRPr sz="1440"/>
            </a:p>
            <a:p>
              <a:pPr marL="0" marR="0" lvl="0" indent="0" algn="l" rtl="0">
                <a:lnSpc>
                  <a:spcPct val="100000"/>
                </a:lnSpc>
                <a:spcBef>
                  <a:spcPts val="0"/>
                </a:spcBef>
                <a:spcAft>
                  <a:spcPts val="0"/>
                </a:spcAft>
                <a:buClr>
                  <a:schemeClr val="lt1"/>
                </a:buClr>
                <a:buFont typeface="Calibri"/>
                <a:buNone/>
              </a:pPr>
              <a:endParaRPr sz="1440" b="0" i="0" u="none" strike="noStrike" cap="none">
                <a:solidFill>
                  <a:srgbClr val="BFBFBF"/>
                </a:solidFill>
                <a:latin typeface="Trebuchet MS"/>
                <a:ea typeface="Trebuchet MS"/>
                <a:cs typeface="Trebuchet MS"/>
                <a:sym typeface="Trebuchet MS"/>
              </a:endParaRPr>
            </a:p>
            <a:p>
              <a:pPr marL="0" marR="0" lvl="0" indent="0" algn="ctr" rtl="0">
                <a:lnSpc>
                  <a:spcPct val="100000"/>
                </a:lnSpc>
                <a:spcBef>
                  <a:spcPts val="0"/>
                </a:spcBef>
                <a:spcAft>
                  <a:spcPts val="0"/>
                </a:spcAft>
                <a:buClr>
                  <a:srgbClr val="FFC000"/>
                </a:buClr>
                <a:buFont typeface="Trebuchet MS"/>
                <a:buNone/>
              </a:pPr>
              <a:r>
                <a:rPr lang="en" sz="2160" b="1" i="0" u="none" strike="noStrike" cap="none">
                  <a:solidFill>
                    <a:srgbClr val="FFC000"/>
                  </a:solidFill>
                  <a:latin typeface="Trebuchet MS"/>
                  <a:ea typeface="Trebuchet MS"/>
                  <a:cs typeface="Trebuchet MS"/>
                  <a:sym typeface="Trebuchet MS"/>
                </a:rPr>
                <a:t>How to change the column configuration</a:t>
              </a:r>
              <a:endParaRPr sz="1440"/>
            </a:p>
            <a:p>
              <a:pPr marL="0" marR="0" lvl="0" indent="0" algn="l" rtl="0">
                <a:lnSpc>
                  <a:spcPct val="100000"/>
                </a:lnSpc>
                <a:spcBef>
                  <a:spcPts val="0"/>
                </a:spcBef>
                <a:spcAft>
                  <a:spcPts val="0"/>
                </a:spcAft>
                <a:buClr>
                  <a:srgbClr val="BFBFBF"/>
                </a:buClr>
                <a:buFont typeface="Trebuchet MS"/>
                <a:buNone/>
              </a:pPr>
              <a:r>
                <a:rPr lang="en" sz="1440" b="0" i="0" u="none" strike="noStrike" cap="none">
                  <a:solidFill>
                    <a:srgbClr val="BFBFBF"/>
                  </a:solidFill>
                  <a:latin typeface="Trebuchet MS"/>
                  <a:ea typeface="Trebuchet MS"/>
                  <a:cs typeface="Trebuchet MS"/>
                  <a:sym typeface="Trebuchet MS"/>
                </a:rPr>
                <a:t>RIGHT-CLICK on the poster background and select LAYOUT to see the column options available for this template. The poster columns can also be customized on the Master. VIEW &gt; MASTER.</a:t>
              </a:r>
              <a:endParaRPr sz="1440"/>
            </a:p>
            <a:p>
              <a:pPr marL="0" marR="0" lvl="0" indent="0" algn="ctr" rtl="0">
                <a:lnSpc>
                  <a:spcPct val="100000"/>
                </a:lnSpc>
                <a:spcBef>
                  <a:spcPts val="0"/>
                </a:spcBef>
                <a:spcAft>
                  <a:spcPts val="0"/>
                </a:spcAft>
                <a:buClr>
                  <a:schemeClr val="lt1"/>
                </a:buClr>
                <a:buFont typeface="Calibri"/>
                <a:buNone/>
              </a:pPr>
              <a:endParaRPr sz="2160" b="1" i="0" u="none" strike="noStrike" cap="none">
                <a:solidFill>
                  <a:srgbClr val="FFC000"/>
                </a:solidFill>
                <a:latin typeface="Trebuchet MS"/>
                <a:ea typeface="Trebuchet MS"/>
                <a:cs typeface="Trebuchet MS"/>
                <a:sym typeface="Trebuchet MS"/>
              </a:endParaRPr>
            </a:p>
            <a:p>
              <a:pPr marL="0" marR="0" lvl="0" indent="0" algn="ctr" rtl="0">
                <a:lnSpc>
                  <a:spcPct val="100000"/>
                </a:lnSpc>
                <a:spcBef>
                  <a:spcPts val="0"/>
                </a:spcBef>
                <a:spcAft>
                  <a:spcPts val="0"/>
                </a:spcAft>
                <a:buClr>
                  <a:srgbClr val="FFC000"/>
                </a:buClr>
                <a:buFont typeface="Trebuchet MS"/>
                <a:buNone/>
              </a:pPr>
              <a:r>
                <a:rPr lang="en" sz="2160" b="1" i="0" u="none" strike="noStrike" cap="none">
                  <a:solidFill>
                    <a:srgbClr val="FFC000"/>
                  </a:solidFill>
                  <a:latin typeface="Trebuchet MS"/>
                  <a:ea typeface="Trebuchet MS"/>
                  <a:cs typeface="Trebuchet MS"/>
                  <a:sym typeface="Trebuchet MS"/>
                </a:rPr>
                <a:t>How to remove the info bars</a:t>
              </a:r>
              <a:endParaRPr sz="1440"/>
            </a:p>
            <a:p>
              <a:pPr marL="0" marR="0" lvl="0" indent="0" algn="l" rtl="0">
                <a:lnSpc>
                  <a:spcPct val="100000"/>
                </a:lnSpc>
                <a:spcBef>
                  <a:spcPts val="0"/>
                </a:spcBef>
                <a:spcAft>
                  <a:spcPts val="0"/>
                </a:spcAft>
                <a:buClr>
                  <a:srgbClr val="BFBFBF"/>
                </a:buClr>
                <a:buFont typeface="Trebuchet MS"/>
                <a:buNone/>
              </a:pPr>
              <a:r>
                <a:rPr lang="en" sz="1440" b="0" i="0" u="none" strike="noStrike" cap="none">
                  <a:solidFill>
                    <a:srgbClr val="BFBFBF"/>
                  </a:solidFill>
                  <a:latin typeface="Trebuchet MS"/>
                  <a:ea typeface="Trebuchet MS"/>
                  <a:cs typeface="Trebuchet MS"/>
                  <a:sym typeface="Trebuchet MS"/>
                </a:rPr>
                <a:t>If you are working in PowerPoint for Windows and have finished your poster, save as PDF and the bars will not be included. You can also delete them by going to VIEW &gt; MASTER. On the Mac adjust the Page-Setup to match the Page-Setup in PowerPoint before you create a PDF. You can also delete them from the Slide Master.</a:t>
              </a:r>
              <a:endParaRPr sz="1440"/>
            </a:p>
            <a:p>
              <a:pPr marL="0" marR="0" lvl="0" indent="0" algn="l" rtl="0">
                <a:lnSpc>
                  <a:spcPct val="100000"/>
                </a:lnSpc>
                <a:spcBef>
                  <a:spcPts val="0"/>
                </a:spcBef>
                <a:spcAft>
                  <a:spcPts val="0"/>
                </a:spcAft>
                <a:buClr>
                  <a:schemeClr val="lt1"/>
                </a:buClr>
                <a:buFont typeface="Calibri"/>
                <a:buNone/>
              </a:pPr>
              <a:endParaRPr sz="1440" b="0" i="0" u="none" strike="noStrike" cap="none">
                <a:solidFill>
                  <a:srgbClr val="BFBFBF"/>
                </a:solidFill>
                <a:latin typeface="Trebuchet MS"/>
                <a:ea typeface="Trebuchet MS"/>
                <a:cs typeface="Trebuchet MS"/>
                <a:sym typeface="Trebuchet MS"/>
              </a:endParaRPr>
            </a:p>
            <a:p>
              <a:pPr marL="0" marR="0" lvl="0" indent="0" algn="ctr" rtl="0">
                <a:lnSpc>
                  <a:spcPct val="100000"/>
                </a:lnSpc>
                <a:spcBef>
                  <a:spcPts val="0"/>
                </a:spcBef>
                <a:spcAft>
                  <a:spcPts val="0"/>
                </a:spcAft>
                <a:buClr>
                  <a:srgbClr val="FFC000"/>
                </a:buClr>
                <a:buFont typeface="Trebuchet MS"/>
                <a:buNone/>
              </a:pPr>
              <a:r>
                <a:rPr lang="en" sz="2160" b="1" i="0" u="none" strike="noStrike" cap="none">
                  <a:solidFill>
                    <a:srgbClr val="FFC000"/>
                  </a:solidFill>
                  <a:latin typeface="Trebuchet MS"/>
                  <a:ea typeface="Trebuchet MS"/>
                  <a:cs typeface="Trebuchet MS"/>
                  <a:sym typeface="Trebuchet MS"/>
                </a:rPr>
                <a:t>Save your work</a:t>
              </a:r>
              <a:endParaRPr sz="1440"/>
            </a:p>
            <a:p>
              <a:pPr marL="0" marR="0" lvl="0" indent="0" algn="l" rtl="0">
                <a:lnSpc>
                  <a:spcPct val="100000"/>
                </a:lnSpc>
                <a:spcBef>
                  <a:spcPts val="0"/>
                </a:spcBef>
                <a:spcAft>
                  <a:spcPts val="0"/>
                </a:spcAft>
                <a:buClr>
                  <a:srgbClr val="BFBFBF"/>
                </a:buClr>
                <a:buFont typeface="Trebuchet MS"/>
                <a:buNone/>
              </a:pPr>
              <a:r>
                <a:rPr lang="en" sz="1440" b="0" i="0" u="none" strike="noStrike" cap="none">
                  <a:solidFill>
                    <a:srgbClr val="BFBFBF"/>
                  </a:solidFill>
                  <a:latin typeface="Trebuchet MS"/>
                  <a:ea typeface="Trebuchet MS"/>
                  <a:cs typeface="Trebuchet MS"/>
                  <a:sym typeface="Trebuchet MS"/>
                </a:rPr>
                <a:t>Save your template as a PowerPoint document. For printing, save as PowerPoint or “Print-quality” PDF.</a:t>
              </a:r>
              <a:endParaRPr sz="1440"/>
            </a:p>
            <a:p>
              <a:pPr marL="0" marR="0" lvl="0" indent="0" algn="l" rtl="0">
                <a:lnSpc>
                  <a:spcPct val="100000"/>
                </a:lnSpc>
                <a:spcBef>
                  <a:spcPts val="0"/>
                </a:spcBef>
                <a:spcAft>
                  <a:spcPts val="0"/>
                </a:spcAft>
                <a:buClr>
                  <a:schemeClr val="lt1"/>
                </a:buClr>
                <a:buFont typeface="Calibri"/>
                <a:buNone/>
              </a:pPr>
              <a:endParaRPr sz="1440" b="0" i="0" u="none" strike="noStrike" cap="none">
                <a:solidFill>
                  <a:srgbClr val="BFBFBF"/>
                </a:solidFill>
                <a:latin typeface="Trebuchet MS"/>
                <a:ea typeface="Trebuchet MS"/>
                <a:cs typeface="Trebuchet MS"/>
                <a:sym typeface="Trebuchet MS"/>
              </a:endParaRPr>
            </a:p>
            <a:p>
              <a:pPr marL="0" marR="0" lvl="0" indent="0" algn="ctr" rtl="0">
                <a:lnSpc>
                  <a:spcPct val="100000"/>
                </a:lnSpc>
                <a:spcBef>
                  <a:spcPts val="0"/>
                </a:spcBef>
                <a:spcAft>
                  <a:spcPts val="0"/>
                </a:spcAft>
                <a:buClr>
                  <a:srgbClr val="FFC000"/>
                </a:buClr>
                <a:buFont typeface="Trebuchet MS"/>
                <a:buNone/>
              </a:pPr>
              <a:r>
                <a:rPr lang="en" sz="2160" b="1" i="0" u="none" strike="noStrike" cap="none">
                  <a:solidFill>
                    <a:srgbClr val="FFC000"/>
                  </a:solidFill>
                  <a:latin typeface="Trebuchet MS"/>
                  <a:ea typeface="Trebuchet MS"/>
                  <a:cs typeface="Trebuchet MS"/>
                  <a:sym typeface="Trebuchet MS"/>
                </a:rPr>
                <a:t>Print your poster</a:t>
              </a:r>
              <a:endParaRPr sz="1440"/>
            </a:p>
            <a:p>
              <a:pPr marL="0" marR="0" lvl="0" indent="0" algn="l" rtl="0">
                <a:lnSpc>
                  <a:spcPct val="100000"/>
                </a:lnSpc>
                <a:spcBef>
                  <a:spcPts val="0"/>
                </a:spcBef>
                <a:spcAft>
                  <a:spcPts val="0"/>
                </a:spcAft>
                <a:buClr>
                  <a:srgbClr val="BFBFBF"/>
                </a:buClr>
                <a:buFont typeface="Trebuchet MS"/>
                <a:buNone/>
              </a:pPr>
              <a:r>
                <a:rPr lang="en" sz="1440" b="0" i="0" u="none" strike="noStrike" cap="none">
                  <a:solidFill>
                    <a:srgbClr val="BFBFBF"/>
                  </a:solidFill>
                  <a:latin typeface="Trebuchet MS"/>
                  <a:ea typeface="Trebuchet MS"/>
                  <a:cs typeface="Trebuchet MS"/>
                  <a:sym typeface="Trebuchet MS"/>
                </a:rPr>
                <a:t>When you are ready to have your poster printed go online to PosterPresentations.com and click on the “Order Your Poster” button. Choose the poster type the best suits your needs and submit your order. If you submit a PowerPoint document you will be receiving a PDF proof for your approval prior to printing. If your order is placed and paid for before noon, Pacific, Monday through Friday, your order will ship out that same day. Next day, Second day, Third day, and Free Ground services are offered. Go to PosterPresentations.com for more information.</a:t>
              </a:r>
              <a:endParaRPr sz="1440"/>
            </a:p>
            <a:p>
              <a:pPr marL="0" marR="0" lvl="0" indent="0" algn="l" rtl="0">
                <a:lnSpc>
                  <a:spcPct val="100000"/>
                </a:lnSpc>
                <a:spcBef>
                  <a:spcPts val="0"/>
                </a:spcBef>
                <a:spcAft>
                  <a:spcPts val="0"/>
                </a:spcAft>
                <a:buClr>
                  <a:schemeClr val="lt1"/>
                </a:buClr>
                <a:buFont typeface="Calibri"/>
                <a:buNone/>
              </a:pPr>
              <a:endParaRPr sz="1800" b="0" i="0" u="none" strike="noStrike" cap="none">
                <a:solidFill>
                  <a:srgbClr val="BFBFBF"/>
                </a:solidFill>
                <a:latin typeface="Trebuchet MS"/>
                <a:ea typeface="Trebuchet MS"/>
                <a:cs typeface="Trebuchet MS"/>
                <a:sym typeface="Trebuchet MS"/>
              </a:endParaRPr>
            </a:p>
          </p:txBody>
        </p:sp>
        <p:pic>
          <p:nvPicPr>
            <p:cNvPr id="73" name="Google Shape;73;p4"/>
            <p:cNvPicPr preferRelativeResize="0"/>
            <p:nvPr/>
          </p:nvPicPr>
          <p:blipFill rotWithShape="1">
            <a:blip r:embed="rId4">
              <a:alphaModFix/>
            </a:blip>
            <a:srcRect/>
            <a:stretch/>
          </p:blipFill>
          <p:spPr>
            <a:xfrm>
              <a:off x="46915678" y="3349444"/>
              <a:ext cx="5586300" cy="2063700"/>
            </a:xfrm>
            <a:prstGeom prst="rect">
              <a:avLst/>
            </a:prstGeom>
            <a:noFill/>
            <a:ln>
              <a:noFill/>
            </a:ln>
          </p:spPr>
        </p:pic>
        <p:pic>
          <p:nvPicPr>
            <p:cNvPr id="74" name="Google Shape;74;p4"/>
            <p:cNvPicPr preferRelativeResize="0"/>
            <p:nvPr/>
          </p:nvPicPr>
          <p:blipFill rotWithShape="1">
            <a:blip r:embed="rId5">
              <a:alphaModFix/>
            </a:blip>
            <a:srcRect/>
            <a:stretch/>
          </p:blipFill>
          <p:spPr>
            <a:xfrm>
              <a:off x="44621819" y="7740039"/>
              <a:ext cx="2969700" cy="1370700"/>
            </a:xfrm>
            <a:prstGeom prst="rect">
              <a:avLst/>
            </a:prstGeom>
            <a:noFill/>
            <a:ln>
              <a:noFill/>
            </a:ln>
          </p:spPr>
        </p:pic>
        <p:pic>
          <p:nvPicPr>
            <p:cNvPr id="75" name="Google Shape;75;p4"/>
            <p:cNvPicPr preferRelativeResize="0"/>
            <p:nvPr/>
          </p:nvPicPr>
          <p:blipFill rotWithShape="1">
            <a:blip r:embed="rId6">
              <a:alphaModFix/>
            </a:blip>
            <a:srcRect/>
            <a:stretch/>
          </p:blipFill>
          <p:spPr>
            <a:xfrm>
              <a:off x="44629619" y="12347263"/>
              <a:ext cx="1482300" cy="992099"/>
            </a:xfrm>
            <a:prstGeom prst="rect">
              <a:avLst/>
            </a:prstGeom>
            <a:noFill/>
            <a:ln>
              <a:noFill/>
            </a:ln>
          </p:spPr>
        </p:pic>
        <p:grpSp>
          <p:nvGrpSpPr>
            <p:cNvPr id="76" name="Google Shape;76;p4"/>
            <p:cNvGrpSpPr/>
            <p:nvPr/>
          </p:nvGrpSpPr>
          <p:grpSpPr>
            <a:xfrm>
              <a:off x="44485222" y="29413151"/>
              <a:ext cx="10353785" cy="1265416"/>
              <a:chOff x="44200453" y="28362388"/>
              <a:chExt cx="9771409" cy="1090500"/>
            </a:xfrm>
          </p:grpSpPr>
          <p:sp>
            <p:nvSpPr>
              <p:cNvPr id="77" name="Google Shape;77;p4"/>
              <p:cNvSpPr/>
              <p:nvPr/>
            </p:nvSpPr>
            <p:spPr>
              <a:xfrm>
                <a:off x="44200453" y="28362388"/>
                <a:ext cx="9771300" cy="1090500"/>
              </a:xfrm>
              <a:prstGeom prst="roundRect">
                <a:avLst>
                  <a:gd name="adj" fmla="val 16667"/>
                </a:avLst>
              </a:prstGeom>
              <a:solidFill>
                <a:schemeClr val="lt1"/>
              </a:solidFill>
              <a:ln>
                <a:noFill/>
              </a:ln>
            </p:spPr>
            <p:txBody>
              <a:bodyPr spcFirstLastPara="1" wrap="square" lIns="6350" tIns="3175" rIns="6350" bIns="3175" anchor="ctr" anchorCtr="0">
                <a:noAutofit/>
              </a:bodyPr>
              <a:lstStyle/>
              <a:p>
                <a:pPr marL="0" marR="0" lvl="0" indent="0" algn="ctr" rtl="0">
                  <a:lnSpc>
                    <a:spcPct val="100000"/>
                  </a:lnSpc>
                  <a:spcBef>
                    <a:spcPts val="0"/>
                  </a:spcBef>
                  <a:spcAft>
                    <a:spcPts val="0"/>
                  </a:spcAft>
                  <a:buClr>
                    <a:srgbClr val="000000"/>
                  </a:buClr>
                  <a:buFont typeface="Arial"/>
                  <a:buNone/>
                </a:pPr>
                <a:endParaRPr sz="5760" b="0" i="0" u="none" strike="noStrike" cap="none">
                  <a:solidFill>
                    <a:schemeClr val="lt1"/>
                  </a:solidFill>
                  <a:latin typeface="Calibri"/>
                  <a:ea typeface="Calibri"/>
                  <a:cs typeface="Calibri"/>
                  <a:sym typeface="Calibri"/>
                </a:endParaRPr>
              </a:p>
            </p:txBody>
          </p:sp>
          <p:pic>
            <p:nvPicPr>
              <p:cNvPr id="78" name="Google Shape;78;p4" descr="http://t2.gstatic.com/images?q=tbn:ANd9GcR4APHC6TT9w54M2zn_pvCiBxUNcspYPoVxirLRphBoJabfSvu7zw">
                <a:hlinkClick r:id="rId7"/>
              </p:cNvPr>
              <p:cNvPicPr preferRelativeResize="0"/>
              <p:nvPr/>
            </p:nvPicPr>
            <p:blipFill rotWithShape="1">
              <a:blip r:embed="rId8">
                <a:alphaModFix/>
              </a:blip>
              <a:srcRect/>
              <a:stretch/>
            </p:blipFill>
            <p:spPr>
              <a:xfrm>
                <a:off x="44326394" y="28460719"/>
                <a:ext cx="914400" cy="914400"/>
              </a:xfrm>
              <a:prstGeom prst="rect">
                <a:avLst/>
              </a:prstGeom>
              <a:noFill/>
              <a:ln>
                <a:noFill/>
              </a:ln>
            </p:spPr>
          </p:pic>
          <p:sp>
            <p:nvSpPr>
              <p:cNvPr id="79" name="Google Shape;79;p4"/>
              <p:cNvSpPr txBox="1"/>
              <p:nvPr/>
            </p:nvSpPr>
            <p:spPr>
              <a:xfrm>
                <a:off x="45300663" y="28552306"/>
                <a:ext cx="8671200" cy="795600"/>
              </a:xfrm>
              <a:prstGeom prst="rect">
                <a:avLst/>
              </a:prstGeom>
              <a:noFill/>
              <a:ln>
                <a:noFill/>
              </a:ln>
            </p:spPr>
            <p:txBody>
              <a:bodyPr spcFirstLastPara="1" wrap="square" lIns="6350" tIns="3175" rIns="6350" bIns="3175" anchor="t" anchorCtr="0">
                <a:noAutofit/>
              </a:bodyPr>
              <a:lstStyle/>
              <a:p>
                <a:pPr marL="0" marR="0" lvl="0" indent="0" algn="l" rtl="0">
                  <a:lnSpc>
                    <a:spcPct val="100000"/>
                  </a:lnSpc>
                  <a:spcBef>
                    <a:spcPts val="0"/>
                  </a:spcBef>
                  <a:spcAft>
                    <a:spcPts val="0"/>
                  </a:spcAft>
                  <a:buClr>
                    <a:schemeClr val="dk2"/>
                  </a:buClr>
                  <a:buFont typeface="Trebuchet MS"/>
                  <a:buNone/>
                </a:pPr>
                <a:r>
                  <a:rPr lang="en" sz="1440" b="0" i="0" u="none" strike="noStrike" cap="none">
                    <a:solidFill>
                      <a:schemeClr val="dk2"/>
                    </a:solidFill>
                    <a:latin typeface="Trebuchet MS"/>
                    <a:ea typeface="Trebuchet MS"/>
                    <a:cs typeface="Trebuchet MS"/>
                    <a:sym typeface="Trebuchet MS"/>
                  </a:rPr>
                  <a:t>Student discounts are available on our Facebook page.</a:t>
                </a:r>
                <a:br>
                  <a:rPr lang="en" sz="1440" b="0" i="0" u="none" strike="noStrike" cap="none">
                    <a:solidFill>
                      <a:schemeClr val="dk2"/>
                    </a:solidFill>
                    <a:latin typeface="Trebuchet MS"/>
                    <a:ea typeface="Trebuchet MS"/>
                    <a:cs typeface="Trebuchet MS"/>
                    <a:sym typeface="Trebuchet MS"/>
                  </a:rPr>
                </a:br>
                <a:r>
                  <a:rPr lang="en" sz="1440" b="0" i="0" u="none" strike="noStrike" cap="none">
                    <a:solidFill>
                      <a:schemeClr val="dk2"/>
                    </a:solidFill>
                    <a:latin typeface="Trebuchet MS"/>
                    <a:ea typeface="Trebuchet MS"/>
                    <a:cs typeface="Trebuchet MS"/>
                    <a:sym typeface="Trebuchet MS"/>
                  </a:rPr>
                  <a:t>Go to </a:t>
                </a:r>
                <a:r>
                  <a:rPr lang="en" sz="1440" b="0" i="0" u="sng" strike="noStrike" cap="none">
                    <a:solidFill>
                      <a:schemeClr val="dk2"/>
                    </a:solidFill>
                    <a:latin typeface="Trebuchet MS"/>
                    <a:ea typeface="Trebuchet MS"/>
                    <a:cs typeface="Trebuchet MS"/>
                    <a:sym typeface="Trebuchet MS"/>
                  </a:rPr>
                  <a:t>PosterPresentations.com</a:t>
                </a:r>
                <a:r>
                  <a:rPr lang="en" sz="1440" b="0" i="0" u="none" strike="noStrike" cap="none">
                    <a:solidFill>
                      <a:schemeClr val="dk2"/>
                    </a:solidFill>
                    <a:latin typeface="Trebuchet MS"/>
                    <a:ea typeface="Trebuchet MS"/>
                    <a:cs typeface="Trebuchet MS"/>
                    <a:sym typeface="Trebuchet MS"/>
                  </a:rPr>
                  <a:t> and click on the FB icon. </a:t>
                </a:r>
                <a:endParaRPr sz="1440"/>
              </a:p>
            </p:txBody>
          </p:sp>
        </p:grpSp>
        <p:sp>
          <p:nvSpPr>
            <p:cNvPr id="80" name="Google Shape;80;p4"/>
            <p:cNvSpPr txBox="1"/>
            <p:nvPr/>
          </p:nvSpPr>
          <p:spPr>
            <a:xfrm>
              <a:off x="44262809" y="31169784"/>
              <a:ext cx="6870300" cy="1533600"/>
            </a:xfrm>
            <a:prstGeom prst="rect">
              <a:avLst/>
            </a:prstGeom>
            <a:noFill/>
            <a:ln>
              <a:noFill/>
            </a:ln>
          </p:spPr>
          <p:txBody>
            <a:bodyPr spcFirstLastPara="1" wrap="square" lIns="4525" tIns="2275" rIns="4525" bIns="2275" anchor="t" anchorCtr="0">
              <a:noAutofit/>
            </a:bodyPr>
            <a:lstStyle/>
            <a:p>
              <a:pPr marL="0" marR="0" lvl="0" indent="0" algn="l" rtl="0">
                <a:lnSpc>
                  <a:spcPct val="92850"/>
                </a:lnSpc>
                <a:spcBef>
                  <a:spcPts val="0"/>
                </a:spcBef>
                <a:spcAft>
                  <a:spcPts val="0"/>
                </a:spcAft>
                <a:buClr>
                  <a:schemeClr val="lt1"/>
                </a:buClr>
                <a:buFont typeface="Calibri"/>
                <a:buNone/>
              </a:pPr>
              <a:r>
                <a:rPr lang="en" sz="1800" b="0" i="0" u="none" strike="noStrike" cap="none">
                  <a:solidFill>
                    <a:schemeClr val="lt1"/>
                  </a:solidFill>
                  <a:latin typeface="Calibri"/>
                  <a:ea typeface="Calibri"/>
                  <a:cs typeface="Calibri"/>
                  <a:sym typeface="Calibri"/>
                </a:rPr>
                <a:t>© 2015 PosterPresentations.com</a:t>
              </a:r>
              <a:br>
                <a:rPr lang="en" sz="1800" b="0" i="0" u="none" strike="noStrike" cap="none">
                  <a:solidFill>
                    <a:schemeClr val="lt1"/>
                  </a:solidFill>
                  <a:latin typeface="Calibri"/>
                  <a:ea typeface="Calibri"/>
                  <a:cs typeface="Calibri"/>
                  <a:sym typeface="Calibri"/>
                </a:rPr>
              </a:br>
              <a:r>
                <a:rPr lang="en" sz="1800" b="0" i="0" u="none" strike="noStrike" cap="none">
                  <a:solidFill>
                    <a:schemeClr val="lt1"/>
                  </a:solidFill>
                  <a:latin typeface="Calibri"/>
                  <a:ea typeface="Calibri"/>
                  <a:cs typeface="Calibri"/>
                  <a:sym typeface="Calibri"/>
                </a:rPr>
                <a:t>    </a:t>
              </a:r>
              <a:r>
                <a:rPr lang="en" sz="1440" b="0" i="0" u="none" strike="noStrike" cap="none">
                  <a:solidFill>
                    <a:schemeClr val="lt1"/>
                  </a:solidFill>
                  <a:latin typeface="Calibri"/>
                  <a:ea typeface="Calibri"/>
                  <a:cs typeface="Calibri"/>
                  <a:sym typeface="Calibri"/>
                </a:rPr>
                <a:t>2117 Fourth Street , Unit C        </a:t>
              </a:r>
              <a:endParaRPr sz="1440"/>
            </a:p>
            <a:p>
              <a:pPr marL="0" marR="0" lvl="0" indent="0" algn="l" rtl="0">
                <a:lnSpc>
                  <a:spcPct val="109235"/>
                </a:lnSpc>
                <a:spcBef>
                  <a:spcPts val="0"/>
                </a:spcBef>
                <a:spcAft>
                  <a:spcPts val="0"/>
                </a:spcAft>
                <a:buClr>
                  <a:schemeClr val="lt1"/>
                </a:buClr>
                <a:buFont typeface="Calibri"/>
                <a:buNone/>
              </a:pPr>
              <a:r>
                <a:rPr lang="en" sz="1440" b="0" i="0" u="none" strike="noStrike" cap="none">
                  <a:solidFill>
                    <a:schemeClr val="lt1"/>
                  </a:solidFill>
                  <a:latin typeface="Calibri"/>
                  <a:ea typeface="Calibri"/>
                  <a:cs typeface="Calibri"/>
                  <a:sym typeface="Calibri"/>
                </a:rPr>
                <a:t>     Berkeley CA 94710</a:t>
              </a:r>
              <a:br>
                <a:rPr lang="en" sz="1440" b="0" i="0" u="none" strike="noStrike" cap="none">
                  <a:solidFill>
                    <a:schemeClr val="lt1"/>
                  </a:solidFill>
                  <a:latin typeface="Calibri"/>
                  <a:ea typeface="Calibri"/>
                  <a:cs typeface="Calibri"/>
                  <a:sym typeface="Calibri"/>
                </a:rPr>
              </a:br>
              <a:r>
                <a:rPr lang="en" sz="1440" b="0" i="0" u="none" strike="noStrike" cap="none">
                  <a:solidFill>
                    <a:schemeClr val="lt1"/>
                  </a:solidFill>
                  <a:latin typeface="Calibri"/>
                  <a:ea typeface="Calibri"/>
                  <a:cs typeface="Calibri"/>
                  <a:sym typeface="Calibri"/>
                </a:rPr>
                <a:t>    </a:t>
              </a:r>
              <a:r>
                <a:rPr lang="en" sz="1440" b="1" i="0" u="none" strike="noStrike" cap="none">
                  <a:solidFill>
                    <a:srgbClr val="FFFF00"/>
                  </a:solidFill>
                  <a:latin typeface="Calibri"/>
                  <a:ea typeface="Calibri"/>
                  <a:cs typeface="Calibri"/>
                  <a:sym typeface="Calibri"/>
                </a:rPr>
                <a:t>posterpresenter@gmail.com</a:t>
              </a:r>
              <a:endParaRPr sz="1440"/>
            </a:p>
          </p:txBody>
        </p:sp>
      </p:grpSp>
      <p:grpSp>
        <p:nvGrpSpPr>
          <p:cNvPr id="81" name="Google Shape;81;p4"/>
          <p:cNvGrpSpPr/>
          <p:nvPr/>
        </p:nvGrpSpPr>
        <p:grpSpPr>
          <a:xfrm>
            <a:off x="-8417542" y="2"/>
            <a:ext cx="8262742" cy="21952619"/>
            <a:chOff x="-11225189" y="-1"/>
            <a:chExt cx="11018754" cy="32918401"/>
          </a:xfrm>
        </p:grpSpPr>
        <p:sp>
          <p:nvSpPr>
            <p:cNvPr id="82" name="Google Shape;82;p4"/>
            <p:cNvSpPr/>
            <p:nvPr/>
          </p:nvSpPr>
          <p:spPr>
            <a:xfrm>
              <a:off x="-11216135" y="-1"/>
              <a:ext cx="11009700" cy="32918401"/>
            </a:xfrm>
            <a:prstGeom prst="rect">
              <a:avLst/>
            </a:prstGeom>
            <a:solidFill>
              <a:srgbClr val="0C0C0C"/>
            </a:solidFill>
            <a:ln>
              <a:noFill/>
            </a:ln>
          </p:spPr>
          <p:txBody>
            <a:bodyPr spcFirstLastPara="1" wrap="square" lIns="31700" tIns="31700" rIns="31700" bIns="0" anchor="t" anchorCtr="0">
              <a:noAutofit/>
            </a:bodyPr>
            <a:lstStyle/>
            <a:p>
              <a:pPr marL="0" marR="0" lvl="0" indent="0" algn="ctr" rtl="0">
                <a:lnSpc>
                  <a:spcPct val="100000"/>
                </a:lnSpc>
                <a:spcBef>
                  <a:spcPts val="0"/>
                </a:spcBef>
                <a:spcAft>
                  <a:spcPts val="0"/>
                </a:spcAft>
                <a:buClr>
                  <a:srgbClr val="FF0000"/>
                </a:buClr>
                <a:buFont typeface="Trebuchet MS"/>
                <a:buNone/>
              </a:pPr>
              <a:r>
                <a:rPr lang="en" sz="2160" b="1" i="0" u="none" strike="noStrike" cap="none">
                  <a:solidFill>
                    <a:srgbClr val="FF0000"/>
                  </a:solidFill>
                  <a:latin typeface="Trebuchet MS"/>
                  <a:ea typeface="Trebuchet MS"/>
                  <a:cs typeface="Trebuchet MS"/>
                  <a:sym typeface="Trebuchet MS"/>
                </a:rPr>
                <a:t>(—THIS SIDEBAR DOES NOT PRINT—)</a:t>
              </a:r>
              <a:endParaRPr sz="1440"/>
            </a:p>
            <a:p>
              <a:pPr marL="0" marR="0" lvl="0" indent="0" algn="ctr" rtl="0">
                <a:lnSpc>
                  <a:spcPct val="100000"/>
                </a:lnSpc>
                <a:spcBef>
                  <a:spcPts val="0"/>
                </a:spcBef>
                <a:spcAft>
                  <a:spcPts val="0"/>
                </a:spcAft>
                <a:buClr>
                  <a:schemeClr val="lt1"/>
                </a:buClr>
                <a:buFont typeface="Trebuchet MS"/>
                <a:buNone/>
              </a:pPr>
              <a:r>
                <a:rPr lang="en" sz="2880" b="1" i="0" u="none" strike="noStrike" cap="none">
                  <a:solidFill>
                    <a:schemeClr val="lt1"/>
                  </a:solidFill>
                  <a:latin typeface="Trebuchet MS"/>
                  <a:ea typeface="Trebuchet MS"/>
                  <a:cs typeface="Trebuchet MS"/>
                  <a:sym typeface="Trebuchet MS"/>
                </a:rPr>
                <a:t>DESIGN GUIDE</a:t>
              </a:r>
              <a:endParaRPr sz="1440"/>
            </a:p>
            <a:p>
              <a:pPr marL="0" marR="0" lvl="0" indent="0" algn="ctr" rtl="0">
                <a:lnSpc>
                  <a:spcPct val="100000"/>
                </a:lnSpc>
                <a:spcBef>
                  <a:spcPts val="0"/>
                </a:spcBef>
                <a:spcAft>
                  <a:spcPts val="0"/>
                </a:spcAft>
                <a:buClr>
                  <a:srgbClr val="000000"/>
                </a:buClr>
                <a:buFont typeface="Arial"/>
                <a:buNone/>
              </a:pPr>
              <a:endParaRPr sz="1800" b="1" i="0" u="none" strike="noStrike" cap="none">
                <a:solidFill>
                  <a:schemeClr val="lt1"/>
                </a:solidFill>
                <a:latin typeface="Trebuchet MS"/>
                <a:ea typeface="Trebuchet MS"/>
                <a:cs typeface="Trebuchet MS"/>
                <a:sym typeface="Trebuchet MS"/>
              </a:endParaRPr>
            </a:p>
            <a:p>
              <a:pPr marL="0" marR="0" lvl="0" indent="0" algn="l" rtl="0">
                <a:lnSpc>
                  <a:spcPct val="100000"/>
                </a:lnSpc>
                <a:spcBef>
                  <a:spcPts val="0"/>
                </a:spcBef>
                <a:spcAft>
                  <a:spcPts val="0"/>
                </a:spcAft>
                <a:buClr>
                  <a:schemeClr val="lt1"/>
                </a:buClr>
                <a:buFont typeface="Trebuchet MS"/>
                <a:buNone/>
              </a:pPr>
              <a:r>
                <a:rPr lang="en" sz="1800" b="0" i="0" u="none" strike="noStrike" cap="none">
                  <a:solidFill>
                    <a:schemeClr val="lt1"/>
                  </a:solidFill>
                  <a:latin typeface="Trebuchet MS"/>
                  <a:ea typeface="Trebuchet MS"/>
                  <a:cs typeface="Trebuchet MS"/>
                  <a:sym typeface="Trebuchet MS"/>
                </a:rPr>
                <a:t>This PowerPoint 2007 template produces a 36”x48” presentation poster. You can use it to create your research poster and save valuable time placing titles, subtitles, text, and graphics. </a:t>
              </a:r>
              <a:endParaRPr sz="1440"/>
            </a:p>
            <a:p>
              <a:pPr marL="0" marR="0" lvl="0" indent="0" algn="l" rtl="0">
                <a:lnSpc>
                  <a:spcPct val="100000"/>
                </a:lnSpc>
                <a:spcBef>
                  <a:spcPts val="0"/>
                </a:spcBef>
                <a:spcAft>
                  <a:spcPts val="0"/>
                </a:spcAft>
                <a:buClr>
                  <a:srgbClr val="000000"/>
                </a:buClr>
                <a:buFont typeface="Arial"/>
                <a:buNone/>
              </a:pPr>
              <a:endParaRPr sz="1800" b="0" i="0" u="none" strike="noStrike" cap="none">
                <a:solidFill>
                  <a:schemeClr val="lt1"/>
                </a:solidFill>
                <a:latin typeface="Trebuchet MS"/>
                <a:ea typeface="Trebuchet MS"/>
                <a:cs typeface="Trebuchet MS"/>
                <a:sym typeface="Trebuchet MS"/>
              </a:endParaRPr>
            </a:p>
            <a:p>
              <a:pPr marL="0" marR="0" lvl="0" indent="0" algn="l" rtl="0">
                <a:lnSpc>
                  <a:spcPct val="100000"/>
                </a:lnSpc>
                <a:spcBef>
                  <a:spcPts val="0"/>
                </a:spcBef>
                <a:spcAft>
                  <a:spcPts val="0"/>
                </a:spcAft>
                <a:buClr>
                  <a:schemeClr val="lt1"/>
                </a:buClr>
                <a:buFont typeface="Trebuchet MS"/>
                <a:buNone/>
              </a:pPr>
              <a:r>
                <a:rPr lang="en" sz="1800" b="0" i="0" u="none" strike="noStrike" cap="none">
                  <a:solidFill>
                    <a:schemeClr val="lt1"/>
                  </a:solidFill>
                  <a:latin typeface="Trebuchet MS"/>
                  <a:ea typeface="Trebuchet MS"/>
                  <a:cs typeface="Trebuchet MS"/>
                  <a:sym typeface="Trebuchet MS"/>
                </a:rPr>
                <a:t>We provide a series of online tutorials that will guide you through the poster design process and answer your poster production questions. To view our template tutorials, go online to </a:t>
              </a:r>
              <a:r>
                <a:rPr lang="en" sz="1800" b="1" i="0" u="none" strike="noStrike" cap="none">
                  <a:solidFill>
                    <a:srgbClr val="FFC000"/>
                  </a:solidFill>
                  <a:latin typeface="Trebuchet MS"/>
                  <a:ea typeface="Trebuchet MS"/>
                  <a:cs typeface="Trebuchet MS"/>
                  <a:sym typeface="Trebuchet MS"/>
                </a:rPr>
                <a:t>PosterPresentations.com</a:t>
              </a:r>
              <a:r>
                <a:rPr lang="en" sz="1800" b="1" i="0" u="none" strike="noStrike" cap="none">
                  <a:solidFill>
                    <a:schemeClr val="lt1"/>
                  </a:solidFill>
                  <a:latin typeface="Trebuchet MS"/>
                  <a:ea typeface="Trebuchet MS"/>
                  <a:cs typeface="Trebuchet MS"/>
                  <a:sym typeface="Trebuchet MS"/>
                </a:rPr>
                <a:t> </a:t>
              </a:r>
              <a:r>
                <a:rPr lang="en" sz="1800" b="0" i="0" u="none" strike="noStrike" cap="none">
                  <a:solidFill>
                    <a:schemeClr val="lt1"/>
                  </a:solidFill>
                  <a:latin typeface="Trebuchet MS"/>
                  <a:ea typeface="Trebuchet MS"/>
                  <a:cs typeface="Trebuchet MS"/>
                  <a:sym typeface="Trebuchet MS"/>
                </a:rPr>
                <a:t>and click on HELP DESK.</a:t>
              </a:r>
              <a:endParaRPr sz="1440"/>
            </a:p>
            <a:p>
              <a:pPr marL="0" marR="0" lvl="0" indent="0" algn="l" rtl="0">
                <a:lnSpc>
                  <a:spcPct val="100000"/>
                </a:lnSpc>
                <a:spcBef>
                  <a:spcPts val="0"/>
                </a:spcBef>
                <a:spcAft>
                  <a:spcPts val="0"/>
                </a:spcAft>
                <a:buClr>
                  <a:srgbClr val="000000"/>
                </a:buClr>
                <a:buFont typeface="Arial"/>
                <a:buNone/>
              </a:pPr>
              <a:endParaRPr sz="1800" b="0" i="0" u="none" strike="noStrike" cap="none">
                <a:solidFill>
                  <a:schemeClr val="lt1"/>
                </a:solidFill>
                <a:latin typeface="Trebuchet MS"/>
                <a:ea typeface="Trebuchet MS"/>
                <a:cs typeface="Trebuchet MS"/>
                <a:sym typeface="Trebuchet MS"/>
              </a:endParaRPr>
            </a:p>
            <a:p>
              <a:pPr marL="0" marR="0" lvl="0" indent="0" algn="l" rtl="0">
                <a:lnSpc>
                  <a:spcPct val="100000"/>
                </a:lnSpc>
                <a:spcBef>
                  <a:spcPts val="0"/>
                </a:spcBef>
                <a:spcAft>
                  <a:spcPts val="0"/>
                </a:spcAft>
                <a:buClr>
                  <a:schemeClr val="lt1"/>
                </a:buClr>
                <a:buFont typeface="Trebuchet MS"/>
                <a:buNone/>
              </a:pPr>
              <a:r>
                <a:rPr lang="en" sz="1800" b="0" i="0" u="none" strike="noStrike" cap="none">
                  <a:solidFill>
                    <a:schemeClr val="lt1"/>
                  </a:solidFill>
                  <a:latin typeface="Trebuchet MS"/>
                  <a:ea typeface="Trebuchet MS"/>
                  <a:cs typeface="Trebuchet MS"/>
                  <a:sym typeface="Trebuchet MS"/>
                </a:rPr>
                <a:t>When you are ready to print your poster, go online to PosterPresentations.com</a:t>
              </a:r>
              <a:br>
                <a:rPr lang="en" sz="1800" b="0" i="0" u="none" strike="noStrike" cap="none">
                  <a:solidFill>
                    <a:schemeClr val="lt1"/>
                  </a:solidFill>
                  <a:latin typeface="Trebuchet MS"/>
                  <a:ea typeface="Trebuchet MS"/>
                  <a:cs typeface="Trebuchet MS"/>
                  <a:sym typeface="Trebuchet MS"/>
                </a:rPr>
              </a:br>
              <a:endParaRPr sz="1800" b="0" i="0" u="none" strike="noStrike" cap="none">
                <a:solidFill>
                  <a:schemeClr val="lt1"/>
                </a:solidFill>
                <a:latin typeface="Trebuchet MS"/>
                <a:ea typeface="Trebuchet MS"/>
                <a:cs typeface="Trebuchet MS"/>
                <a:sym typeface="Trebuchet MS"/>
              </a:endParaRPr>
            </a:p>
            <a:p>
              <a:pPr marL="0" marR="0" lvl="0" indent="0" algn="l" rtl="0">
                <a:lnSpc>
                  <a:spcPct val="100000"/>
                </a:lnSpc>
                <a:spcBef>
                  <a:spcPts val="0"/>
                </a:spcBef>
                <a:spcAft>
                  <a:spcPts val="0"/>
                </a:spcAft>
                <a:buClr>
                  <a:schemeClr val="lt1"/>
                </a:buClr>
                <a:buFont typeface="Trebuchet MS"/>
                <a:buNone/>
              </a:pPr>
              <a:r>
                <a:rPr lang="en" sz="1800" b="0" i="0" u="none" strike="noStrike" cap="none">
                  <a:solidFill>
                    <a:schemeClr val="lt1"/>
                  </a:solidFill>
                  <a:latin typeface="Trebuchet MS"/>
                  <a:ea typeface="Trebuchet MS"/>
                  <a:cs typeface="Trebuchet MS"/>
                  <a:sym typeface="Trebuchet MS"/>
                </a:rPr>
                <a:t>Need assistance? Call us at </a:t>
              </a:r>
              <a:r>
                <a:rPr lang="en" sz="1800" b="0" i="0" u="none" strike="noStrike" cap="none">
                  <a:solidFill>
                    <a:srgbClr val="FFC000"/>
                  </a:solidFill>
                  <a:latin typeface="Trebuchet MS"/>
                  <a:ea typeface="Trebuchet MS"/>
                  <a:cs typeface="Trebuchet MS"/>
                  <a:sym typeface="Trebuchet MS"/>
                </a:rPr>
                <a:t>1.510.649.3001</a:t>
              </a:r>
              <a:endParaRPr sz="1440"/>
            </a:p>
            <a:p>
              <a:pPr marL="0" marR="0" lvl="0" indent="0" algn="l" rtl="0">
                <a:lnSpc>
                  <a:spcPct val="100000"/>
                </a:lnSpc>
                <a:spcBef>
                  <a:spcPts val="0"/>
                </a:spcBef>
                <a:spcAft>
                  <a:spcPts val="0"/>
                </a:spcAft>
                <a:buClr>
                  <a:srgbClr val="000000"/>
                </a:buClr>
                <a:buFont typeface="Arial"/>
                <a:buNone/>
              </a:pPr>
              <a:endParaRPr sz="2520" b="1" i="0" u="none" strike="noStrike" cap="none">
                <a:solidFill>
                  <a:srgbClr val="FFFF00"/>
                </a:solidFill>
                <a:latin typeface="Trebuchet MS"/>
                <a:ea typeface="Trebuchet MS"/>
                <a:cs typeface="Trebuchet MS"/>
                <a:sym typeface="Trebuchet MS"/>
              </a:endParaRPr>
            </a:p>
            <a:p>
              <a:pPr marL="0" marR="0" lvl="0" indent="0" algn="ctr" rtl="0">
                <a:lnSpc>
                  <a:spcPct val="100000"/>
                </a:lnSpc>
                <a:spcBef>
                  <a:spcPts val="0"/>
                </a:spcBef>
                <a:spcAft>
                  <a:spcPts val="0"/>
                </a:spcAft>
                <a:buClr>
                  <a:srgbClr val="000000"/>
                </a:buClr>
                <a:buFont typeface="Arial"/>
                <a:buNone/>
              </a:pPr>
              <a:endParaRPr sz="1440" b="1" i="0" u="none" strike="noStrike" cap="none">
                <a:solidFill>
                  <a:schemeClr val="lt1"/>
                </a:solidFill>
                <a:latin typeface="Trebuchet MS"/>
                <a:ea typeface="Trebuchet MS"/>
                <a:cs typeface="Trebuchet MS"/>
                <a:sym typeface="Trebuchet MS"/>
              </a:endParaRPr>
            </a:p>
            <a:p>
              <a:pPr marL="0" marR="0" lvl="0" indent="0" algn="ctr" rtl="0">
                <a:lnSpc>
                  <a:spcPct val="100000"/>
                </a:lnSpc>
                <a:spcBef>
                  <a:spcPts val="0"/>
                </a:spcBef>
                <a:spcAft>
                  <a:spcPts val="0"/>
                </a:spcAft>
                <a:buClr>
                  <a:schemeClr val="lt1"/>
                </a:buClr>
                <a:buFont typeface="Trebuchet MS"/>
                <a:buNone/>
              </a:pPr>
              <a:r>
                <a:rPr lang="en" sz="2880" b="1" i="0" u="none" strike="noStrike" cap="none">
                  <a:solidFill>
                    <a:schemeClr val="lt1"/>
                  </a:solidFill>
                  <a:latin typeface="Trebuchet MS"/>
                  <a:ea typeface="Trebuchet MS"/>
                  <a:cs typeface="Trebuchet MS"/>
                  <a:sym typeface="Trebuchet MS"/>
                </a:rPr>
                <a:t>QUICK START</a:t>
              </a:r>
              <a:endParaRPr sz="1440"/>
            </a:p>
            <a:p>
              <a:pPr marL="0" marR="0" lvl="0" indent="0" algn="ctr" rtl="0">
                <a:lnSpc>
                  <a:spcPct val="100000"/>
                </a:lnSpc>
                <a:spcBef>
                  <a:spcPts val="0"/>
                </a:spcBef>
                <a:spcAft>
                  <a:spcPts val="0"/>
                </a:spcAft>
                <a:buClr>
                  <a:srgbClr val="000000"/>
                </a:buClr>
                <a:buFont typeface="Arial"/>
                <a:buNone/>
              </a:pPr>
              <a:endParaRPr sz="2160" b="1" i="0" u="none" strike="noStrike" cap="none">
                <a:solidFill>
                  <a:schemeClr val="lt1"/>
                </a:solidFill>
                <a:latin typeface="Trebuchet MS"/>
                <a:ea typeface="Trebuchet MS"/>
                <a:cs typeface="Trebuchet MS"/>
                <a:sym typeface="Trebuchet MS"/>
              </a:endParaRPr>
            </a:p>
            <a:p>
              <a:pPr marL="0" marR="0" lvl="0" indent="0" algn="ctr" rtl="0">
                <a:lnSpc>
                  <a:spcPct val="100000"/>
                </a:lnSpc>
                <a:spcBef>
                  <a:spcPts val="0"/>
                </a:spcBef>
                <a:spcAft>
                  <a:spcPts val="0"/>
                </a:spcAft>
                <a:buClr>
                  <a:srgbClr val="FFC000"/>
                </a:buClr>
                <a:buFont typeface="Trebuchet MS"/>
                <a:buNone/>
              </a:pPr>
              <a:r>
                <a:rPr lang="en" sz="2160" b="1" i="0" u="none" strike="noStrike" cap="none">
                  <a:solidFill>
                    <a:srgbClr val="FFC000"/>
                  </a:solidFill>
                  <a:latin typeface="Trebuchet MS"/>
                  <a:ea typeface="Trebuchet MS"/>
                  <a:cs typeface="Trebuchet MS"/>
                  <a:sym typeface="Trebuchet MS"/>
                </a:rPr>
                <a:t>Zoom in and out</a:t>
              </a:r>
              <a:endParaRPr sz="1440"/>
            </a:p>
            <a:p>
              <a:pPr marL="1280160" marR="0" lvl="0" indent="-1280160" algn="l" rtl="0">
                <a:lnSpc>
                  <a:spcPct val="100000"/>
                </a:lnSpc>
                <a:spcBef>
                  <a:spcPts val="0"/>
                </a:spcBef>
                <a:spcAft>
                  <a:spcPts val="0"/>
                </a:spcAft>
                <a:buClr>
                  <a:schemeClr val="lt1"/>
                </a:buClr>
                <a:buFont typeface="Trebuchet MS"/>
                <a:buNone/>
              </a:pPr>
              <a:r>
                <a:rPr lang="en" sz="1440" b="0" i="0" u="none" strike="noStrike" cap="none">
                  <a:solidFill>
                    <a:schemeClr val="lt1"/>
                  </a:solidFill>
                  <a:latin typeface="Trebuchet MS"/>
                  <a:ea typeface="Trebuchet MS"/>
                  <a:cs typeface="Trebuchet MS"/>
                  <a:sym typeface="Trebuchet MS"/>
                </a:rPr>
                <a:t>	</a:t>
              </a:r>
              <a:r>
                <a:rPr lang="en" sz="1440" b="0" i="0" u="none" strike="noStrike" cap="none">
                  <a:solidFill>
                    <a:srgbClr val="BFBFBF"/>
                  </a:solidFill>
                  <a:latin typeface="Trebuchet MS"/>
                  <a:ea typeface="Trebuchet MS"/>
                  <a:cs typeface="Trebuchet MS"/>
                  <a:sym typeface="Trebuchet MS"/>
                </a:rPr>
                <a:t>As you work on your poster zoom in and out to the level that is more comfortable to you. </a:t>
              </a:r>
              <a:endParaRPr sz="1440"/>
            </a:p>
            <a:p>
              <a:pPr marL="1280160" marR="0" lvl="0" indent="-1280160" algn="l" rtl="0">
                <a:lnSpc>
                  <a:spcPct val="100000"/>
                </a:lnSpc>
                <a:spcBef>
                  <a:spcPts val="0"/>
                </a:spcBef>
                <a:spcAft>
                  <a:spcPts val="0"/>
                </a:spcAft>
                <a:buClr>
                  <a:srgbClr val="BFBFBF"/>
                </a:buClr>
                <a:buFont typeface="Trebuchet MS"/>
                <a:buNone/>
              </a:pPr>
              <a:r>
                <a:rPr lang="en" sz="1440" b="1" i="0" u="none" strike="noStrike" cap="none">
                  <a:solidFill>
                    <a:srgbClr val="BFBFBF"/>
                  </a:solidFill>
                  <a:latin typeface="Trebuchet MS"/>
                  <a:ea typeface="Trebuchet MS"/>
                  <a:cs typeface="Trebuchet MS"/>
                  <a:sym typeface="Trebuchet MS"/>
                </a:rPr>
                <a:t>	</a:t>
              </a:r>
              <a:r>
                <a:rPr lang="en" sz="1440" b="0" i="0" u="none" strike="noStrike" cap="none">
                  <a:solidFill>
                    <a:srgbClr val="BFBFBF"/>
                  </a:solidFill>
                  <a:latin typeface="Trebuchet MS"/>
                  <a:ea typeface="Trebuchet MS"/>
                  <a:cs typeface="Trebuchet MS"/>
                  <a:sym typeface="Trebuchet MS"/>
                </a:rPr>
                <a:t>Go to VIEW &gt; ZOOM.</a:t>
              </a:r>
              <a:endParaRPr sz="1440"/>
            </a:p>
            <a:p>
              <a:pPr marL="0" marR="0" lvl="0" indent="0" algn="l" rtl="0">
                <a:lnSpc>
                  <a:spcPct val="100000"/>
                </a:lnSpc>
                <a:spcBef>
                  <a:spcPts val="0"/>
                </a:spcBef>
                <a:spcAft>
                  <a:spcPts val="0"/>
                </a:spcAft>
                <a:buClr>
                  <a:srgbClr val="000000"/>
                </a:buClr>
                <a:buFont typeface="Arial"/>
                <a:buNone/>
              </a:pPr>
              <a:endParaRPr sz="1800" b="0" i="0" u="none" strike="noStrike" cap="none">
                <a:solidFill>
                  <a:schemeClr val="lt1"/>
                </a:solidFill>
                <a:latin typeface="Trebuchet MS"/>
                <a:ea typeface="Trebuchet MS"/>
                <a:cs typeface="Trebuchet MS"/>
                <a:sym typeface="Trebuchet MS"/>
              </a:endParaRPr>
            </a:p>
            <a:p>
              <a:pPr marL="0" marR="0" lvl="0" indent="0" algn="ctr" rtl="0">
                <a:lnSpc>
                  <a:spcPct val="100000"/>
                </a:lnSpc>
                <a:spcBef>
                  <a:spcPts val="0"/>
                </a:spcBef>
                <a:spcAft>
                  <a:spcPts val="0"/>
                </a:spcAft>
                <a:buClr>
                  <a:srgbClr val="FFC000"/>
                </a:buClr>
                <a:buFont typeface="Trebuchet MS"/>
                <a:buNone/>
              </a:pPr>
              <a:r>
                <a:rPr lang="en" sz="2160" b="1" i="0" u="none" strike="noStrike" cap="none">
                  <a:solidFill>
                    <a:srgbClr val="FFC000"/>
                  </a:solidFill>
                  <a:latin typeface="Trebuchet MS"/>
                  <a:ea typeface="Trebuchet MS"/>
                  <a:cs typeface="Trebuchet MS"/>
                  <a:sym typeface="Trebuchet MS"/>
                </a:rPr>
                <a:t>Title, Authors, and Affiliations</a:t>
              </a:r>
              <a:endParaRPr sz="1440"/>
            </a:p>
            <a:p>
              <a:pPr marL="0" marR="0" lvl="0" indent="0" algn="l" rtl="0">
                <a:lnSpc>
                  <a:spcPct val="100000"/>
                </a:lnSpc>
                <a:spcBef>
                  <a:spcPts val="0"/>
                </a:spcBef>
                <a:spcAft>
                  <a:spcPts val="0"/>
                </a:spcAft>
                <a:buClr>
                  <a:srgbClr val="BFBFBF"/>
                </a:buClr>
                <a:buFont typeface="Trebuchet MS"/>
                <a:buNone/>
              </a:pPr>
              <a:r>
                <a:rPr lang="en" sz="1440" b="0" i="0" u="none" strike="noStrike" cap="none">
                  <a:solidFill>
                    <a:srgbClr val="BFBFBF"/>
                  </a:solidFill>
                  <a:latin typeface="Trebuchet MS"/>
                  <a:ea typeface="Trebuchet MS"/>
                  <a:cs typeface="Trebuchet MS"/>
                  <a:sym typeface="Trebuchet MS"/>
                </a:rPr>
                <a:t>Start designing your poster by adding the title, the names of the authors, and the affiliated institutions. You can type or paste text into the provided boxes. The template will automatically adjust the size of your text to fit the title box. You can manually override this feature and change the size of your text. </a:t>
              </a:r>
              <a:endParaRPr sz="1440"/>
            </a:p>
            <a:p>
              <a:pPr marL="0" marR="0" lvl="0" indent="0" algn="l" rtl="0">
                <a:lnSpc>
                  <a:spcPct val="100000"/>
                </a:lnSpc>
                <a:spcBef>
                  <a:spcPts val="0"/>
                </a:spcBef>
                <a:spcAft>
                  <a:spcPts val="0"/>
                </a:spcAft>
                <a:buClr>
                  <a:srgbClr val="000000"/>
                </a:buClr>
                <a:buFont typeface="Arial"/>
                <a:buNone/>
              </a:pPr>
              <a:endParaRPr sz="1440" b="0" i="0" u="none" strike="noStrike" cap="none">
                <a:solidFill>
                  <a:srgbClr val="BFBFBF"/>
                </a:solidFill>
                <a:latin typeface="Trebuchet MS"/>
                <a:ea typeface="Trebuchet MS"/>
                <a:cs typeface="Trebuchet MS"/>
                <a:sym typeface="Trebuchet MS"/>
              </a:endParaRPr>
            </a:p>
            <a:p>
              <a:pPr marL="0" marR="0" lvl="0" indent="0" algn="l" rtl="0">
                <a:lnSpc>
                  <a:spcPct val="100000"/>
                </a:lnSpc>
                <a:spcBef>
                  <a:spcPts val="0"/>
                </a:spcBef>
                <a:spcAft>
                  <a:spcPts val="0"/>
                </a:spcAft>
                <a:buClr>
                  <a:srgbClr val="FFC000"/>
                </a:buClr>
                <a:buFont typeface="Trebuchet MS"/>
                <a:buNone/>
              </a:pPr>
              <a:r>
                <a:rPr lang="en" sz="1440" b="1" i="0" u="none" strike="noStrike" cap="none">
                  <a:solidFill>
                    <a:srgbClr val="FFC000"/>
                  </a:solidFill>
                  <a:latin typeface="Trebuchet MS"/>
                  <a:ea typeface="Trebuchet MS"/>
                  <a:cs typeface="Trebuchet MS"/>
                  <a:sym typeface="Trebuchet MS"/>
                </a:rPr>
                <a:t>TIP: </a:t>
              </a:r>
              <a:r>
                <a:rPr lang="en" sz="1440" b="0" i="0" u="none" strike="noStrike" cap="none">
                  <a:solidFill>
                    <a:srgbClr val="BFBFBF"/>
                  </a:solidFill>
                  <a:latin typeface="Trebuchet MS"/>
                  <a:ea typeface="Trebuchet MS"/>
                  <a:cs typeface="Trebuchet MS"/>
                  <a:sym typeface="Trebuchet MS"/>
                </a:rPr>
                <a:t>The font size of your title should be bigger than your name(s) and institution name(s).</a:t>
              </a:r>
              <a:endParaRPr sz="1440"/>
            </a:p>
            <a:p>
              <a:pPr marL="0" marR="0" lvl="0" indent="0" algn="l" rtl="0">
                <a:lnSpc>
                  <a:spcPct val="100000"/>
                </a:lnSpc>
                <a:spcBef>
                  <a:spcPts val="0"/>
                </a:spcBef>
                <a:spcAft>
                  <a:spcPts val="0"/>
                </a:spcAft>
                <a:buClr>
                  <a:schemeClr val="lt1"/>
                </a:buClr>
                <a:buFont typeface="Trebuchet MS"/>
                <a:buNone/>
              </a:pPr>
              <a:br>
                <a:rPr lang="en" sz="1800" b="1" i="0" u="none" strike="noStrike" cap="none">
                  <a:solidFill>
                    <a:schemeClr val="lt1"/>
                  </a:solidFill>
                  <a:latin typeface="Trebuchet MS"/>
                  <a:ea typeface="Trebuchet MS"/>
                  <a:cs typeface="Trebuchet MS"/>
                  <a:sym typeface="Trebuchet MS"/>
                </a:rPr>
              </a:br>
              <a:endParaRPr sz="1800" b="1" i="0" u="none" strike="noStrike" cap="none">
                <a:solidFill>
                  <a:schemeClr val="lt1"/>
                </a:solidFill>
                <a:latin typeface="Trebuchet MS"/>
                <a:ea typeface="Trebuchet MS"/>
                <a:cs typeface="Trebuchet MS"/>
                <a:sym typeface="Trebuchet MS"/>
              </a:endParaRPr>
            </a:p>
            <a:p>
              <a:pPr marL="0" marR="0" lvl="0" indent="0" algn="ctr" rtl="0">
                <a:lnSpc>
                  <a:spcPct val="100000"/>
                </a:lnSpc>
                <a:spcBef>
                  <a:spcPts val="0"/>
                </a:spcBef>
                <a:spcAft>
                  <a:spcPts val="0"/>
                </a:spcAft>
                <a:buClr>
                  <a:srgbClr val="000000"/>
                </a:buClr>
                <a:buFont typeface="Arial"/>
                <a:buNone/>
              </a:pPr>
              <a:endParaRPr sz="1800" b="1" i="0" u="none" strike="noStrike" cap="none">
                <a:solidFill>
                  <a:srgbClr val="FFC000"/>
                </a:solidFill>
                <a:latin typeface="Trebuchet MS"/>
                <a:ea typeface="Trebuchet MS"/>
                <a:cs typeface="Trebuchet MS"/>
                <a:sym typeface="Trebuchet MS"/>
              </a:endParaRPr>
            </a:p>
            <a:p>
              <a:pPr marL="0" marR="0" lvl="0" indent="0" algn="ctr" rtl="0">
                <a:lnSpc>
                  <a:spcPct val="100000"/>
                </a:lnSpc>
                <a:spcBef>
                  <a:spcPts val="0"/>
                </a:spcBef>
                <a:spcAft>
                  <a:spcPts val="0"/>
                </a:spcAft>
                <a:buClr>
                  <a:srgbClr val="000000"/>
                </a:buClr>
                <a:buFont typeface="Arial"/>
                <a:buNone/>
              </a:pPr>
              <a:endParaRPr sz="1800" b="1" i="0" u="none" strike="noStrike" cap="none">
                <a:solidFill>
                  <a:srgbClr val="FFC000"/>
                </a:solidFill>
                <a:latin typeface="Trebuchet MS"/>
                <a:ea typeface="Trebuchet MS"/>
                <a:cs typeface="Trebuchet MS"/>
                <a:sym typeface="Trebuchet MS"/>
              </a:endParaRPr>
            </a:p>
            <a:p>
              <a:pPr marL="0" marR="0" lvl="0" indent="0" algn="ctr" rtl="0">
                <a:lnSpc>
                  <a:spcPct val="100000"/>
                </a:lnSpc>
                <a:spcBef>
                  <a:spcPts val="0"/>
                </a:spcBef>
                <a:spcAft>
                  <a:spcPts val="0"/>
                </a:spcAft>
                <a:buClr>
                  <a:srgbClr val="FFC000"/>
                </a:buClr>
                <a:buFont typeface="Trebuchet MS"/>
                <a:buNone/>
              </a:pPr>
              <a:r>
                <a:rPr lang="en" sz="2160" b="1" i="0" u="none" strike="noStrike" cap="none">
                  <a:solidFill>
                    <a:srgbClr val="FFC000"/>
                  </a:solidFill>
                  <a:latin typeface="Trebuchet MS"/>
                  <a:ea typeface="Trebuchet MS"/>
                  <a:cs typeface="Trebuchet MS"/>
                  <a:sym typeface="Trebuchet MS"/>
                </a:rPr>
                <a:t>Adding Logos / Seals</a:t>
              </a:r>
              <a:endParaRPr sz="1440"/>
            </a:p>
            <a:p>
              <a:pPr marL="0" marR="0" lvl="0" indent="0" algn="l" rtl="0">
                <a:lnSpc>
                  <a:spcPct val="100000"/>
                </a:lnSpc>
                <a:spcBef>
                  <a:spcPts val="0"/>
                </a:spcBef>
                <a:spcAft>
                  <a:spcPts val="0"/>
                </a:spcAft>
                <a:buClr>
                  <a:srgbClr val="BFBFBF"/>
                </a:buClr>
                <a:buFont typeface="Trebuchet MS"/>
                <a:buNone/>
              </a:pPr>
              <a:r>
                <a:rPr lang="en" sz="1440" b="0" i="0" u="none" strike="noStrike" cap="none">
                  <a:solidFill>
                    <a:srgbClr val="BFBFBF"/>
                  </a:solidFill>
                  <a:latin typeface="Trebuchet MS"/>
                  <a:ea typeface="Trebuchet MS"/>
                  <a:cs typeface="Trebuchet MS"/>
                  <a:sym typeface="Trebuchet MS"/>
                </a:rPr>
                <a:t>Most often, logos are added on each side of the title. You can insert a logo by dragging and dropping it from your desktop, copy and paste or by going to INSERT &gt; PICTURES. Logos taken from web sites are likely to be low quality when printed. Zoom it at 100% to see what the logo will look like on the final poster and make any necessary adjustments.  </a:t>
              </a:r>
              <a:endParaRPr sz="1440"/>
            </a:p>
            <a:p>
              <a:pPr marL="0" marR="0" lvl="0" indent="0" algn="l" rtl="0">
                <a:lnSpc>
                  <a:spcPct val="100000"/>
                </a:lnSpc>
                <a:spcBef>
                  <a:spcPts val="0"/>
                </a:spcBef>
                <a:spcAft>
                  <a:spcPts val="0"/>
                </a:spcAft>
                <a:buClr>
                  <a:srgbClr val="000000"/>
                </a:buClr>
                <a:buFont typeface="Arial"/>
                <a:buNone/>
              </a:pPr>
              <a:endParaRPr sz="1440" b="0" i="0" u="none" strike="noStrike" cap="none">
                <a:solidFill>
                  <a:srgbClr val="BFBFBF"/>
                </a:solidFill>
                <a:latin typeface="Trebuchet MS"/>
                <a:ea typeface="Trebuchet MS"/>
                <a:cs typeface="Trebuchet MS"/>
                <a:sym typeface="Trebuchet MS"/>
              </a:endParaRPr>
            </a:p>
            <a:p>
              <a:pPr marL="0" marR="0" lvl="0" indent="0" algn="l" rtl="0">
                <a:lnSpc>
                  <a:spcPct val="100000"/>
                </a:lnSpc>
                <a:spcBef>
                  <a:spcPts val="0"/>
                </a:spcBef>
                <a:spcAft>
                  <a:spcPts val="0"/>
                </a:spcAft>
                <a:buClr>
                  <a:srgbClr val="FFC000"/>
                </a:buClr>
                <a:buFont typeface="Trebuchet MS"/>
                <a:buNone/>
              </a:pPr>
              <a:r>
                <a:rPr lang="en" sz="1440" b="1" i="0" u="none" strike="noStrike" cap="none">
                  <a:solidFill>
                    <a:srgbClr val="FFC000"/>
                  </a:solidFill>
                  <a:latin typeface="Trebuchet MS"/>
                  <a:ea typeface="Trebuchet MS"/>
                  <a:cs typeface="Trebuchet MS"/>
                  <a:sym typeface="Trebuchet MS"/>
                </a:rPr>
                <a:t>TIP: </a:t>
              </a:r>
              <a:r>
                <a:rPr lang="en" sz="1440" b="0" i="0" u="none" strike="noStrike" cap="none">
                  <a:solidFill>
                    <a:srgbClr val="BFBFBF"/>
                  </a:solidFill>
                  <a:latin typeface="Trebuchet MS"/>
                  <a:ea typeface="Trebuchet MS"/>
                  <a:cs typeface="Trebuchet MS"/>
                  <a:sym typeface="Trebuchet MS"/>
                </a:rPr>
                <a:t>See if your school’s logo is available on our free poster templates page.</a:t>
              </a:r>
              <a:endParaRPr sz="1440"/>
            </a:p>
            <a:p>
              <a:pPr marL="0" marR="0" lvl="0" indent="0" algn="l" rtl="0">
                <a:lnSpc>
                  <a:spcPct val="100000"/>
                </a:lnSpc>
                <a:spcBef>
                  <a:spcPts val="0"/>
                </a:spcBef>
                <a:spcAft>
                  <a:spcPts val="0"/>
                </a:spcAft>
                <a:buClr>
                  <a:srgbClr val="000000"/>
                </a:buClr>
                <a:buFont typeface="Arial"/>
                <a:buNone/>
              </a:pPr>
              <a:endParaRPr sz="1440" b="0" i="0" u="none" strike="noStrike" cap="none">
                <a:solidFill>
                  <a:schemeClr val="lt1"/>
                </a:solidFill>
                <a:latin typeface="Trebuchet MS"/>
                <a:ea typeface="Trebuchet MS"/>
                <a:cs typeface="Trebuchet MS"/>
                <a:sym typeface="Trebuchet MS"/>
              </a:endParaRPr>
            </a:p>
            <a:p>
              <a:pPr marL="0" marR="0" lvl="0" indent="0" algn="ctr" rtl="0">
                <a:lnSpc>
                  <a:spcPct val="100000"/>
                </a:lnSpc>
                <a:spcBef>
                  <a:spcPts val="0"/>
                </a:spcBef>
                <a:spcAft>
                  <a:spcPts val="0"/>
                </a:spcAft>
                <a:buClr>
                  <a:srgbClr val="FFC000"/>
                </a:buClr>
                <a:buFont typeface="Trebuchet MS"/>
                <a:buNone/>
              </a:pPr>
              <a:r>
                <a:rPr lang="en" sz="2160" b="1" i="0" u="none" strike="noStrike" cap="none">
                  <a:solidFill>
                    <a:srgbClr val="FFC000"/>
                  </a:solidFill>
                  <a:latin typeface="Trebuchet MS"/>
                  <a:ea typeface="Trebuchet MS"/>
                  <a:cs typeface="Trebuchet MS"/>
                  <a:sym typeface="Trebuchet MS"/>
                </a:rPr>
                <a:t>Photographs / Graphics</a:t>
              </a:r>
              <a:endParaRPr sz="1440"/>
            </a:p>
            <a:p>
              <a:pPr marL="0" marR="0" lvl="0" indent="0" algn="l" rtl="0">
                <a:lnSpc>
                  <a:spcPct val="100000"/>
                </a:lnSpc>
                <a:spcBef>
                  <a:spcPts val="0"/>
                </a:spcBef>
                <a:spcAft>
                  <a:spcPts val="0"/>
                </a:spcAft>
                <a:buClr>
                  <a:srgbClr val="BFBFBF"/>
                </a:buClr>
                <a:buFont typeface="Trebuchet MS"/>
                <a:buNone/>
              </a:pPr>
              <a:r>
                <a:rPr lang="en" sz="1440" b="0" i="0" u="none" strike="noStrike" cap="none">
                  <a:solidFill>
                    <a:srgbClr val="BFBFBF"/>
                  </a:solidFill>
                  <a:latin typeface="Trebuchet MS"/>
                  <a:ea typeface="Trebuchet MS"/>
                  <a:cs typeface="Trebuchet MS"/>
                  <a:sym typeface="Trebuchet MS"/>
                </a:rPr>
                <a:t>You can add images by dragging and dropping from your desktop, copy and paste, or by going to INSERT &gt; PICTURES. Resize images proportionally by holding down the SHIFT key and dragging one of the corner handles. For a professional-looking poster, do not distort your images by enlarging them disproportionally.</a:t>
              </a:r>
              <a:endParaRPr sz="1440"/>
            </a:p>
            <a:p>
              <a:pPr marL="0" marR="0" lvl="0" indent="0" algn="l" rtl="0">
                <a:lnSpc>
                  <a:spcPct val="100000"/>
                </a:lnSpc>
                <a:spcBef>
                  <a:spcPts val="0"/>
                </a:spcBef>
                <a:spcAft>
                  <a:spcPts val="0"/>
                </a:spcAft>
                <a:buClr>
                  <a:srgbClr val="000000"/>
                </a:buClr>
                <a:buFont typeface="Arial"/>
                <a:buNone/>
              </a:pPr>
              <a:endParaRPr sz="1440" b="0" i="0" u="none" strike="noStrike" cap="none">
                <a:solidFill>
                  <a:schemeClr val="lt1"/>
                </a:solidFill>
                <a:latin typeface="Trebuchet MS"/>
                <a:ea typeface="Trebuchet MS"/>
                <a:cs typeface="Trebuchet MS"/>
                <a:sym typeface="Trebuchet MS"/>
              </a:endParaRPr>
            </a:p>
            <a:p>
              <a:pPr marL="0" marR="0" lvl="0" indent="0" algn="ctr" rtl="0">
                <a:lnSpc>
                  <a:spcPct val="100000"/>
                </a:lnSpc>
                <a:spcBef>
                  <a:spcPts val="0"/>
                </a:spcBef>
                <a:spcAft>
                  <a:spcPts val="0"/>
                </a:spcAft>
                <a:buClr>
                  <a:srgbClr val="000000"/>
                </a:buClr>
                <a:buFont typeface="Arial"/>
                <a:buNone/>
              </a:pPr>
              <a:endParaRPr sz="1800" b="1" i="0" u="none" strike="noStrike" cap="none">
                <a:solidFill>
                  <a:srgbClr val="FFC000"/>
                </a:solidFill>
                <a:latin typeface="Trebuchet MS"/>
                <a:ea typeface="Trebuchet MS"/>
                <a:cs typeface="Trebuchet MS"/>
                <a:sym typeface="Trebuchet MS"/>
              </a:endParaRPr>
            </a:p>
            <a:p>
              <a:pPr marL="0" marR="0" lvl="0" indent="0" algn="ctr" rtl="0">
                <a:lnSpc>
                  <a:spcPct val="100000"/>
                </a:lnSpc>
                <a:spcBef>
                  <a:spcPts val="0"/>
                </a:spcBef>
                <a:spcAft>
                  <a:spcPts val="0"/>
                </a:spcAft>
                <a:buClr>
                  <a:srgbClr val="000000"/>
                </a:buClr>
                <a:buFont typeface="Arial"/>
                <a:buNone/>
              </a:pPr>
              <a:endParaRPr sz="1800" b="1" i="0" u="none" strike="noStrike" cap="none">
                <a:solidFill>
                  <a:srgbClr val="FFC000"/>
                </a:solidFill>
                <a:latin typeface="Trebuchet MS"/>
                <a:ea typeface="Trebuchet MS"/>
                <a:cs typeface="Trebuchet MS"/>
                <a:sym typeface="Trebuchet MS"/>
              </a:endParaRPr>
            </a:p>
            <a:p>
              <a:pPr marL="0" marR="0" lvl="0" indent="0" algn="ctr" rtl="0">
                <a:lnSpc>
                  <a:spcPct val="100000"/>
                </a:lnSpc>
                <a:spcBef>
                  <a:spcPts val="0"/>
                </a:spcBef>
                <a:spcAft>
                  <a:spcPts val="0"/>
                </a:spcAft>
                <a:buClr>
                  <a:srgbClr val="000000"/>
                </a:buClr>
                <a:buFont typeface="Arial"/>
                <a:buNone/>
              </a:pPr>
              <a:endParaRPr sz="1800" b="1" i="0" u="none" strike="noStrike" cap="none">
                <a:solidFill>
                  <a:srgbClr val="FFC000"/>
                </a:solidFill>
                <a:latin typeface="Trebuchet MS"/>
                <a:ea typeface="Trebuchet MS"/>
                <a:cs typeface="Trebuchet MS"/>
                <a:sym typeface="Trebuchet MS"/>
              </a:endParaRPr>
            </a:p>
            <a:p>
              <a:pPr marL="0" marR="0" lvl="0" indent="0" algn="ctr" rtl="0">
                <a:lnSpc>
                  <a:spcPct val="100000"/>
                </a:lnSpc>
                <a:spcBef>
                  <a:spcPts val="0"/>
                </a:spcBef>
                <a:spcAft>
                  <a:spcPts val="0"/>
                </a:spcAft>
                <a:buClr>
                  <a:srgbClr val="000000"/>
                </a:buClr>
                <a:buFont typeface="Arial"/>
                <a:buNone/>
              </a:pPr>
              <a:endParaRPr sz="1800" b="1" i="0" u="none" strike="noStrike" cap="none">
                <a:solidFill>
                  <a:srgbClr val="FFC000"/>
                </a:solidFill>
                <a:latin typeface="Trebuchet MS"/>
                <a:ea typeface="Trebuchet MS"/>
                <a:cs typeface="Trebuchet MS"/>
                <a:sym typeface="Trebuchet MS"/>
              </a:endParaRPr>
            </a:p>
            <a:p>
              <a:pPr marL="0" marR="0" lvl="0" indent="0" algn="ctr" rtl="0">
                <a:lnSpc>
                  <a:spcPct val="100000"/>
                </a:lnSpc>
                <a:spcBef>
                  <a:spcPts val="0"/>
                </a:spcBef>
                <a:spcAft>
                  <a:spcPts val="0"/>
                </a:spcAft>
                <a:buClr>
                  <a:srgbClr val="000000"/>
                </a:buClr>
                <a:buFont typeface="Arial"/>
                <a:buNone/>
              </a:pPr>
              <a:endParaRPr sz="1800" b="1" i="0" u="none" strike="noStrike" cap="none">
                <a:solidFill>
                  <a:srgbClr val="FFC000"/>
                </a:solidFill>
                <a:latin typeface="Trebuchet MS"/>
                <a:ea typeface="Trebuchet MS"/>
                <a:cs typeface="Trebuchet MS"/>
                <a:sym typeface="Trebuchet MS"/>
              </a:endParaRPr>
            </a:p>
            <a:p>
              <a:pPr marL="0" marR="0" lvl="0" indent="0" algn="ctr" rtl="0">
                <a:lnSpc>
                  <a:spcPct val="100000"/>
                </a:lnSpc>
                <a:spcBef>
                  <a:spcPts val="0"/>
                </a:spcBef>
                <a:spcAft>
                  <a:spcPts val="0"/>
                </a:spcAft>
                <a:buClr>
                  <a:srgbClr val="000000"/>
                </a:buClr>
                <a:buFont typeface="Arial"/>
                <a:buNone/>
              </a:pPr>
              <a:endParaRPr sz="1800" b="1" i="0" u="none" strike="noStrike" cap="none">
                <a:solidFill>
                  <a:srgbClr val="FFC000"/>
                </a:solidFill>
                <a:latin typeface="Trebuchet MS"/>
                <a:ea typeface="Trebuchet MS"/>
                <a:cs typeface="Trebuchet MS"/>
                <a:sym typeface="Trebuchet MS"/>
              </a:endParaRPr>
            </a:p>
            <a:p>
              <a:pPr marL="0" marR="0" lvl="0" indent="0" algn="ctr" rtl="0">
                <a:lnSpc>
                  <a:spcPct val="100000"/>
                </a:lnSpc>
                <a:spcBef>
                  <a:spcPts val="0"/>
                </a:spcBef>
                <a:spcAft>
                  <a:spcPts val="0"/>
                </a:spcAft>
                <a:buClr>
                  <a:srgbClr val="FFC000"/>
                </a:buClr>
                <a:buFont typeface="Trebuchet MS"/>
                <a:buNone/>
              </a:pPr>
              <a:r>
                <a:rPr lang="en" sz="2160" b="1" i="0" u="none" strike="noStrike" cap="none">
                  <a:solidFill>
                    <a:srgbClr val="FFC000"/>
                  </a:solidFill>
                  <a:latin typeface="Trebuchet MS"/>
                  <a:ea typeface="Trebuchet MS"/>
                  <a:cs typeface="Trebuchet MS"/>
                  <a:sym typeface="Trebuchet MS"/>
                </a:rPr>
                <a:t>Image Quality Check</a:t>
              </a:r>
              <a:endParaRPr sz="1440"/>
            </a:p>
            <a:p>
              <a:pPr marL="0" marR="0" lvl="0" indent="0" algn="l" rtl="0">
                <a:lnSpc>
                  <a:spcPct val="100000"/>
                </a:lnSpc>
                <a:spcBef>
                  <a:spcPts val="0"/>
                </a:spcBef>
                <a:spcAft>
                  <a:spcPts val="0"/>
                </a:spcAft>
                <a:buClr>
                  <a:srgbClr val="BFBFBF"/>
                </a:buClr>
                <a:buFont typeface="Trebuchet MS"/>
                <a:buNone/>
              </a:pPr>
              <a:r>
                <a:rPr lang="en" sz="1440" b="0" i="0" u="none" strike="noStrike" cap="none">
                  <a:solidFill>
                    <a:srgbClr val="BFBFBF"/>
                  </a:solidFill>
                  <a:latin typeface="Trebuchet MS"/>
                  <a:ea typeface="Trebuchet MS"/>
                  <a:cs typeface="Trebuchet MS"/>
                  <a:sym typeface="Trebuchet MS"/>
                </a:rPr>
                <a:t>Zoom in and look at your images at 100% magnification. If they look good they will print well. </a:t>
              </a:r>
              <a:endParaRPr sz="1440"/>
            </a:p>
          </p:txBody>
        </p:sp>
        <p:cxnSp>
          <p:nvCxnSpPr>
            <p:cNvPr id="83" name="Google Shape;83;p4"/>
            <p:cNvCxnSpPr/>
            <p:nvPr/>
          </p:nvCxnSpPr>
          <p:spPr>
            <a:xfrm>
              <a:off x="-11225189" y="8422500"/>
              <a:ext cx="10999800" cy="3300"/>
            </a:xfrm>
            <a:prstGeom prst="straightConnector1">
              <a:avLst/>
            </a:prstGeom>
            <a:noFill/>
            <a:ln w="9525" cap="flat" cmpd="sng">
              <a:solidFill>
                <a:srgbClr val="FFC000"/>
              </a:solidFill>
              <a:prstDash val="solid"/>
              <a:round/>
              <a:headEnd type="none" w="sm" len="sm"/>
              <a:tailEnd type="none" w="sm" len="sm"/>
            </a:ln>
          </p:spPr>
        </p:cxnSp>
        <p:pic>
          <p:nvPicPr>
            <p:cNvPr id="84" name="Google Shape;84;p4"/>
            <p:cNvPicPr preferRelativeResize="0"/>
            <p:nvPr/>
          </p:nvPicPr>
          <p:blipFill rotWithShape="1">
            <a:blip r:embed="rId9">
              <a:alphaModFix/>
            </a:blip>
            <a:srcRect/>
            <a:stretch/>
          </p:blipFill>
          <p:spPr>
            <a:xfrm>
              <a:off x="-10740739" y="10261717"/>
              <a:ext cx="1597800" cy="1201800"/>
            </a:xfrm>
            <a:prstGeom prst="rect">
              <a:avLst/>
            </a:prstGeom>
            <a:noFill/>
            <a:ln>
              <a:noFill/>
            </a:ln>
          </p:spPr>
        </p:pic>
        <p:pic>
          <p:nvPicPr>
            <p:cNvPr id="85" name="Google Shape;85;p4"/>
            <p:cNvPicPr preferRelativeResize="0"/>
            <p:nvPr/>
          </p:nvPicPr>
          <p:blipFill rotWithShape="1">
            <a:blip r:embed="rId10">
              <a:alphaModFix/>
            </a:blip>
            <a:srcRect/>
            <a:stretch/>
          </p:blipFill>
          <p:spPr>
            <a:xfrm>
              <a:off x="-10732764" y="15696927"/>
              <a:ext cx="9986700" cy="1053600"/>
            </a:xfrm>
            <a:prstGeom prst="rect">
              <a:avLst/>
            </a:prstGeom>
            <a:noFill/>
            <a:ln>
              <a:noFill/>
            </a:ln>
          </p:spPr>
        </p:pic>
        <p:grpSp>
          <p:nvGrpSpPr>
            <p:cNvPr id="86" name="Google Shape;86;p4"/>
            <p:cNvGrpSpPr/>
            <p:nvPr/>
          </p:nvGrpSpPr>
          <p:grpSpPr>
            <a:xfrm>
              <a:off x="-9745089" y="23540400"/>
              <a:ext cx="7531158" cy="2612646"/>
              <a:chOff x="-4470426" y="11016657"/>
              <a:chExt cx="3470739" cy="1200388"/>
            </a:xfrm>
          </p:grpSpPr>
          <p:grpSp>
            <p:nvGrpSpPr>
              <p:cNvPr id="87" name="Google Shape;87;p4"/>
              <p:cNvGrpSpPr/>
              <p:nvPr/>
            </p:nvGrpSpPr>
            <p:grpSpPr>
              <a:xfrm>
                <a:off x="-2783365" y="11060444"/>
                <a:ext cx="624484" cy="939409"/>
                <a:chOff x="-3958696" y="11117435"/>
                <a:chExt cx="779436" cy="1346243"/>
              </a:xfrm>
            </p:grpSpPr>
            <p:pic>
              <p:nvPicPr>
                <p:cNvPr id="88" name="Google Shape;88;p4"/>
                <p:cNvPicPr preferRelativeResize="0"/>
                <p:nvPr/>
              </p:nvPicPr>
              <p:blipFill rotWithShape="1">
                <a:blip r:embed="rId11">
                  <a:alphaModFix/>
                </a:blip>
                <a:srcRect/>
                <a:stretch/>
              </p:blipFill>
              <p:spPr>
                <a:xfrm>
                  <a:off x="-3948160" y="11117435"/>
                  <a:ext cx="768900" cy="1090800"/>
                </a:xfrm>
                <a:prstGeom prst="rect">
                  <a:avLst/>
                </a:prstGeom>
                <a:noFill/>
                <a:ln>
                  <a:noFill/>
                </a:ln>
              </p:spPr>
            </p:pic>
            <p:sp>
              <p:nvSpPr>
                <p:cNvPr id="89" name="Google Shape;89;p4"/>
                <p:cNvSpPr txBox="1"/>
                <p:nvPr/>
              </p:nvSpPr>
              <p:spPr>
                <a:xfrm>
                  <a:off x="-3958696" y="12114178"/>
                  <a:ext cx="779400" cy="349500"/>
                </a:xfrm>
                <a:prstGeom prst="rect">
                  <a:avLst/>
                </a:prstGeom>
                <a:solidFill>
                  <a:schemeClr val="accent1"/>
                </a:solidFill>
                <a:ln>
                  <a:noFill/>
                </a:ln>
              </p:spPr>
              <p:txBody>
                <a:bodyPr spcFirstLastPara="1" wrap="square" lIns="6350" tIns="6350" rIns="6350" bIns="6350" anchor="t" anchorCtr="0">
                  <a:noAutofit/>
                </a:bodyPr>
                <a:lstStyle/>
                <a:p>
                  <a:pPr marL="0" marR="0" lvl="0" indent="0" algn="ctr" rtl="0">
                    <a:lnSpc>
                      <a:spcPct val="100000"/>
                    </a:lnSpc>
                    <a:spcBef>
                      <a:spcPts val="0"/>
                    </a:spcBef>
                    <a:spcAft>
                      <a:spcPts val="0"/>
                    </a:spcAft>
                    <a:buClr>
                      <a:schemeClr val="dk1"/>
                    </a:buClr>
                    <a:buFont typeface="Calibri"/>
                    <a:buNone/>
                  </a:pPr>
                  <a:r>
                    <a:rPr lang="en" sz="1080" b="1" i="0" u="none" strike="noStrike" cap="none">
                      <a:solidFill>
                        <a:schemeClr val="dk1"/>
                      </a:solidFill>
                      <a:latin typeface="Calibri"/>
                      <a:ea typeface="Calibri"/>
                      <a:cs typeface="Calibri"/>
                      <a:sym typeface="Calibri"/>
                    </a:rPr>
                    <a:t>ORIGINAL</a:t>
                  </a:r>
                  <a:endParaRPr sz="1440"/>
                </a:p>
              </p:txBody>
            </p:sp>
          </p:grpSp>
          <p:grpSp>
            <p:nvGrpSpPr>
              <p:cNvPr id="90" name="Google Shape;90;p4"/>
              <p:cNvGrpSpPr/>
              <p:nvPr/>
            </p:nvGrpSpPr>
            <p:grpSpPr>
              <a:xfrm>
                <a:off x="-2033200" y="11061042"/>
                <a:ext cx="1033513" cy="943092"/>
                <a:chOff x="-2921738" y="11200127"/>
                <a:chExt cx="1420247" cy="1295990"/>
              </a:xfrm>
            </p:grpSpPr>
            <p:pic>
              <p:nvPicPr>
                <p:cNvPr id="91" name="Google Shape;91;p4"/>
                <p:cNvPicPr preferRelativeResize="0"/>
                <p:nvPr/>
              </p:nvPicPr>
              <p:blipFill rotWithShape="1">
                <a:blip r:embed="rId11">
                  <a:alphaModFix/>
                </a:blip>
                <a:srcRect/>
                <a:stretch/>
              </p:blipFill>
              <p:spPr>
                <a:xfrm>
                  <a:off x="-2921738" y="11200127"/>
                  <a:ext cx="1420200" cy="1029600"/>
                </a:xfrm>
                <a:prstGeom prst="rect">
                  <a:avLst/>
                </a:prstGeom>
                <a:noFill/>
                <a:ln>
                  <a:noFill/>
                </a:ln>
              </p:spPr>
            </p:pic>
            <p:sp>
              <p:nvSpPr>
                <p:cNvPr id="92" name="Google Shape;92;p4"/>
                <p:cNvSpPr txBox="1"/>
                <p:nvPr/>
              </p:nvSpPr>
              <p:spPr>
                <a:xfrm>
                  <a:off x="-2918991" y="12175417"/>
                  <a:ext cx="1417500" cy="320700"/>
                </a:xfrm>
                <a:prstGeom prst="rect">
                  <a:avLst/>
                </a:prstGeom>
                <a:solidFill>
                  <a:srgbClr val="FF0000"/>
                </a:solidFill>
                <a:ln>
                  <a:noFill/>
                </a:ln>
              </p:spPr>
              <p:txBody>
                <a:bodyPr spcFirstLastPara="1" wrap="square" lIns="31700" tIns="6350" rIns="31700" bIns="6350" anchor="t" anchorCtr="0">
                  <a:noAutofit/>
                </a:bodyPr>
                <a:lstStyle/>
                <a:p>
                  <a:pPr marL="0" marR="0" lvl="0" indent="0" algn="ctr" rtl="0">
                    <a:lnSpc>
                      <a:spcPct val="100000"/>
                    </a:lnSpc>
                    <a:spcBef>
                      <a:spcPts val="0"/>
                    </a:spcBef>
                    <a:spcAft>
                      <a:spcPts val="0"/>
                    </a:spcAft>
                    <a:buClr>
                      <a:schemeClr val="lt1"/>
                    </a:buClr>
                    <a:buFont typeface="Calibri"/>
                    <a:buNone/>
                  </a:pPr>
                  <a:r>
                    <a:rPr lang="en" sz="1080" b="1" i="0" u="none" strike="noStrike" cap="none">
                      <a:solidFill>
                        <a:schemeClr val="lt1"/>
                      </a:solidFill>
                      <a:latin typeface="Calibri"/>
                      <a:ea typeface="Calibri"/>
                      <a:cs typeface="Calibri"/>
                      <a:sym typeface="Calibri"/>
                    </a:rPr>
                    <a:t>DISTORTED</a:t>
                  </a:r>
                  <a:endParaRPr sz="1440"/>
                </a:p>
              </p:txBody>
            </p:sp>
          </p:grpSp>
          <p:pic>
            <p:nvPicPr>
              <p:cNvPr id="93" name="Google Shape;93;p4"/>
              <p:cNvPicPr preferRelativeResize="0"/>
              <p:nvPr/>
            </p:nvPicPr>
            <p:blipFill rotWithShape="1">
              <a:blip r:embed="rId12">
                <a:alphaModFix/>
              </a:blip>
              <a:srcRect/>
              <a:stretch/>
            </p:blipFill>
            <p:spPr>
              <a:xfrm>
                <a:off x="-4470426" y="11016657"/>
                <a:ext cx="1098600" cy="847800"/>
              </a:xfrm>
              <a:prstGeom prst="rect">
                <a:avLst/>
              </a:prstGeom>
              <a:noFill/>
              <a:ln>
                <a:noFill/>
              </a:ln>
            </p:spPr>
          </p:pic>
          <p:sp>
            <p:nvSpPr>
              <p:cNvPr id="94" name="Google Shape;94;p4"/>
              <p:cNvSpPr txBox="1"/>
              <p:nvPr/>
            </p:nvSpPr>
            <p:spPr>
              <a:xfrm>
                <a:off x="-4440600" y="11665645"/>
                <a:ext cx="1035600" cy="551400"/>
              </a:xfrm>
              <a:prstGeom prst="rect">
                <a:avLst/>
              </a:prstGeom>
              <a:noFill/>
              <a:ln>
                <a:noFill/>
              </a:ln>
            </p:spPr>
            <p:txBody>
              <a:bodyPr spcFirstLastPara="1" wrap="square" lIns="31700" tIns="31700" rIns="31700" bIns="0" anchor="t" anchorCtr="0">
                <a:noAutofit/>
              </a:bodyPr>
              <a:lstStyle/>
              <a:p>
                <a:pPr marL="0" marR="0" lvl="0" indent="0" algn="ctr" rtl="0">
                  <a:lnSpc>
                    <a:spcPct val="100000"/>
                  </a:lnSpc>
                  <a:spcBef>
                    <a:spcPts val="0"/>
                  </a:spcBef>
                  <a:spcAft>
                    <a:spcPts val="0"/>
                  </a:spcAft>
                  <a:buClr>
                    <a:schemeClr val="lt1"/>
                  </a:buClr>
                  <a:buFont typeface="Calibri"/>
                  <a:buNone/>
                </a:pPr>
                <a:r>
                  <a:rPr lang="en" sz="1080" b="0" i="0" u="none" strike="noStrike" cap="none">
                    <a:solidFill>
                      <a:schemeClr val="lt1"/>
                    </a:solidFill>
                    <a:latin typeface="Calibri"/>
                    <a:ea typeface="Calibri"/>
                    <a:cs typeface="Calibri"/>
                    <a:sym typeface="Calibri"/>
                  </a:rPr>
                  <a:t>Corner handles</a:t>
                </a:r>
                <a:endParaRPr sz="1440"/>
              </a:p>
            </p:txBody>
          </p:sp>
        </p:grpSp>
        <p:grpSp>
          <p:nvGrpSpPr>
            <p:cNvPr id="95" name="Google Shape;95;p4"/>
            <p:cNvGrpSpPr/>
            <p:nvPr/>
          </p:nvGrpSpPr>
          <p:grpSpPr>
            <a:xfrm>
              <a:off x="-10404024" y="27752052"/>
              <a:ext cx="9333466" cy="2453295"/>
              <a:chOff x="-4757360" y="12734142"/>
              <a:chExt cx="4301335" cy="1127122"/>
            </a:xfrm>
          </p:grpSpPr>
          <p:pic>
            <p:nvPicPr>
              <p:cNvPr id="96" name="Google Shape;96;p4"/>
              <p:cNvPicPr preferRelativeResize="0"/>
              <p:nvPr/>
            </p:nvPicPr>
            <p:blipFill rotWithShape="1">
              <a:blip r:embed="rId13">
                <a:alphaModFix/>
              </a:blip>
              <a:srcRect/>
              <a:stretch/>
            </p:blipFill>
            <p:spPr>
              <a:xfrm>
                <a:off x="-4533346" y="12734142"/>
                <a:ext cx="1828800" cy="1117500"/>
              </a:xfrm>
              <a:prstGeom prst="rect">
                <a:avLst/>
              </a:prstGeom>
              <a:noFill/>
              <a:ln>
                <a:noFill/>
              </a:ln>
            </p:spPr>
          </p:pic>
          <p:pic>
            <p:nvPicPr>
              <p:cNvPr id="97" name="Google Shape;97;p4"/>
              <p:cNvPicPr preferRelativeResize="0"/>
              <p:nvPr/>
            </p:nvPicPr>
            <p:blipFill rotWithShape="1">
              <a:blip r:embed="rId14">
                <a:alphaModFix/>
              </a:blip>
              <a:srcRect/>
              <a:stretch/>
            </p:blipFill>
            <p:spPr>
              <a:xfrm>
                <a:off x="-2456641" y="12737835"/>
                <a:ext cx="1828800" cy="1117499"/>
              </a:xfrm>
              <a:prstGeom prst="rect">
                <a:avLst/>
              </a:prstGeom>
              <a:noFill/>
              <a:ln>
                <a:noFill/>
              </a:ln>
            </p:spPr>
          </p:pic>
          <p:sp>
            <p:nvSpPr>
              <p:cNvPr id="98" name="Google Shape;98;p4"/>
              <p:cNvSpPr txBox="1"/>
              <p:nvPr/>
            </p:nvSpPr>
            <p:spPr>
              <a:xfrm rot="-5400000">
                <a:off x="-5235710" y="13212587"/>
                <a:ext cx="1117500" cy="160800"/>
              </a:xfrm>
              <a:prstGeom prst="rect">
                <a:avLst/>
              </a:prstGeom>
              <a:noFill/>
              <a:ln>
                <a:noFill/>
              </a:ln>
            </p:spPr>
            <p:txBody>
              <a:bodyPr spcFirstLastPara="1" wrap="square" lIns="6350" tIns="6350" rIns="6350" bIns="0" anchor="t" anchorCtr="0">
                <a:noAutofit/>
              </a:bodyPr>
              <a:lstStyle/>
              <a:p>
                <a:pPr marL="0" marR="0" lvl="0" indent="0" algn="ctr" rtl="0">
                  <a:lnSpc>
                    <a:spcPct val="100000"/>
                  </a:lnSpc>
                  <a:spcBef>
                    <a:spcPts val="0"/>
                  </a:spcBef>
                  <a:spcAft>
                    <a:spcPts val="0"/>
                  </a:spcAft>
                  <a:buClr>
                    <a:srgbClr val="92D050"/>
                  </a:buClr>
                  <a:buFont typeface="Calibri"/>
                  <a:buNone/>
                </a:pPr>
                <a:r>
                  <a:rPr lang="en" sz="1080" b="0" i="0" u="none" strike="noStrike" cap="none">
                    <a:solidFill>
                      <a:srgbClr val="92D050"/>
                    </a:solidFill>
                    <a:latin typeface="Calibri"/>
                    <a:ea typeface="Calibri"/>
                    <a:cs typeface="Calibri"/>
                    <a:sym typeface="Calibri"/>
                  </a:rPr>
                  <a:t>Good </a:t>
                </a:r>
                <a:r>
                  <a:rPr lang="en" sz="1080" b="0" i="0" u="none" strike="noStrike" cap="none">
                    <a:solidFill>
                      <a:schemeClr val="lt1"/>
                    </a:solidFill>
                    <a:latin typeface="Calibri"/>
                    <a:ea typeface="Calibri"/>
                    <a:cs typeface="Calibri"/>
                    <a:sym typeface="Calibri"/>
                  </a:rPr>
                  <a:t>printing quality</a:t>
                </a:r>
                <a:endParaRPr sz="1440"/>
              </a:p>
            </p:txBody>
          </p:sp>
          <p:sp>
            <p:nvSpPr>
              <p:cNvPr id="99" name="Google Shape;99;p4"/>
              <p:cNvSpPr txBox="1"/>
              <p:nvPr/>
            </p:nvSpPr>
            <p:spPr>
              <a:xfrm rot="-5400000">
                <a:off x="-1095175" y="13222114"/>
                <a:ext cx="1117500" cy="160800"/>
              </a:xfrm>
              <a:prstGeom prst="rect">
                <a:avLst/>
              </a:prstGeom>
              <a:noFill/>
              <a:ln>
                <a:noFill/>
              </a:ln>
            </p:spPr>
            <p:txBody>
              <a:bodyPr spcFirstLastPara="1" wrap="square" lIns="6350" tIns="6350" rIns="6350" bIns="0" anchor="t" anchorCtr="0">
                <a:noAutofit/>
              </a:bodyPr>
              <a:lstStyle/>
              <a:p>
                <a:pPr marL="0" marR="0" lvl="0" indent="0" algn="ctr" rtl="0">
                  <a:lnSpc>
                    <a:spcPct val="100000"/>
                  </a:lnSpc>
                  <a:spcBef>
                    <a:spcPts val="0"/>
                  </a:spcBef>
                  <a:spcAft>
                    <a:spcPts val="0"/>
                  </a:spcAft>
                  <a:buClr>
                    <a:srgbClr val="FF0000"/>
                  </a:buClr>
                  <a:buFont typeface="Calibri"/>
                  <a:buNone/>
                </a:pPr>
                <a:r>
                  <a:rPr lang="en" sz="1080" b="0" i="0" u="none" strike="noStrike" cap="none">
                    <a:solidFill>
                      <a:srgbClr val="FF0000"/>
                    </a:solidFill>
                    <a:latin typeface="Calibri"/>
                    <a:ea typeface="Calibri"/>
                    <a:cs typeface="Calibri"/>
                    <a:sym typeface="Calibri"/>
                  </a:rPr>
                  <a:t>Bad </a:t>
                </a:r>
                <a:r>
                  <a:rPr lang="en" sz="1080" b="0" i="0" u="none" strike="noStrike" cap="none">
                    <a:solidFill>
                      <a:schemeClr val="lt1"/>
                    </a:solidFill>
                    <a:latin typeface="Calibri"/>
                    <a:ea typeface="Calibri"/>
                    <a:cs typeface="Calibri"/>
                    <a:sym typeface="Calibri"/>
                  </a:rPr>
                  <a:t>printing quality</a:t>
                </a:r>
                <a:endParaRPr sz="1440"/>
              </a:p>
            </p:txBody>
          </p:sp>
        </p:grpSp>
      </p:grpSp>
      <p:sp>
        <p:nvSpPr>
          <p:cNvPr id="100" name="Google Shape;100;p4"/>
          <p:cNvSpPr txBox="1"/>
          <p:nvPr/>
        </p:nvSpPr>
        <p:spPr>
          <a:xfrm>
            <a:off x="1175476" y="21543817"/>
            <a:ext cx="1885680" cy="254720"/>
          </a:xfrm>
          <a:prstGeom prst="rect">
            <a:avLst/>
          </a:prstGeom>
          <a:noFill/>
          <a:ln>
            <a:noFill/>
          </a:ln>
        </p:spPr>
        <p:txBody>
          <a:bodyPr spcFirstLastPara="1" wrap="square" lIns="62460" tIns="31230" rIns="62460" bIns="31230" anchor="t" anchorCtr="0">
            <a:noAutofit/>
          </a:bodyPr>
          <a:lstStyle/>
          <a:p>
            <a:pPr marL="0" marR="0" lvl="0" indent="0" algn="l" rtl="0">
              <a:lnSpc>
                <a:spcPct val="65000"/>
              </a:lnSpc>
              <a:spcBef>
                <a:spcPts val="0"/>
              </a:spcBef>
              <a:spcAft>
                <a:spcPts val="0"/>
              </a:spcAft>
              <a:buClr>
                <a:srgbClr val="BFBFBF"/>
              </a:buClr>
              <a:buFont typeface="Arial"/>
              <a:buNone/>
            </a:pPr>
            <a:r>
              <a:rPr lang="en" sz="360" b="1" i="0" u="none" strike="noStrike" cap="none">
                <a:solidFill>
                  <a:srgbClr val="BFBFBF"/>
                </a:solidFill>
                <a:latin typeface="Arial"/>
                <a:ea typeface="Arial"/>
                <a:cs typeface="Arial"/>
                <a:sym typeface="Arial"/>
              </a:rPr>
              <a:t>RESEARCH POSTER PRESENTATION DESIGN © 2015</a:t>
            </a:r>
            <a:endParaRPr sz="1440"/>
          </a:p>
          <a:p>
            <a:pPr marL="0" marR="0" lvl="0" indent="0" algn="l" rtl="0">
              <a:lnSpc>
                <a:spcPct val="65000"/>
              </a:lnSpc>
              <a:spcBef>
                <a:spcPts val="360"/>
              </a:spcBef>
              <a:spcAft>
                <a:spcPts val="0"/>
              </a:spcAft>
              <a:buClr>
                <a:srgbClr val="BFBFBF"/>
              </a:buClr>
              <a:buFont typeface="Arial"/>
              <a:buNone/>
            </a:pPr>
            <a:r>
              <a:rPr lang="en" sz="720" b="1" i="0" u="none" strike="noStrike" cap="none">
                <a:solidFill>
                  <a:srgbClr val="BFBFBF"/>
                </a:solidFill>
                <a:latin typeface="Arial"/>
                <a:ea typeface="Arial"/>
                <a:cs typeface="Arial"/>
                <a:sym typeface="Arial"/>
              </a:rPr>
              <a:t>www.PosterPresentations.com</a:t>
            </a:r>
            <a:endParaRPr sz="1440"/>
          </a:p>
        </p:txBody>
      </p:sp>
    </p:spTree>
  </p:cSld>
  <p:clrMap bg1="lt1" tx1="dk1" bg2="dk2" tx2="lt2" accent1="accent1" accent2="accent2" accent3="accent3" accent4="accent4" accent5="accent5" accent6="accent6" hlink="hlink" folHlink="folHlink"/>
  <p:sldLayoutIdLst>
    <p:sldLayoutId id="2147483650" r:id="rId1"/>
    <p:sldLayoutId id="2147483651" r:id="rId2"/>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504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504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504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504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504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504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504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504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504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504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504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504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504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504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504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504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504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504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504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504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504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504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504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504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504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504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504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xml"/><Relationship Id="rId1" Type="http://schemas.openxmlformats.org/officeDocument/2006/relationships/slideLayout" Target="../slideLayouts/slideLayout3.xml"/><Relationship Id="rId5" Type="http://schemas.openxmlformats.org/officeDocument/2006/relationships/chart" Target="../charts/chart1.xml"/><Relationship Id="rId4" Type="http://schemas.openxmlformats.org/officeDocument/2006/relationships/image" Target="../media/image12.png"/></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0">
              <a:srgbClr val="DCECD5"/>
            </a:gs>
            <a:gs pos="100000">
              <a:srgbClr val="93BC81"/>
            </a:gs>
          </a:gsLst>
          <a:path path="circle">
            <a:fillToRect l="50000" t="50000" r="50000" b="50000"/>
          </a:path>
          <a:tileRect/>
        </a:gradFill>
        <a:effectLst/>
      </p:bgPr>
    </p:bg>
    <p:spTree>
      <p:nvGrpSpPr>
        <p:cNvPr id="1" name="Shape 126"/>
        <p:cNvGrpSpPr/>
        <p:nvPr/>
      </p:nvGrpSpPr>
      <p:grpSpPr>
        <a:xfrm>
          <a:off x="0" y="0"/>
          <a:ext cx="0" cy="0"/>
          <a:chOff x="0" y="0"/>
          <a:chExt cx="0" cy="0"/>
        </a:xfrm>
      </p:grpSpPr>
      <p:sp>
        <p:nvSpPr>
          <p:cNvPr id="127" name="Google Shape;127;p7"/>
          <p:cNvSpPr txBox="1">
            <a:spLocks noGrp="1"/>
          </p:cNvSpPr>
          <p:nvPr>
            <p:ph type="body" idx="1"/>
          </p:nvPr>
        </p:nvSpPr>
        <p:spPr>
          <a:xfrm>
            <a:off x="1786317" y="4664582"/>
            <a:ext cx="7988761" cy="2599480"/>
          </a:xfrm>
          <a:prstGeom prst="rect">
            <a:avLst/>
          </a:prstGeom>
          <a:noFill/>
          <a:ln>
            <a:noFill/>
          </a:ln>
        </p:spPr>
        <p:txBody>
          <a:bodyPr spcFirstLastPara="1" wrap="square" lIns="87570" tIns="87570" rIns="87570" bIns="87570" anchor="t" anchorCtr="0">
            <a:noAutofit/>
          </a:bodyPr>
          <a:lstStyle/>
          <a:p>
            <a:pPr marL="0" indent="0" algn="just">
              <a:spcBef>
                <a:spcPts val="0"/>
              </a:spcBef>
              <a:buClr>
                <a:schemeClr val="dk1"/>
              </a:buClr>
            </a:pPr>
            <a:r>
              <a:rPr lang="en" sz="2800" dirty="0">
                <a:solidFill>
                  <a:schemeClr val="dk1"/>
                </a:solidFill>
                <a:latin typeface="+mn-lt"/>
                <a:ea typeface="Helvetica Neue"/>
                <a:cs typeface="Helvetica Neue"/>
                <a:sym typeface="Helvetica Neue"/>
              </a:rPr>
              <a:t>To </a:t>
            </a:r>
            <a:r>
              <a:rPr lang="en" sz="2800" dirty="0">
                <a:solidFill>
                  <a:schemeClr val="dk1"/>
                </a:solidFill>
                <a:latin typeface="+mn-lt"/>
                <a:ea typeface="Calibri"/>
                <a:cs typeface="Calibri"/>
                <a:sym typeface="Calibri"/>
              </a:rPr>
              <a:t>promote the health of the Worcester community by providing free influenza vaccines to Worcester Public School students. Flu clinics will be held at all Worcester public schools this Fall over the course of two weeks</a:t>
            </a:r>
            <a:r>
              <a:rPr lang="en" sz="2800" dirty="0">
                <a:solidFill>
                  <a:schemeClr val="dk1"/>
                </a:solidFill>
                <a:latin typeface="+mj-lt"/>
                <a:ea typeface="Calibri"/>
                <a:cs typeface="Calibri"/>
                <a:sym typeface="Calibri"/>
              </a:rPr>
              <a:t>. </a:t>
            </a:r>
            <a:endParaRPr sz="2800" dirty="0">
              <a:latin typeface="+mj-lt"/>
              <a:ea typeface="Calibri"/>
              <a:cs typeface="Calibri"/>
              <a:sym typeface="Calibri"/>
            </a:endParaRPr>
          </a:p>
        </p:txBody>
      </p:sp>
      <p:sp>
        <p:nvSpPr>
          <p:cNvPr id="128" name="Google Shape;128;p7"/>
          <p:cNvSpPr txBox="1">
            <a:spLocks noGrp="1"/>
          </p:cNvSpPr>
          <p:nvPr>
            <p:ph type="body" idx="2"/>
          </p:nvPr>
        </p:nvSpPr>
        <p:spPr>
          <a:xfrm>
            <a:off x="658758" y="3872527"/>
            <a:ext cx="10180080" cy="720360"/>
          </a:xfrm>
          <a:prstGeom prst="rect">
            <a:avLst/>
          </a:prstGeom>
          <a:noFill/>
          <a:ln>
            <a:noFill/>
          </a:ln>
        </p:spPr>
        <p:txBody>
          <a:bodyPr spcFirstLastPara="1" wrap="square" lIns="87570" tIns="87570" rIns="87570" bIns="87570" anchor="ctr" anchorCtr="0">
            <a:noAutofit/>
          </a:bodyPr>
          <a:lstStyle/>
          <a:p>
            <a:pPr marL="0" indent="0">
              <a:spcBef>
                <a:spcPts val="0"/>
              </a:spcBef>
            </a:pPr>
            <a:r>
              <a:rPr lang="en" sz="3600" dirty="0"/>
              <a:t>Mission</a:t>
            </a:r>
            <a:endParaRPr sz="3600" dirty="0"/>
          </a:p>
        </p:txBody>
      </p:sp>
      <p:sp>
        <p:nvSpPr>
          <p:cNvPr id="130" name="Google Shape;130;p7"/>
          <p:cNvSpPr txBox="1">
            <a:spLocks noGrp="1"/>
          </p:cNvSpPr>
          <p:nvPr>
            <p:ph type="body" idx="4"/>
          </p:nvPr>
        </p:nvSpPr>
        <p:spPr>
          <a:xfrm rot="10800000" flipV="1">
            <a:off x="12601546" y="17981724"/>
            <a:ext cx="7988760" cy="1799209"/>
          </a:xfrm>
          <a:prstGeom prst="rect">
            <a:avLst/>
          </a:prstGeom>
          <a:noFill/>
          <a:ln>
            <a:noFill/>
          </a:ln>
        </p:spPr>
        <p:txBody>
          <a:bodyPr spcFirstLastPara="1" wrap="square" lIns="87570" tIns="87570" rIns="87570" bIns="87570" anchor="ctr" anchorCtr="0">
            <a:noAutofit/>
          </a:bodyPr>
          <a:lstStyle/>
          <a:p>
            <a:pPr marL="0" indent="0">
              <a:spcBef>
                <a:spcPts val="0"/>
              </a:spcBef>
              <a:buClr>
                <a:schemeClr val="dk1"/>
              </a:buClr>
            </a:pPr>
            <a:r>
              <a:rPr lang="en-US" sz="3600" dirty="0"/>
              <a:t>2018 Worcester Public School Flu Clinics</a:t>
            </a:r>
          </a:p>
          <a:p>
            <a:pPr marL="0" indent="0">
              <a:spcBef>
                <a:spcPts val="0"/>
              </a:spcBef>
            </a:pPr>
            <a:endParaRPr u="none" dirty="0"/>
          </a:p>
        </p:txBody>
      </p:sp>
      <p:sp>
        <p:nvSpPr>
          <p:cNvPr id="132" name="Google Shape;132;p7"/>
          <p:cNvSpPr txBox="1">
            <a:spLocks noGrp="1"/>
          </p:cNvSpPr>
          <p:nvPr>
            <p:ph type="body" idx="6"/>
          </p:nvPr>
        </p:nvSpPr>
        <p:spPr>
          <a:xfrm>
            <a:off x="21927928" y="7082096"/>
            <a:ext cx="10179000" cy="720360"/>
          </a:xfrm>
          <a:prstGeom prst="rect">
            <a:avLst/>
          </a:prstGeom>
          <a:noFill/>
          <a:ln>
            <a:noFill/>
          </a:ln>
        </p:spPr>
        <p:txBody>
          <a:bodyPr spcFirstLastPara="1" wrap="square" lIns="87570" tIns="87570" rIns="87570" bIns="87570" anchor="ctr" anchorCtr="0">
            <a:noAutofit/>
          </a:bodyPr>
          <a:lstStyle/>
          <a:p>
            <a:pPr marL="0" indent="0">
              <a:spcBef>
                <a:spcPts val="0"/>
              </a:spcBef>
              <a:buClr>
                <a:schemeClr val="dk1"/>
              </a:buClr>
            </a:pPr>
            <a:r>
              <a:rPr lang="en-US" sz="3600" dirty="0"/>
              <a:t>Current Statistics</a:t>
            </a:r>
            <a:endParaRPr sz="1440" dirty="0"/>
          </a:p>
          <a:p>
            <a:pPr marL="0" indent="0">
              <a:spcBef>
                <a:spcPts val="0"/>
              </a:spcBef>
            </a:pPr>
            <a:endParaRPr dirty="0"/>
          </a:p>
        </p:txBody>
      </p:sp>
      <p:sp>
        <p:nvSpPr>
          <p:cNvPr id="134" name="Google Shape;134;p7"/>
          <p:cNvSpPr txBox="1">
            <a:spLocks noGrp="1"/>
          </p:cNvSpPr>
          <p:nvPr>
            <p:ph type="body" idx="8"/>
          </p:nvPr>
        </p:nvSpPr>
        <p:spPr>
          <a:xfrm>
            <a:off x="11395835" y="3481938"/>
            <a:ext cx="10184400" cy="1337040"/>
          </a:xfrm>
          <a:prstGeom prst="rect">
            <a:avLst/>
          </a:prstGeom>
          <a:noFill/>
          <a:ln>
            <a:noFill/>
          </a:ln>
        </p:spPr>
        <p:txBody>
          <a:bodyPr spcFirstLastPara="1" wrap="square" lIns="87570" tIns="87570" rIns="87570" bIns="87570" anchor="ctr" anchorCtr="0">
            <a:noAutofit/>
          </a:bodyPr>
          <a:lstStyle/>
          <a:p>
            <a:pPr marL="0" indent="0">
              <a:spcBef>
                <a:spcPts val="0"/>
              </a:spcBef>
              <a:buClr>
                <a:schemeClr val="dk1"/>
              </a:buClr>
            </a:pPr>
            <a:r>
              <a:rPr lang="en-US" sz="3600" dirty="0"/>
              <a:t>2018 Flu Clinic Schedule</a:t>
            </a:r>
            <a:endParaRPr sz="1440" dirty="0"/>
          </a:p>
          <a:p>
            <a:pPr marL="0" indent="0">
              <a:spcBef>
                <a:spcPts val="0"/>
              </a:spcBef>
            </a:pPr>
            <a:endParaRPr dirty="0"/>
          </a:p>
        </p:txBody>
      </p:sp>
      <p:sp>
        <p:nvSpPr>
          <p:cNvPr id="135" name="Google Shape;135;p7"/>
          <p:cNvSpPr txBox="1">
            <a:spLocks noGrp="1"/>
          </p:cNvSpPr>
          <p:nvPr>
            <p:ph type="body" idx="9"/>
          </p:nvPr>
        </p:nvSpPr>
        <p:spPr>
          <a:xfrm>
            <a:off x="76461" y="12448371"/>
            <a:ext cx="10182240" cy="887760"/>
          </a:xfrm>
          <a:prstGeom prst="rect">
            <a:avLst/>
          </a:prstGeom>
          <a:noFill/>
          <a:ln>
            <a:noFill/>
          </a:ln>
        </p:spPr>
        <p:txBody>
          <a:bodyPr spcFirstLastPara="1" wrap="square" lIns="87570" tIns="87570" rIns="87570" bIns="87570" anchor="ctr" anchorCtr="0">
            <a:noAutofit/>
          </a:bodyPr>
          <a:lstStyle/>
          <a:p>
            <a:r>
              <a:rPr lang="en-US" sz="3200" u="none" dirty="0"/>
              <a:t>The single best way to protect your children from the flu is to get them vaccinated each year.</a:t>
            </a:r>
          </a:p>
          <a:p>
            <a:pPr marL="0" indent="0">
              <a:spcBef>
                <a:spcPts val="0"/>
              </a:spcBef>
            </a:pPr>
            <a:endParaRPr dirty="0"/>
          </a:p>
        </p:txBody>
      </p:sp>
      <p:sp>
        <p:nvSpPr>
          <p:cNvPr id="137" name="Google Shape;137;p7"/>
          <p:cNvSpPr txBox="1">
            <a:spLocks noGrp="1"/>
          </p:cNvSpPr>
          <p:nvPr>
            <p:ph type="body" idx="16"/>
          </p:nvPr>
        </p:nvSpPr>
        <p:spPr>
          <a:xfrm>
            <a:off x="22059846" y="18826586"/>
            <a:ext cx="10182240" cy="449280"/>
          </a:xfrm>
          <a:prstGeom prst="rect">
            <a:avLst/>
          </a:prstGeom>
          <a:noFill/>
          <a:ln>
            <a:noFill/>
          </a:ln>
        </p:spPr>
        <p:txBody>
          <a:bodyPr spcFirstLastPara="1" wrap="square" lIns="87570" tIns="87570" rIns="87570" bIns="87570" anchor="ctr" anchorCtr="0">
            <a:noAutofit/>
          </a:bodyPr>
          <a:lstStyle/>
          <a:p>
            <a:pPr marL="0" indent="0">
              <a:spcBef>
                <a:spcPts val="0"/>
              </a:spcBef>
            </a:pPr>
            <a:r>
              <a:rPr lang="en" sz="3240" dirty="0"/>
              <a:t>Acknowledgements</a:t>
            </a:r>
            <a:endParaRPr sz="1440" dirty="0"/>
          </a:p>
        </p:txBody>
      </p:sp>
      <p:sp>
        <p:nvSpPr>
          <p:cNvPr id="138" name="Google Shape;138;p7"/>
          <p:cNvSpPr txBox="1">
            <a:spLocks noGrp="1"/>
          </p:cNvSpPr>
          <p:nvPr>
            <p:ph type="body" idx="17"/>
          </p:nvPr>
        </p:nvSpPr>
        <p:spPr>
          <a:xfrm>
            <a:off x="22345740" y="19392393"/>
            <a:ext cx="9343376" cy="1929753"/>
          </a:xfrm>
          <a:prstGeom prst="rect">
            <a:avLst/>
          </a:prstGeom>
          <a:noFill/>
          <a:ln>
            <a:noFill/>
          </a:ln>
        </p:spPr>
        <p:txBody>
          <a:bodyPr spcFirstLastPara="1" wrap="square" lIns="87570" tIns="87570" rIns="87570" bIns="87570" anchor="t" anchorCtr="0">
            <a:noAutofit/>
          </a:bodyPr>
          <a:lstStyle/>
          <a:p>
            <a:pPr marL="0" indent="0" algn="just">
              <a:spcBef>
                <a:spcPts val="0"/>
              </a:spcBef>
            </a:pPr>
            <a:r>
              <a:rPr lang="en" sz="2200" dirty="0">
                <a:solidFill>
                  <a:srgbClr val="000000"/>
                </a:solidFill>
                <a:latin typeface="Arial" panose="020B0604020202020204" pitchFamily="34" charset="0"/>
                <a:ea typeface="Calibri"/>
                <a:cs typeface="Arial" panose="020B0604020202020204" pitchFamily="34" charset="0"/>
                <a:sym typeface="Calibri"/>
              </a:rPr>
              <a:t>Thank you to those involved in planning the flu clinics this season, especially the nurses and administrators of the WPS including Debra McGovern and Kristin McFarland, Pat </a:t>
            </a:r>
            <a:r>
              <a:rPr lang="en" sz="2200" dirty="0" err="1">
                <a:solidFill>
                  <a:srgbClr val="000000"/>
                </a:solidFill>
                <a:latin typeface="Arial" panose="020B0604020202020204" pitchFamily="34" charset="0"/>
                <a:ea typeface="Calibri"/>
                <a:cs typeface="Arial" panose="020B0604020202020204" pitchFamily="34" charset="0"/>
                <a:sym typeface="Calibri"/>
              </a:rPr>
              <a:t>Bruchmann</a:t>
            </a:r>
            <a:r>
              <a:rPr lang="en" sz="2200" dirty="0">
                <a:solidFill>
                  <a:srgbClr val="000000"/>
                </a:solidFill>
                <a:latin typeface="Arial" panose="020B0604020202020204" pitchFamily="34" charset="0"/>
                <a:ea typeface="Calibri"/>
                <a:cs typeface="Arial" panose="020B0604020202020204" pitchFamily="34" charset="0"/>
                <a:sym typeface="Calibri"/>
              </a:rPr>
              <a:t> from the WDPH team, and my Summer </a:t>
            </a:r>
            <a:r>
              <a:rPr lang="en-US" sz="2200" dirty="0">
                <a:solidFill>
                  <a:srgbClr val="000000"/>
                </a:solidFill>
                <a:latin typeface="Arial" panose="020B0604020202020204" pitchFamily="34" charset="0"/>
                <a:ea typeface="Calibri"/>
                <a:cs typeface="Arial" panose="020B0604020202020204" pitchFamily="34" charset="0"/>
                <a:sym typeface="Calibri"/>
              </a:rPr>
              <a:t>Assistantship</a:t>
            </a:r>
            <a:r>
              <a:rPr lang="en" sz="2200" dirty="0">
                <a:solidFill>
                  <a:srgbClr val="000000"/>
                </a:solidFill>
                <a:latin typeface="Arial" panose="020B0604020202020204" pitchFamily="34" charset="0"/>
                <a:ea typeface="Calibri"/>
                <a:cs typeface="Arial" panose="020B0604020202020204" pitchFamily="34" charset="0"/>
                <a:sym typeface="Calibri"/>
              </a:rPr>
              <a:t>  Coordinator  Dr. Heather-Lyn Haley.</a:t>
            </a:r>
            <a:endParaRPr sz="2200" dirty="0">
              <a:latin typeface="Arial" panose="020B0604020202020204" pitchFamily="34" charset="0"/>
              <a:cs typeface="Arial" panose="020B0604020202020204" pitchFamily="34" charset="0"/>
            </a:endParaRPr>
          </a:p>
          <a:p>
            <a:pPr marL="0" indent="0">
              <a:spcBef>
                <a:spcPts val="0"/>
              </a:spcBef>
            </a:pPr>
            <a:endParaRPr sz="2880" dirty="0">
              <a:solidFill>
                <a:srgbClr val="000000"/>
              </a:solidFill>
              <a:latin typeface="Calibri"/>
              <a:ea typeface="Calibri"/>
              <a:cs typeface="Calibri"/>
              <a:sym typeface="Calibri"/>
            </a:endParaRPr>
          </a:p>
        </p:txBody>
      </p:sp>
      <p:sp>
        <p:nvSpPr>
          <p:cNvPr id="139" name="Google Shape;139;p7"/>
          <p:cNvSpPr txBox="1">
            <a:spLocks noGrp="1"/>
          </p:cNvSpPr>
          <p:nvPr>
            <p:ph type="body" idx="18"/>
          </p:nvPr>
        </p:nvSpPr>
        <p:spPr>
          <a:xfrm>
            <a:off x="4342118" y="2138667"/>
            <a:ext cx="23999760" cy="720360"/>
          </a:xfrm>
          <a:prstGeom prst="rect">
            <a:avLst/>
          </a:prstGeom>
          <a:noFill/>
          <a:ln>
            <a:noFill/>
          </a:ln>
        </p:spPr>
        <p:txBody>
          <a:bodyPr spcFirstLastPara="1" wrap="square" lIns="87570" tIns="87570" rIns="87570" bIns="87570" anchor="t" anchorCtr="0">
            <a:noAutofit/>
          </a:bodyPr>
          <a:lstStyle/>
          <a:p>
            <a:pPr marL="0" indent="0">
              <a:spcBef>
                <a:spcPts val="0"/>
              </a:spcBef>
            </a:pPr>
            <a:r>
              <a:rPr lang="en-US" dirty="0"/>
              <a:t>UMMS Summer Community Service Learning Assistantship</a:t>
            </a:r>
            <a:endParaRPr sz="1440" dirty="0"/>
          </a:p>
        </p:txBody>
      </p:sp>
      <p:sp>
        <p:nvSpPr>
          <p:cNvPr id="140" name="Google Shape;140;p7"/>
          <p:cNvSpPr txBox="1">
            <a:spLocks noGrp="1"/>
          </p:cNvSpPr>
          <p:nvPr>
            <p:ph type="body" idx="19"/>
          </p:nvPr>
        </p:nvSpPr>
        <p:spPr>
          <a:xfrm>
            <a:off x="4861559" y="1297298"/>
            <a:ext cx="23999760" cy="720360"/>
          </a:xfrm>
          <a:prstGeom prst="rect">
            <a:avLst/>
          </a:prstGeom>
          <a:noFill/>
          <a:ln>
            <a:noFill/>
          </a:ln>
        </p:spPr>
        <p:txBody>
          <a:bodyPr spcFirstLastPara="1" wrap="square" lIns="87570" tIns="87570" rIns="87570" bIns="87570" anchor="t" anchorCtr="1">
            <a:noAutofit/>
          </a:bodyPr>
          <a:lstStyle/>
          <a:p>
            <a:pPr marL="0" indent="0">
              <a:spcBef>
                <a:spcPts val="0"/>
              </a:spcBef>
            </a:pPr>
            <a:r>
              <a:rPr lang="en" sz="3960" dirty="0"/>
              <a:t>Shauna Rice</a:t>
            </a:r>
            <a:endParaRPr sz="3960" dirty="0"/>
          </a:p>
        </p:txBody>
      </p:sp>
      <p:sp>
        <p:nvSpPr>
          <p:cNvPr id="141" name="Google Shape;141;p7"/>
          <p:cNvSpPr txBox="1">
            <a:spLocks noGrp="1"/>
          </p:cNvSpPr>
          <p:nvPr>
            <p:ph type="body" idx="20"/>
          </p:nvPr>
        </p:nvSpPr>
        <p:spPr>
          <a:xfrm>
            <a:off x="2880658" y="252580"/>
            <a:ext cx="28042200" cy="720360"/>
          </a:xfrm>
          <a:prstGeom prst="rect">
            <a:avLst/>
          </a:prstGeom>
          <a:noFill/>
          <a:ln>
            <a:noFill/>
          </a:ln>
        </p:spPr>
        <p:txBody>
          <a:bodyPr spcFirstLastPara="1" wrap="square" lIns="87570" tIns="87570" rIns="87570" bIns="87570" anchor="t" anchorCtr="1">
            <a:noAutofit/>
          </a:bodyPr>
          <a:lstStyle/>
          <a:p>
            <a:pPr marL="0" indent="0" algn="l">
              <a:spcBef>
                <a:spcPts val="0"/>
              </a:spcBef>
            </a:pPr>
            <a:r>
              <a:rPr lang="en" sz="5760" dirty="0"/>
              <a:t>Worcester Public Schools Flu Vaccination Clinics</a:t>
            </a:r>
            <a:endParaRPr sz="1440" dirty="0"/>
          </a:p>
        </p:txBody>
      </p:sp>
      <p:pic>
        <p:nvPicPr>
          <p:cNvPr id="142" name="Google Shape;142;p7"/>
          <p:cNvPicPr preferRelativeResize="0"/>
          <p:nvPr/>
        </p:nvPicPr>
        <p:blipFill rotWithShape="1">
          <a:blip r:embed="rId3">
            <a:alphaModFix/>
          </a:blip>
          <a:srcRect/>
          <a:stretch/>
        </p:blipFill>
        <p:spPr>
          <a:xfrm>
            <a:off x="430138" y="500695"/>
            <a:ext cx="2450520" cy="2280960"/>
          </a:xfrm>
          <a:prstGeom prst="rect">
            <a:avLst/>
          </a:prstGeom>
          <a:noFill/>
          <a:ln>
            <a:noFill/>
          </a:ln>
        </p:spPr>
      </p:pic>
      <p:sp>
        <p:nvSpPr>
          <p:cNvPr id="150" name="Google Shape;150;p7"/>
          <p:cNvSpPr txBox="1">
            <a:spLocks noGrp="1"/>
          </p:cNvSpPr>
          <p:nvPr>
            <p:ph type="body" idx="16"/>
          </p:nvPr>
        </p:nvSpPr>
        <p:spPr>
          <a:xfrm>
            <a:off x="22059846" y="17210760"/>
            <a:ext cx="10182240" cy="449280"/>
          </a:xfrm>
          <a:prstGeom prst="rect">
            <a:avLst/>
          </a:prstGeom>
          <a:noFill/>
          <a:ln>
            <a:noFill/>
          </a:ln>
        </p:spPr>
        <p:txBody>
          <a:bodyPr spcFirstLastPara="1" wrap="square" lIns="87570" tIns="87570" rIns="87570" bIns="87570" anchor="ctr" anchorCtr="0">
            <a:noAutofit/>
          </a:bodyPr>
          <a:lstStyle/>
          <a:p>
            <a:pPr marL="0" indent="0">
              <a:spcBef>
                <a:spcPts val="0"/>
              </a:spcBef>
            </a:pPr>
            <a:r>
              <a:rPr lang="en" sz="3240" dirty="0"/>
              <a:t>References</a:t>
            </a:r>
            <a:endParaRPr sz="1440" dirty="0"/>
          </a:p>
        </p:txBody>
      </p:sp>
      <p:pic>
        <p:nvPicPr>
          <p:cNvPr id="152" name="Google Shape;152;p7" descr="Image result for worcester public schools"/>
          <p:cNvPicPr preferRelativeResize="0"/>
          <p:nvPr/>
        </p:nvPicPr>
        <p:blipFill rotWithShape="1">
          <a:blip r:embed="rId4">
            <a:alphaModFix/>
          </a:blip>
          <a:srcRect/>
          <a:stretch/>
        </p:blipFill>
        <p:spPr>
          <a:xfrm>
            <a:off x="30272935" y="500695"/>
            <a:ext cx="2280960" cy="2280960"/>
          </a:xfrm>
          <a:prstGeom prst="rect">
            <a:avLst/>
          </a:prstGeom>
          <a:noFill/>
          <a:ln>
            <a:noFill/>
          </a:ln>
        </p:spPr>
      </p:pic>
      <p:sp>
        <p:nvSpPr>
          <p:cNvPr id="30" name="Google Shape;128;p7">
            <a:extLst>
              <a:ext uri="{FF2B5EF4-FFF2-40B4-BE49-F238E27FC236}">
                <a16:creationId xmlns:a16="http://schemas.microsoft.com/office/drawing/2014/main" id="{8FF1A917-166A-164E-A41B-A931FB572FEC}"/>
              </a:ext>
            </a:extLst>
          </p:cNvPr>
          <p:cNvSpPr txBox="1">
            <a:spLocks/>
          </p:cNvSpPr>
          <p:nvPr/>
        </p:nvSpPr>
        <p:spPr>
          <a:xfrm>
            <a:off x="690658" y="7132294"/>
            <a:ext cx="10180080" cy="720360"/>
          </a:xfrm>
          <a:prstGeom prst="rect">
            <a:avLst/>
          </a:prstGeom>
          <a:noFill/>
          <a:ln>
            <a:noFill/>
          </a:ln>
        </p:spPr>
        <p:txBody>
          <a:bodyPr spcFirstLastPara="1" wrap="square" lIns="87570" tIns="87570" rIns="87570" bIns="87570" anchor="ctr" anchorCtr="0">
            <a:noAutofit/>
          </a:bodyPr>
          <a:lstStyle>
            <a:defPPr marR="0" lvl="0" algn="l" rtl="0">
              <a:lnSpc>
                <a:spcPct val="100000"/>
              </a:lnSpc>
              <a:spcBef>
                <a:spcPts val="0"/>
              </a:spcBef>
              <a:spcAft>
                <a:spcPts val="0"/>
              </a:spcAft>
            </a:defPPr>
            <a:lvl1pPr marL="1645920" marR="0" lvl="0" indent="-822960" algn="ctr" rtl="0">
              <a:lnSpc>
                <a:spcPct val="100000"/>
              </a:lnSpc>
              <a:spcBef>
                <a:spcPts val="360"/>
              </a:spcBef>
              <a:spcAft>
                <a:spcPts val="0"/>
              </a:spcAft>
              <a:buClr>
                <a:srgbClr val="2C3F71"/>
              </a:buClr>
              <a:buSzPts val="400"/>
              <a:buFont typeface="Arial"/>
              <a:buNone/>
              <a:defRPr sz="2520" b="1" i="0" u="sng" strike="noStrike" cap="none">
                <a:solidFill>
                  <a:srgbClr val="2C3F71"/>
                </a:solidFill>
                <a:latin typeface="Calibri"/>
                <a:ea typeface="Calibri"/>
                <a:cs typeface="Calibri"/>
                <a:sym typeface="Calibri"/>
              </a:defRPr>
            </a:lvl1pPr>
            <a:lvl2pPr marL="3291840" marR="0" lvl="1" indent="-1394460" algn="l" rtl="0">
              <a:lnSpc>
                <a:spcPct val="100000"/>
              </a:lnSpc>
              <a:spcBef>
                <a:spcPts val="1800"/>
              </a:spcBef>
              <a:spcAft>
                <a:spcPts val="0"/>
              </a:spcAft>
              <a:buClr>
                <a:schemeClr val="dk1"/>
              </a:buClr>
              <a:buSzPts val="2500"/>
              <a:buFont typeface="Arial"/>
              <a:buChar char="–"/>
              <a:defRPr sz="9000" b="0" i="0" u="none" strike="noStrike" cap="none">
                <a:solidFill>
                  <a:schemeClr val="dk1"/>
                </a:solidFill>
                <a:latin typeface="Calibri"/>
                <a:ea typeface="Calibri"/>
                <a:cs typeface="Calibri"/>
                <a:sym typeface="Calibri"/>
              </a:defRPr>
            </a:lvl2pPr>
            <a:lvl3pPr marL="4937760" marR="0" lvl="2" indent="-1325880" algn="l" rtl="0">
              <a:lnSpc>
                <a:spcPct val="100000"/>
              </a:lnSpc>
              <a:spcBef>
                <a:spcPts val="1440"/>
              </a:spcBef>
              <a:spcAft>
                <a:spcPts val="0"/>
              </a:spcAft>
              <a:buClr>
                <a:schemeClr val="dk1"/>
              </a:buClr>
              <a:buSzPts val="2200"/>
              <a:buFont typeface="Arial"/>
              <a:buChar char="•"/>
              <a:defRPr sz="7920" b="0" i="0" u="none" strike="noStrike" cap="none">
                <a:solidFill>
                  <a:schemeClr val="dk1"/>
                </a:solidFill>
                <a:latin typeface="Calibri"/>
                <a:ea typeface="Calibri"/>
                <a:cs typeface="Calibri"/>
                <a:sym typeface="Calibri"/>
              </a:defRPr>
            </a:lvl3pPr>
            <a:lvl4pPr marL="6583680" marR="0" lvl="3" indent="-1234440" algn="l" rtl="0">
              <a:lnSpc>
                <a:spcPct val="100000"/>
              </a:lnSpc>
              <a:spcBef>
                <a:spcPts val="1440"/>
              </a:spcBef>
              <a:spcAft>
                <a:spcPts val="0"/>
              </a:spcAft>
              <a:buClr>
                <a:schemeClr val="dk1"/>
              </a:buClr>
              <a:buSzPts val="1800"/>
              <a:buFont typeface="Arial"/>
              <a:buChar char="–"/>
              <a:defRPr sz="6480" b="0" i="0" u="none" strike="noStrike" cap="none">
                <a:solidFill>
                  <a:schemeClr val="dk1"/>
                </a:solidFill>
                <a:latin typeface="Calibri"/>
                <a:ea typeface="Calibri"/>
                <a:cs typeface="Calibri"/>
                <a:sym typeface="Calibri"/>
              </a:defRPr>
            </a:lvl4pPr>
            <a:lvl5pPr marL="8229600" marR="0" lvl="4" indent="-1234440" algn="l" rtl="0">
              <a:lnSpc>
                <a:spcPct val="100000"/>
              </a:lnSpc>
              <a:spcBef>
                <a:spcPts val="1440"/>
              </a:spcBef>
              <a:spcAft>
                <a:spcPts val="0"/>
              </a:spcAft>
              <a:buClr>
                <a:schemeClr val="dk1"/>
              </a:buClr>
              <a:buSzPts val="1800"/>
              <a:buFont typeface="Arial"/>
              <a:buChar char="»"/>
              <a:defRPr sz="6480" b="0" i="0" u="none" strike="noStrike" cap="none">
                <a:solidFill>
                  <a:schemeClr val="dk1"/>
                </a:solidFill>
                <a:latin typeface="Calibri"/>
                <a:ea typeface="Calibri"/>
                <a:cs typeface="Calibri"/>
                <a:sym typeface="Calibri"/>
              </a:defRPr>
            </a:lvl5pPr>
            <a:lvl6pPr marL="9875520" marR="0" lvl="5" indent="-1234440" algn="l" rtl="0">
              <a:lnSpc>
                <a:spcPct val="100000"/>
              </a:lnSpc>
              <a:spcBef>
                <a:spcPts val="1440"/>
              </a:spcBef>
              <a:spcAft>
                <a:spcPts val="0"/>
              </a:spcAft>
              <a:buClr>
                <a:schemeClr val="dk1"/>
              </a:buClr>
              <a:buSzPts val="1800"/>
              <a:buFont typeface="Arial"/>
              <a:buChar char="•"/>
              <a:defRPr sz="6480" b="0" i="0" u="none" strike="noStrike" cap="none">
                <a:solidFill>
                  <a:schemeClr val="dk1"/>
                </a:solidFill>
                <a:latin typeface="Calibri"/>
                <a:ea typeface="Calibri"/>
                <a:cs typeface="Calibri"/>
                <a:sym typeface="Calibri"/>
              </a:defRPr>
            </a:lvl6pPr>
            <a:lvl7pPr marL="11521440" marR="0" lvl="6" indent="-1234440" algn="l" rtl="0">
              <a:lnSpc>
                <a:spcPct val="100000"/>
              </a:lnSpc>
              <a:spcBef>
                <a:spcPts val="1440"/>
              </a:spcBef>
              <a:spcAft>
                <a:spcPts val="0"/>
              </a:spcAft>
              <a:buClr>
                <a:schemeClr val="dk1"/>
              </a:buClr>
              <a:buSzPts val="1800"/>
              <a:buFont typeface="Arial"/>
              <a:buChar char="•"/>
              <a:defRPr sz="6480" b="0" i="0" u="none" strike="noStrike" cap="none">
                <a:solidFill>
                  <a:schemeClr val="dk1"/>
                </a:solidFill>
                <a:latin typeface="Calibri"/>
                <a:ea typeface="Calibri"/>
                <a:cs typeface="Calibri"/>
                <a:sym typeface="Calibri"/>
              </a:defRPr>
            </a:lvl7pPr>
            <a:lvl8pPr marL="13167360" marR="0" lvl="7" indent="-1234440" algn="l" rtl="0">
              <a:lnSpc>
                <a:spcPct val="100000"/>
              </a:lnSpc>
              <a:spcBef>
                <a:spcPts val="1440"/>
              </a:spcBef>
              <a:spcAft>
                <a:spcPts val="0"/>
              </a:spcAft>
              <a:buClr>
                <a:schemeClr val="dk1"/>
              </a:buClr>
              <a:buSzPts val="1800"/>
              <a:buFont typeface="Arial"/>
              <a:buChar char="•"/>
              <a:defRPr sz="6480" b="0" i="0" u="none" strike="noStrike" cap="none">
                <a:solidFill>
                  <a:schemeClr val="dk1"/>
                </a:solidFill>
                <a:latin typeface="Calibri"/>
                <a:ea typeface="Calibri"/>
                <a:cs typeface="Calibri"/>
                <a:sym typeface="Calibri"/>
              </a:defRPr>
            </a:lvl8pPr>
            <a:lvl9pPr marL="14813280" marR="0" lvl="8" indent="-1234440" algn="l" rtl="0">
              <a:lnSpc>
                <a:spcPct val="100000"/>
              </a:lnSpc>
              <a:spcBef>
                <a:spcPts val="1440"/>
              </a:spcBef>
              <a:spcAft>
                <a:spcPts val="0"/>
              </a:spcAft>
              <a:buClr>
                <a:schemeClr val="dk1"/>
              </a:buClr>
              <a:buSzPts val="1800"/>
              <a:buFont typeface="Arial"/>
              <a:buChar char="•"/>
              <a:defRPr sz="6480" b="0" i="0" u="none" strike="noStrike" cap="none">
                <a:solidFill>
                  <a:schemeClr val="dk1"/>
                </a:solidFill>
                <a:latin typeface="Calibri"/>
                <a:ea typeface="Calibri"/>
                <a:cs typeface="Calibri"/>
                <a:sym typeface="Calibri"/>
              </a:defRPr>
            </a:lvl9pPr>
          </a:lstStyle>
          <a:p>
            <a:pPr marL="0" indent="0">
              <a:spcBef>
                <a:spcPts val="0"/>
              </a:spcBef>
            </a:pPr>
            <a:r>
              <a:rPr lang="en-US" sz="3600" dirty="0"/>
              <a:t>Project Goals</a:t>
            </a:r>
          </a:p>
        </p:txBody>
      </p:sp>
      <p:sp>
        <p:nvSpPr>
          <p:cNvPr id="9" name="TextBox 8">
            <a:extLst>
              <a:ext uri="{FF2B5EF4-FFF2-40B4-BE49-F238E27FC236}">
                <a16:creationId xmlns:a16="http://schemas.microsoft.com/office/drawing/2014/main" id="{DB2D71D1-691F-6545-95F8-6A616E7A6EFA}"/>
              </a:ext>
            </a:extLst>
          </p:cNvPr>
          <p:cNvSpPr txBox="1"/>
          <p:nvPr/>
        </p:nvSpPr>
        <p:spPr>
          <a:xfrm>
            <a:off x="12849106" y="19275866"/>
            <a:ext cx="8731129" cy="1569660"/>
          </a:xfrm>
          <a:prstGeom prst="rect">
            <a:avLst/>
          </a:prstGeom>
          <a:noFill/>
        </p:spPr>
        <p:txBody>
          <a:bodyPr wrap="square" rtlCol="0">
            <a:spAutoFit/>
          </a:bodyPr>
          <a:lstStyle/>
          <a:p>
            <a:pPr marL="685800" indent="-685800" algn="just">
              <a:buFont typeface="Arial" panose="020B0604020202020204" pitchFamily="34" charset="0"/>
              <a:buChar char="•"/>
            </a:pPr>
            <a:r>
              <a:rPr lang="en-US" sz="2400" dirty="0"/>
              <a:t>Volunteers Needed: October 29</a:t>
            </a:r>
            <a:r>
              <a:rPr lang="en-US" sz="2400" baseline="30000" dirty="0"/>
              <a:t>th</a:t>
            </a:r>
            <a:r>
              <a:rPr lang="en-US" sz="2400" dirty="0"/>
              <a:t>-November 8th</a:t>
            </a:r>
          </a:p>
          <a:p>
            <a:pPr marL="685800" indent="-685800" algn="just">
              <a:buFont typeface="Arial" panose="020B0604020202020204" pitchFamily="34" charset="0"/>
              <a:buChar char="•"/>
            </a:pPr>
            <a:r>
              <a:rPr lang="en-US" sz="2400" dirty="0"/>
              <a:t>3-5 clinic locations per day</a:t>
            </a:r>
          </a:p>
          <a:p>
            <a:pPr marL="685800" indent="-685800" algn="just">
              <a:buFont typeface="Arial" panose="020B0604020202020204" pitchFamily="34" charset="0"/>
              <a:buChar char="•"/>
            </a:pPr>
            <a:r>
              <a:rPr lang="en-US" sz="2400" dirty="0"/>
              <a:t>2 hours in duration</a:t>
            </a:r>
          </a:p>
          <a:p>
            <a:pPr marL="685800" indent="-685800" algn="just">
              <a:buFont typeface="Arial" panose="020B0604020202020204" pitchFamily="34" charset="0"/>
              <a:buChar char="•"/>
            </a:pPr>
            <a:r>
              <a:rPr lang="en-US" sz="2400" dirty="0"/>
              <a:t>Volunteer sign up will be in September</a:t>
            </a:r>
          </a:p>
        </p:txBody>
      </p:sp>
      <p:sp>
        <p:nvSpPr>
          <p:cNvPr id="13" name="TextBox 12">
            <a:extLst>
              <a:ext uri="{FF2B5EF4-FFF2-40B4-BE49-F238E27FC236}">
                <a16:creationId xmlns:a16="http://schemas.microsoft.com/office/drawing/2014/main" id="{9936D8BA-DC82-E54C-898E-FB21EBBFEB74}"/>
              </a:ext>
            </a:extLst>
          </p:cNvPr>
          <p:cNvSpPr txBox="1"/>
          <p:nvPr/>
        </p:nvSpPr>
        <p:spPr>
          <a:xfrm>
            <a:off x="1313486" y="7822913"/>
            <a:ext cx="8870624" cy="4401205"/>
          </a:xfrm>
          <a:prstGeom prst="rect">
            <a:avLst/>
          </a:prstGeom>
          <a:noFill/>
        </p:spPr>
        <p:txBody>
          <a:bodyPr wrap="square" rtlCol="0">
            <a:spAutoFit/>
          </a:bodyPr>
          <a:lstStyle/>
          <a:p>
            <a:pPr marL="685800" lvl="0" indent="-685800" algn="just">
              <a:buFont typeface="Arial" panose="020B0604020202020204" pitchFamily="34" charset="0"/>
              <a:buChar char="•"/>
            </a:pPr>
            <a:r>
              <a:rPr lang="en-US" sz="2800" dirty="0">
                <a:latin typeface="+mn-lt"/>
              </a:rPr>
              <a:t>Work with the Worcester Department of Public Health, Worcester Public School Nursing Staff,  UMass Medical School Students and Clinical Faculty, and other resources in the Worcester community to improve communication with parents about flu clinic opportunities and permission slips.</a:t>
            </a:r>
          </a:p>
          <a:p>
            <a:pPr marL="685800" lvl="0" indent="-685800" algn="just">
              <a:buFont typeface="Arial" panose="020B0604020202020204" pitchFamily="34" charset="0"/>
              <a:buChar char="•"/>
            </a:pPr>
            <a:r>
              <a:rPr lang="en-US" sz="2800" dirty="0">
                <a:latin typeface="+mn-lt"/>
              </a:rPr>
              <a:t>Coordinate scheduling for flu clinics, including enhanced recruitment of medically-licensed professionals. </a:t>
            </a:r>
          </a:p>
          <a:p>
            <a:endParaRPr lang="en-US" sz="2800" dirty="0"/>
          </a:p>
        </p:txBody>
      </p:sp>
      <p:sp>
        <p:nvSpPr>
          <p:cNvPr id="44" name="Google Shape;128;p7">
            <a:extLst>
              <a:ext uri="{FF2B5EF4-FFF2-40B4-BE49-F238E27FC236}">
                <a16:creationId xmlns:a16="http://schemas.microsoft.com/office/drawing/2014/main" id="{79789830-86DD-DB4B-9144-D7057AE1103C}"/>
              </a:ext>
            </a:extLst>
          </p:cNvPr>
          <p:cNvSpPr txBox="1">
            <a:spLocks/>
          </p:cNvSpPr>
          <p:nvPr/>
        </p:nvSpPr>
        <p:spPr>
          <a:xfrm>
            <a:off x="21846088" y="3794111"/>
            <a:ext cx="10180080" cy="720360"/>
          </a:xfrm>
          <a:prstGeom prst="rect">
            <a:avLst/>
          </a:prstGeom>
          <a:noFill/>
          <a:ln>
            <a:noFill/>
          </a:ln>
        </p:spPr>
        <p:txBody>
          <a:bodyPr spcFirstLastPara="1" wrap="square" lIns="87570" tIns="87570" rIns="87570" bIns="87570" anchor="ctr" anchorCtr="0">
            <a:noAutofit/>
          </a:bodyPr>
          <a:lstStyle>
            <a:defPPr marR="0" lvl="0" algn="l" rtl="0">
              <a:lnSpc>
                <a:spcPct val="100000"/>
              </a:lnSpc>
              <a:spcBef>
                <a:spcPts val="0"/>
              </a:spcBef>
              <a:spcAft>
                <a:spcPts val="0"/>
              </a:spcAft>
            </a:defPPr>
            <a:lvl1pPr marL="1645920" marR="0" lvl="0" indent="-822960" algn="ctr" rtl="0">
              <a:lnSpc>
                <a:spcPct val="100000"/>
              </a:lnSpc>
              <a:spcBef>
                <a:spcPts val="360"/>
              </a:spcBef>
              <a:spcAft>
                <a:spcPts val="0"/>
              </a:spcAft>
              <a:buClr>
                <a:srgbClr val="2C3F71"/>
              </a:buClr>
              <a:buSzPts val="400"/>
              <a:buFont typeface="Arial"/>
              <a:buNone/>
              <a:defRPr sz="2520" b="1" i="0" u="sng" strike="noStrike" cap="none">
                <a:solidFill>
                  <a:srgbClr val="2C3F71"/>
                </a:solidFill>
                <a:latin typeface="Calibri"/>
                <a:ea typeface="Calibri"/>
                <a:cs typeface="Calibri"/>
                <a:sym typeface="Calibri"/>
              </a:defRPr>
            </a:lvl1pPr>
            <a:lvl2pPr marL="3291840" marR="0" lvl="1" indent="-1394460" algn="l" rtl="0">
              <a:lnSpc>
                <a:spcPct val="100000"/>
              </a:lnSpc>
              <a:spcBef>
                <a:spcPts val="1800"/>
              </a:spcBef>
              <a:spcAft>
                <a:spcPts val="0"/>
              </a:spcAft>
              <a:buClr>
                <a:schemeClr val="dk1"/>
              </a:buClr>
              <a:buSzPts val="2500"/>
              <a:buFont typeface="Arial"/>
              <a:buChar char="–"/>
              <a:defRPr sz="9000" b="0" i="0" u="none" strike="noStrike" cap="none">
                <a:solidFill>
                  <a:schemeClr val="dk1"/>
                </a:solidFill>
                <a:latin typeface="Calibri"/>
                <a:ea typeface="Calibri"/>
                <a:cs typeface="Calibri"/>
                <a:sym typeface="Calibri"/>
              </a:defRPr>
            </a:lvl2pPr>
            <a:lvl3pPr marL="4937760" marR="0" lvl="2" indent="-1325880" algn="l" rtl="0">
              <a:lnSpc>
                <a:spcPct val="100000"/>
              </a:lnSpc>
              <a:spcBef>
                <a:spcPts val="1440"/>
              </a:spcBef>
              <a:spcAft>
                <a:spcPts val="0"/>
              </a:spcAft>
              <a:buClr>
                <a:schemeClr val="dk1"/>
              </a:buClr>
              <a:buSzPts val="2200"/>
              <a:buFont typeface="Arial"/>
              <a:buChar char="•"/>
              <a:defRPr sz="7920" b="0" i="0" u="none" strike="noStrike" cap="none">
                <a:solidFill>
                  <a:schemeClr val="dk1"/>
                </a:solidFill>
                <a:latin typeface="Calibri"/>
                <a:ea typeface="Calibri"/>
                <a:cs typeface="Calibri"/>
                <a:sym typeface="Calibri"/>
              </a:defRPr>
            </a:lvl3pPr>
            <a:lvl4pPr marL="6583680" marR="0" lvl="3" indent="-1234440" algn="l" rtl="0">
              <a:lnSpc>
                <a:spcPct val="100000"/>
              </a:lnSpc>
              <a:spcBef>
                <a:spcPts val="1440"/>
              </a:spcBef>
              <a:spcAft>
                <a:spcPts val="0"/>
              </a:spcAft>
              <a:buClr>
                <a:schemeClr val="dk1"/>
              </a:buClr>
              <a:buSzPts val="1800"/>
              <a:buFont typeface="Arial"/>
              <a:buChar char="–"/>
              <a:defRPr sz="6480" b="0" i="0" u="none" strike="noStrike" cap="none">
                <a:solidFill>
                  <a:schemeClr val="dk1"/>
                </a:solidFill>
                <a:latin typeface="Calibri"/>
                <a:ea typeface="Calibri"/>
                <a:cs typeface="Calibri"/>
                <a:sym typeface="Calibri"/>
              </a:defRPr>
            </a:lvl4pPr>
            <a:lvl5pPr marL="8229600" marR="0" lvl="4" indent="-1234440" algn="l" rtl="0">
              <a:lnSpc>
                <a:spcPct val="100000"/>
              </a:lnSpc>
              <a:spcBef>
                <a:spcPts val="1440"/>
              </a:spcBef>
              <a:spcAft>
                <a:spcPts val="0"/>
              </a:spcAft>
              <a:buClr>
                <a:schemeClr val="dk1"/>
              </a:buClr>
              <a:buSzPts val="1800"/>
              <a:buFont typeface="Arial"/>
              <a:buChar char="»"/>
              <a:defRPr sz="6480" b="0" i="0" u="none" strike="noStrike" cap="none">
                <a:solidFill>
                  <a:schemeClr val="dk1"/>
                </a:solidFill>
                <a:latin typeface="Calibri"/>
                <a:ea typeface="Calibri"/>
                <a:cs typeface="Calibri"/>
                <a:sym typeface="Calibri"/>
              </a:defRPr>
            </a:lvl5pPr>
            <a:lvl6pPr marL="9875520" marR="0" lvl="5" indent="-1234440" algn="l" rtl="0">
              <a:lnSpc>
                <a:spcPct val="100000"/>
              </a:lnSpc>
              <a:spcBef>
                <a:spcPts val="1440"/>
              </a:spcBef>
              <a:spcAft>
                <a:spcPts val="0"/>
              </a:spcAft>
              <a:buClr>
                <a:schemeClr val="dk1"/>
              </a:buClr>
              <a:buSzPts val="1800"/>
              <a:buFont typeface="Arial"/>
              <a:buChar char="•"/>
              <a:defRPr sz="6480" b="0" i="0" u="none" strike="noStrike" cap="none">
                <a:solidFill>
                  <a:schemeClr val="dk1"/>
                </a:solidFill>
                <a:latin typeface="Calibri"/>
                <a:ea typeface="Calibri"/>
                <a:cs typeface="Calibri"/>
                <a:sym typeface="Calibri"/>
              </a:defRPr>
            </a:lvl6pPr>
            <a:lvl7pPr marL="11521440" marR="0" lvl="6" indent="-1234440" algn="l" rtl="0">
              <a:lnSpc>
                <a:spcPct val="100000"/>
              </a:lnSpc>
              <a:spcBef>
                <a:spcPts val="1440"/>
              </a:spcBef>
              <a:spcAft>
                <a:spcPts val="0"/>
              </a:spcAft>
              <a:buClr>
                <a:schemeClr val="dk1"/>
              </a:buClr>
              <a:buSzPts val="1800"/>
              <a:buFont typeface="Arial"/>
              <a:buChar char="•"/>
              <a:defRPr sz="6480" b="0" i="0" u="none" strike="noStrike" cap="none">
                <a:solidFill>
                  <a:schemeClr val="dk1"/>
                </a:solidFill>
                <a:latin typeface="Calibri"/>
                <a:ea typeface="Calibri"/>
                <a:cs typeface="Calibri"/>
                <a:sym typeface="Calibri"/>
              </a:defRPr>
            </a:lvl7pPr>
            <a:lvl8pPr marL="13167360" marR="0" lvl="7" indent="-1234440" algn="l" rtl="0">
              <a:lnSpc>
                <a:spcPct val="100000"/>
              </a:lnSpc>
              <a:spcBef>
                <a:spcPts val="1440"/>
              </a:spcBef>
              <a:spcAft>
                <a:spcPts val="0"/>
              </a:spcAft>
              <a:buClr>
                <a:schemeClr val="dk1"/>
              </a:buClr>
              <a:buSzPts val="1800"/>
              <a:buFont typeface="Arial"/>
              <a:buChar char="•"/>
              <a:defRPr sz="6480" b="0" i="0" u="none" strike="noStrike" cap="none">
                <a:solidFill>
                  <a:schemeClr val="dk1"/>
                </a:solidFill>
                <a:latin typeface="Calibri"/>
                <a:ea typeface="Calibri"/>
                <a:cs typeface="Calibri"/>
                <a:sym typeface="Calibri"/>
              </a:defRPr>
            </a:lvl8pPr>
            <a:lvl9pPr marL="14813280" marR="0" lvl="8" indent="-1234440" algn="l" rtl="0">
              <a:lnSpc>
                <a:spcPct val="100000"/>
              </a:lnSpc>
              <a:spcBef>
                <a:spcPts val="1440"/>
              </a:spcBef>
              <a:spcAft>
                <a:spcPts val="0"/>
              </a:spcAft>
              <a:buClr>
                <a:schemeClr val="dk1"/>
              </a:buClr>
              <a:buSzPts val="1800"/>
              <a:buFont typeface="Arial"/>
              <a:buChar char="•"/>
              <a:defRPr sz="6480" b="0" i="0" u="none" strike="noStrike" cap="none">
                <a:solidFill>
                  <a:schemeClr val="dk1"/>
                </a:solidFill>
                <a:latin typeface="Calibri"/>
                <a:ea typeface="Calibri"/>
                <a:cs typeface="Calibri"/>
                <a:sym typeface="Calibri"/>
              </a:defRPr>
            </a:lvl9pPr>
          </a:lstStyle>
          <a:p>
            <a:pPr marL="0" indent="0">
              <a:spcBef>
                <a:spcPts val="0"/>
              </a:spcBef>
            </a:pPr>
            <a:r>
              <a:rPr lang="en-US" sz="3600" dirty="0"/>
              <a:t>Who Volunteers?</a:t>
            </a:r>
          </a:p>
        </p:txBody>
      </p:sp>
      <p:sp>
        <p:nvSpPr>
          <p:cNvPr id="45" name="TextBox 44">
            <a:extLst>
              <a:ext uri="{FF2B5EF4-FFF2-40B4-BE49-F238E27FC236}">
                <a16:creationId xmlns:a16="http://schemas.microsoft.com/office/drawing/2014/main" id="{CC4977F6-EA0E-0E4C-814E-1CED9E824CDB}"/>
              </a:ext>
            </a:extLst>
          </p:cNvPr>
          <p:cNvSpPr txBox="1"/>
          <p:nvPr/>
        </p:nvSpPr>
        <p:spPr>
          <a:xfrm>
            <a:off x="22785400" y="4578836"/>
            <a:ext cx="8731129" cy="2369880"/>
          </a:xfrm>
          <a:prstGeom prst="rect">
            <a:avLst/>
          </a:prstGeom>
          <a:noFill/>
        </p:spPr>
        <p:txBody>
          <a:bodyPr wrap="square" rtlCol="0">
            <a:spAutoFit/>
          </a:bodyPr>
          <a:lstStyle/>
          <a:p>
            <a:pPr marL="685800" indent="-685800" algn="just">
              <a:buFont typeface="Arial" panose="020B0604020202020204" pitchFamily="34" charset="0"/>
              <a:buChar char="•"/>
            </a:pPr>
            <a:r>
              <a:rPr lang="en-US" sz="2400" dirty="0">
                <a:latin typeface="Arial" panose="020B0604020202020204" pitchFamily="34" charset="0"/>
                <a:cs typeface="Arial" panose="020B0604020202020204" pitchFamily="34" charset="0"/>
              </a:rPr>
              <a:t>UMass Medical School students and graduate nursing students</a:t>
            </a:r>
          </a:p>
          <a:p>
            <a:pPr marL="685800" indent="-685800" algn="just">
              <a:buFont typeface="Arial" panose="020B0604020202020204" pitchFamily="34" charset="0"/>
              <a:buChar char="•"/>
            </a:pPr>
            <a:r>
              <a:rPr lang="en-US" sz="2400" dirty="0">
                <a:latin typeface="Arial" panose="020B0604020202020204" pitchFamily="34" charset="0"/>
                <a:cs typeface="Arial" panose="020B0604020202020204" pitchFamily="34" charset="0"/>
              </a:rPr>
              <a:t>Becker College nursing students</a:t>
            </a:r>
          </a:p>
          <a:p>
            <a:pPr marL="685800" indent="-685800" algn="just">
              <a:buFont typeface="Arial" panose="020B0604020202020204" pitchFamily="34" charset="0"/>
              <a:buChar char="•"/>
            </a:pPr>
            <a:r>
              <a:rPr lang="en-US" sz="2400" dirty="0" err="1">
                <a:latin typeface="Arial" panose="020B0604020202020204" pitchFamily="34" charset="0"/>
                <a:cs typeface="Arial" panose="020B0604020202020204" pitchFamily="34" charset="0"/>
              </a:rPr>
              <a:t>Quinsigamond</a:t>
            </a:r>
            <a:r>
              <a:rPr lang="en-US" sz="2400" dirty="0">
                <a:latin typeface="Arial" panose="020B0604020202020204" pitchFamily="34" charset="0"/>
                <a:cs typeface="Arial" panose="020B0604020202020204" pitchFamily="34" charset="0"/>
              </a:rPr>
              <a:t> Community College nursing students</a:t>
            </a:r>
          </a:p>
          <a:p>
            <a:pPr marL="685800" indent="-685800" algn="just">
              <a:buFont typeface="Arial" panose="020B0604020202020204" pitchFamily="34" charset="0"/>
              <a:buChar char="•"/>
            </a:pPr>
            <a:r>
              <a:rPr lang="en-US" sz="2400" dirty="0">
                <a:latin typeface="Arial" panose="020B0604020202020204" pitchFamily="34" charset="0"/>
                <a:cs typeface="Arial" panose="020B0604020202020204" pitchFamily="34" charset="0"/>
              </a:rPr>
              <a:t>Worcester Free Clinic Coalition health care professionals</a:t>
            </a:r>
          </a:p>
          <a:p>
            <a:pPr marL="685800" indent="-685800" algn="just">
              <a:buFont typeface="Arial" panose="020B0604020202020204" pitchFamily="34" charset="0"/>
              <a:buChar char="•"/>
            </a:pPr>
            <a:r>
              <a:rPr lang="en-US" sz="2400" dirty="0">
                <a:latin typeface="Arial" panose="020B0604020202020204" pitchFamily="34" charset="0"/>
                <a:cs typeface="Arial" panose="020B0604020202020204" pitchFamily="34" charset="0"/>
              </a:rPr>
              <a:t>Members of the Medical Reserve Corps</a:t>
            </a:r>
          </a:p>
        </p:txBody>
      </p:sp>
      <p:graphicFrame>
        <p:nvGraphicFramePr>
          <p:cNvPr id="46" name="Chart 45">
            <a:extLst>
              <a:ext uri="{FF2B5EF4-FFF2-40B4-BE49-F238E27FC236}">
                <a16:creationId xmlns:a16="http://schemas.microsoft.com/office/drawing/2014/main" id="{FEA00AAF-9E0A-C843-8AFC-240A67A506C4}"/>
              </a:ext>
            </a:extLst>
          </p:cNvPr>
          <p:cNvGraphicFramePr>
            <a:graphicFrameLocks/>
          </p:cNvGraphicFramePr>
          <p:nvPr>
            <p:extLst>
              <p:ext uri="{D42A27DB-BD31-4B8C-83A1-F6EECF244321}">
                <p14:modId xmlns:p14="http://schemas.microsoft.com/office/powerpoint/2010/main" val="67425709"/>
              </p:ext>
            </p:extLst>
          </p:nvPr>
        </p:nvGraphicFramePr>
        <p:xfrm>
          <a:off x="23415053" y="7831145"/>
          <a:ext cx="7042150" cy="4095750"/>
        </p:xfrm>
        <a:graphic>
          <a:graphicData uri="http://schemas.openxmlformats.org/drawingml/2006/chart">
            <c:chart xmlns:c="http://schemas.openxmlformats.org/drawingml/2006/chart" xmlns:r="http://schemas.openxmlformats.org/officeDocument/2006/relationships" r:id="rId5"/>
          </a:graphicData>
        </a:graphic>
      </p:graphicFrame>
      <p:graphicFrame>
        <p:nvGraphicFramePr>
          <p:cNvPr id="18" name="Table 17">
            <a:extLst>
              <a:ext uri="{FF2B5EF4-FFF2-40B4-BE49-F238E27FC236}">
                <a16:creationId xmlns:a16="http://schemas.microsoft.com/office/drawing/2014/main" id="{0D72A3F2-7C8D-1548-A0F0-6CF58DE065FB}"/>
              </a:ext>
            </a:extLst>
          </p:cNvPr>
          <p:cNvGraphicFramePr>
            <a:graphicFrameLocks noGrp="1"/>
          </p:cNvGraphicFramePr>
          <p:nvPr>
            <p:extLst>
              <p:ext uri="{D42A27DB-BD31-4B8C-83A1-F6EECF244321}">
                <p14:modId xmlns:p14="http://schemas.microsoft.com/office/powerpoint/2010/main" val="2006069095"/>
              </p:ext>
            </p:extLst>
          </p:nvPr>
        </p:nvGraphicFramePr>
        <p:xfrm>
          <a:off x="11661688" y="4387405"/>
          <a:ext cx="4536256" cy="2542278"/>
        </p:xfrm>
        <a:graphic>
          <a:graphicData uri="http://schemas.openxmlformats.org/drawingml/2006/table">
            <a:tbl>
              <a:tblPr firstRow="1" firstCol="1" bandRow="1">
                <a:tableStyleId>{793D81CF-94F2-401A-BA57-92F5A7B2D0C5}</a:tableStyleId>
              </a:tblPr>
              <a:tblGrid>
                <a:gridCol w="2268128">
                  <a:extLst>
                    <a:ext uri="{9D8B030D-6E8A-4147-A177-3AD203B41FA5}">
                      <a16:colId xmlns:a16="http://schemas.microsoft.com/office/drawing/2014/main" val="93652739"/>
                    </a:ext>
                  </a:extLst>
                </a:gridCol>
                <a:gridCol w="2268128">
                  <a:extLst>
                    <a:ext uri="{9D8B030D-6E8A-4147-A177-3AD203B41FA5}">
                      <a16:colId xmlns:a16="http://schemas.microsoft.com/office/drawing/2014/main" val="2436112031"/>
                    </a:ext>
                  </a:extLst>
                </a:gridCol>
              </a:tblGrid>
              <a:tr h="673394">
                <a:tc>
                  <a:txBody>
                    <a:bodyPr/>
                    <a:lstStyle/>
                    <a:p>
                      <a:pPr marL="0" marR="0">
                        <a:spcBef>
                          <a:spcPts val="0"/>
                        </a:spcBef>
                        <a:spcAft>
                          <a:spcPts val="0"/>
                        </a:spcAft>
                      </a:pPr>
                      <a:r>
                        <a:rPr lang="en-US" sz="2000">
                          <a:effectLst/>
                        </a:rPr>
                        <a:t>Monday 10/29</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spcBef>
                          <a:spcPts val="0"/>
                        </a:spcBef>
                        <a:spcAft>
                          <a:spcPts val="0"/>
                        </a:spcAft>
                      </a:pPr>
                      <a:r>
                        <a:rPr lang="en-US" sz="2800">
                          <a:effectLst/>
                        </a:rPr>
                        <a:t> </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899570625"/>
                  </a:ext>
                </a:extLst>
              </a:tr>
              <a:tr h="673394">
                <a:tc>
                  <a:txBody>
                    <a:bodyPr/>
                    <a:lstStyle/>
                    <a:p>
                      <a:pPr marL="0" marR="0">
                        <a:spcBef>
                          <a:spcPts val="0"/>
                        </a:spcBef>
                        <a:spcAft>
                          <a:spcPts val="0"/>
                        </a:spcAft>
                      </a:pPr>
                      <a:r>
                        <a:rPr lang="en-US" sz="1400" dirty="0">
                          <a:effectLst/>
                        </a:rPr>
                        <a:t>Claremont/Woodland Academy</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spcBef>
                          <a:spcPts val="0"/>
                        </a:spcBef>
                        <a:spcAft>
                          <a:spcPts val="0"/>
                        </a:spcAft>
                      </a:pPr>
                      <a:r>
                        <a:rPr lang="en-US" sz="1400" dirty="0">
                          <a:effectLst/>
                        </a:rPr>
                        <a:t>9am-12pm</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558903808"/>
                  </a:ext>
                </a:extLst>
              </a:tr>
              <a:tr h="336695">
                <a:tc>
                  <a:txBody>
                    <a:bodyPr/>
                    <a:lstStyle/>
                    <a:p>
                      <a:pPr marL="0" marR="0">
                        <a:spcBef>
                          <a:spcPts val="0"/>
                        </a:spcBef>
                        <a:spcAft>
                          <a:spcPts val="0"/>
                        </a:spcAft>
                      </a:pPr>
                      <a:r>
                        <a:rPr lang="en-US" sz="1400">
                          <a:effectLst/>
                        </a:rPr>
                        <a:t>Vernon Hill School</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spcBef>
                          <a:spcPts val="0"/>
                        </a:spcBef>
                        <a:spcAft>
                          <a:spcPts val="0"/>
                        </a:spcAft>
                      </a:pPr>
                      <a:r>
                        <a:rPr lang="en-US" sz="1400" dirty="0">
                          <a:effectLst/>
                        </a:rPr>
                        <a:t>9:30-11:30am</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653155758"/>
                  </a:ext>
                </a:extLst>
              </a:tr>
              <a:tr h="336695">
                <a:tc>
                  <a:txBody>
                    <a:bodyPr/>
                    <a:lstStyle/>
                    <a:p>
                      <a:pPr marL="0" marR="0">
                        <a:spcBef>
                          <a:spcPts val="0"/>
                        </a:spcBef>
                        <a:spcAft>
                          <a:spcPts val="0"/>
                        </a:spcAft>
                      </a:pPr>
                      <a:r>
                        <a:rPr lang="en-US" sz="1400">
                          <a:effectLst/>
                        </a:rPr>
                        <a:t>West Tatnuck School</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spcBef>
                          <a:spcPts val="0"/>
                        </a:spcBef>
                        <a:spcAft>
                          <a:spcPts val="0"/>
                        </a:spcAft>
                      </a:pPr>
                      <a:r>
                        <a:rPr lang="en-US" sz="1400">
                          <a:effectLst/>
                        </a:rPr>
                        <a:t>9:30-11:30am</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63095784"/>
                  </a:ext>
                </a:extLst>
              </a:tr>
              <a:tr h="522100">
                <a:tc>
                  <a:txBody>
                    <a:bodyPr/>
                    <a:lstStyle/>
                    <a:p>
                      <a:pPr marL="0" marR="0">
                        <a:spcBef>
                          <a:spcPts val="0"/>
                        </a:spcBef>
                        <a:spcAft>
                          <a:spcPts val="0"/>
                        </a:spcAft>
                      </a:pPr>
                      <a:r>
                        <a:rPr lang="en-US" sz="1400" dirty="0" err="1">
                          <a:effectLst/>
                        </a:rPr>
                        <a:t>Tatnuck</a:t>
                      </a:r>
                      <a:r>
                        <a:rPr lang="en-US" sz="1400" dirty="0">
                          <a:effectLst/>
                        </a:rPr>
                        <a:t> Magnet School</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spcBef>
                          <a:spcPts val="0"/>
                        </a:spcBef>
                        <a:spcAft>
                          <a:spcPts val="0"/>
                        </a:spcAft>
                      </a:pPr>
                      <a:r>
                        <a:rPr lang="en-US" sz="1400" dirty="0">
                          <a:effectLst/>
                        </a:rPr>
                        <a:t>11:30am-1:30pm</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2535263"/>
                  </a:ext>
                </a:extLst>
              </a:tr>
            </a:tbl>
          </a:graphicData>
        </a:graphic>
      </p:graphicFrame>
      <p:graphicFrame>
        <p:nvGraphicFramePr>
          <p:cNvPr id="19" name="Table 18">
            <a:extLst>
              <a:ext uri="{FF2B5EF4-FFF2-40B4-BE49-F238E27FC236}">
                <a16:creationId xmlns:a16="http://schemas.microsoft.com/office/drawing/2014/main" id="{B51DDA3D-AA86-2C48-8F22-E39AF18703EA}"/>
              </a:ext>
            </a:extLst>
          </p:cNvPr>
          <p:cNvGraphicFramePr>
            <a:graphicFrameLocks noGrp="1"/>
          </p:cNvGraphicFramePr>
          <p:nvPr>
            <p:extLst>
              <p:ext uri="{D42A27DB-BD31-4B8C-83A1-F6EECF244321}">
                <p14:modId xmlns:p14="http://schemas.microsoft.com/office/powerpoint/2010/main" val="2834985045"/>
              </p:ext>
            </p:extLst>
          </p:nvPr>
        </p:nvGraphicFramePr>
        <p:xfrm>
          <a:off x="16595926" y="4387407"/>
          <a:ext cx="4427312" cy="2542277"/>
        </p:xfrm>
        <a:graphic>
          <a:graphicData uri="http://schemas.openxmlformats.org/drawingml/2006/table">
            <a:tbl>
              <a:tblPr firstRow="1" firstCol="1" bandRow="1">
                <a:tableStyleId>{793D81CF-94F2-401A-BA57-92F5A7B2D0C5}</a:tableStyleId>
              </a:tblPr>
              <a:tblGrid>
                <a:gridCol w="2213656">
                  <a:extLst>
                    <a:ext uri="{9D8B030D-6E8A-4147-A177-3AD203B41FA5}">
                      <a16:colId xmlns:a16="http://schemas.microsoft.com/office/drawing/2014/main" val="4174331542"/>
                    </a:ext>
                  </a:extLst>
                </a:gridCol>
                <a:gridCol w="2213656">
                  <a:extLst>
                    <a:ext uri="{9D8B030D-6E8A-4147-A177-3AD203B41FA5}">
                      <a16:colId xmlns:a16="http://schemas.microsoft.com/office/drawing/2014/main" val="3436658244"/>
                    </a:ext>
                  </a:extLst>
                </a:gridCol>
              </a:tblGrid>
              <a:tr h="592037">
                <a:tc>
                  <a:txBody>
                    <a:bodyPr/>
                    <a:lstStyle/>
                    <a:p>
                      <a:pPr marL="0" marR="0">
                        <a:spcBef>
                          <a:spcPts val="0"/>
                        </a:spcBef>
                        <a:spcAft>
                          <a:spcPts val="0"/>
                        </a:spcAft>
                      </a:pPr>
                      <a:r>
                        <a:rPr lang="en-US" sz="2000" dirty="0">
                          <a:effectLst/>
                        </a:rPr>
                        <a:t>Tuesday 10/30</a:t>
                      </a:r>
                      <a:endParaRPr lang="en-US" sz="1200" dirty="0">
                        <a:effectLst/>
                      </a:endParaRPr>
                    </a:p>
                    <a:p>
                      <a:pPr marL="0" marR="0">
                        <a:spcBef>
                          <a:spcPts val="0"/>
                        </a:spcBef>
                        <a:spcAft>
                          <a:spcPts val="0"/>
                        </a:spcAft>
                      </a:pPr>
                      <a:r>
                        <a:rPr lang="en-US" sz="1400" dirty="0">
                          <a:effectLst/>
                        </a:rPr>
                        <a:t> </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spcBef>
                          <a:spcPts val="0"/>
                        </a:spcBef>
                        <a:spcAft>
                          <a:spcPts val="0"/>
                        </a:spcAft>
                      </a:pPr>
                      <a:r>
                        <a:rPr lang="en-US" sz="1400">
                          <a:effectLst/>
                        </a:rPr>
                        <a:t> </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944849394"/>
                  </a:ext>
                </a:extLst>
              </a:tr>
              <a:tr h="243780">
                <a:tc>
                  <a:txBody>
                    <a:bodyPr/>
                    <a:lstStyle/>
                    <a:p>
                      <a:pPr marL="0" marR="0">
                        <a:spcBef>
                          <a:spcPts val="0"/>
                        </a:spcBef>
                        <a:spcAft>
                          <a:spcPts val="0"/>
                        </a:spcAft>
                      </a:pPr>
                      <a:r>
                        <a:rPr lang="en-US" sz="1400">
                          <a:effectLst/>
                        </a:rPr>
                        <a:t>South High School</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spcBef>
                          <a:spcPts val="0"/>
                        </a:spcBef>
                        <a:spcAft>
                          <a:spcPts val="0"/>
                        </a:spcAft>
                      </a:pPr>
                      <a:r>
                        <a:rPr lang="en-US" sz="1400">
                          <a:effectLst/>
                        </a:rPr>
                        <a:t>8-10am</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990706285"/>
                  </a:ext>
                </a:extLst>
              </a:tr>
              <a:tr h="487560">
                <a:tc>
                  <a:txBody>
                    <a:bodyPr/>
                    <a:lstStyle/>
                    <a:p>
                      <a:pPr marL="0" marR="0">
                        <a:spcBef>
                          <a:spcPts val="0"/>
                        </a:spcBef>
                        <a:spcAft>
                          <a:spcPts val="0"/>
                        </a:spcAft>
                      </a:pPr>
                      <a:r>
                        <a:rPr lang="en-US" sz="1400" dirty="0">
                          <a:effectLst/>
                        </a:rPr>
                        <a:t>Jacob Hiatt Magnet School</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spcBef>
                          <a:spcPts val="0"/>
                        </a:spcBef>
                        <a:spcAft>
                          <a:spcPts val="0"/>
                        </a:spcAft>
                      </a:pPr>
                      <a:r>
                        <a:rPr lang="en-US" sz="1400">
                          <a:effectLst/>
                        </a:rPr>
                        <a:t>8:30-10:30am</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252978833"/>
                  </a:ext>
                </a:extLst>
              </a:tr>
              <a:tr h="243780">
                <a:tc>
                  <a:txBody>
                    <a:bodyPr/>
                    <a:lstStyle/>
                    <a:p>
                      <a:pPr marL="0" marR="0">
                        <a:spcBef>
                          <a:spcPts val="0"/>
                        </a:spcBef>
                        <a:spcAft>
                          <a:spcPts val="0"/>
                        </a:spcAft>
                      </a:pPr>
                      <a:r>
                        <a:rPr lang="en-US" sz="1400">
                          <a:effectLst/>
                        </a:rPr>
                        <a:t>Sullivan Middle School</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spcBef>
                          <a:spcPts val="0"/>
                        </a:spcBef>
                        <a:spcAft>
                          <a:spcPts val="0"/>
                        </a:spcAft>
                      </a:pPr>
                      <a:r>
                        <a:rPr lang="en-US" sz="1400">
                          <a:effectLst/>
                        </a:rPr>
                        <a:t>9:15-11:15am</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864959586"/>
                  </a:ext>
                </a:extLst>
              </a:tr>
              <a:tr h="487560">
                <a:tc>
                  <a:txBody>
                    <a:bodyPr/>
                    <a:lstStyle/>
                    <a:p>
                      <a:pPr marL="0" marR="0">
                        <a:spcBef>
                          <a:spcPts val="0"/>
                        </a:spcBef>
                        <a:spcAft>
                          <a:spcPts val="0"/>
                        </a:spcAft>
                      </a:pPr>
                      <a:r>
                        <a:rPr lang="en-US" sz="1400">
                          <a:effectLst/>
                        </a:rPr>
                        <a:t>Burncoat Street Prep School </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spcBef>
                          <a:spcPts val="0"/>
                        </a:spcBef>
                        <a:spcAft>
                          <a:spcPts val="0"/>
                        </a:spcAft>
                      </a:pPr>
                      <a:r>
                        <a:rPr lang="en-US" sz="1400" dirty="0">
                          <a:effectLst/>
                        </a:rPr>
                        <a:t>9:30-11:30am</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865451298"/>
                  </a:ext>
                </a:extLst>
              </a:tr>
              <a:tr h="487560">
                <a:tc>
                  <a:txBody>
                    <a:bodyPr/>
                    <a:lstStyle/>
                    <a:p>
                      <a:pPr marL="0" marR="0">
                        <a:spcBef>
                          <a:spcPts val="0"/>
                        </a:spcBef>
                        <a:spcAft>
                          <a:spcPts val="0"/>
                        </a:spcAft>
                      </a:pPr>
                      <a:r>
                        <a:rPr lang="en-US" sz="1400">
                          <a:effectLst/>
                        </a:rPr>
                        <a:t>Columbus Park Prep Academy</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spcBef>
                          <a:spcPts val="0"/>
                        </a:spcBef>
                        <a:spcAft>
                          <a:spcPts val="0"/>
                        </a:spcAft>
                      </a:pPr>
                      <a:r>
                        <a:rPr lang="en-US" sz="1400" dirty="0">
                          <a:effectLst/>
                        </a:rPr>
                        <a:t>11:30am-1:30pm</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034055431"/>
                  </a:ext>
                </a:extLst>
              </a:tr>
            </a:tbl>
          </a:graphicData>
        </a:graphic>
      </p:graphicFrame>
      <p:graphicFrame>
        <p:nvGraphicFramePr>
          <p:cNvPr id="20" name="Table 19">
            <a:extLst>
              <a:ext uri="{FF2B5EF4-FFF2-40B4-BE49-F238E27FC236}">
                <a16:creationId xmlns:a16="http://schemas.microsoft.com/office/drawing/2014/main" id="{146502F8-AAC4-FA44-8045-3A58BF497986}"/>
              </a:ext>
            </a:extLst>
          </p:cNvPr>
          <p:cNvGraphicFramePr>
            <a:graphicFrameLocks noGrp="1"/>
          </p:cNvGraphicFramePr>
          <p:nvPr>
            <p:extLst>
              <p:ext uri="{D42A27DB-BD31-4B8C-83A1-F6EECF244321}">
                <p14:modId xmlns:p14="http://schemas.microsoft.com/office/powerpoint/2010/main" val="1619302737"/>
              </p:ext>
            </p:extLst>
          </p:nvPr>
        </p:nvGraphicFramePr>
        <p:xfrm>
          <a:off x="11661688" y="7264062"/>
          <a:ext cx="4536256" cy="2670695"/>
        </p:xfrm>
        <a:graphic>
          <a:graphicData uri="http://schemas.openxmlformats.org/drawingml/2006/table">
            <a:tbl>
              <a:tblPr firstRow="1" firstCol="1" bandRow="1">
                <a:tableStyleId>{793D81CF-94F2-401A-BA57-92F5A7B2D0C5}</a:tableStyleId>
              </a:tblPr>
              <a:tblGrid>
                <a:gridCol w="2268128">
                  <a:extLst>
                    <a:ext uri="{9D8B030D-6E8A-4147-A177-3AD203B41FA5}">
                      <a16:colId xmlns:a16="http://schemas.microsoft.com/office/drawing/2014/main" val="3400284054"/>
                    </a:ext>
                  </a:extLst>
                </a:gridCol>
                <a:gridCol w="2268128">
                  <a:extLst>
                    <a:ext uri="{9D8B030D-6E8A-4147-A177-3AD203B41FA5}">
                      <a16:colId xmlns:a16="http://schemas.microsoft.com/office/drawing/2014/main" val="2493201433"/>
                    </a:ext>
                  </a:extLst>
                </a:gridCol>
              </a:tblGrid>
              <a:tr h="621943">
                <a:tc>
                  <a:txBody>
                    <a:bodyPr/>
                    <a:lstStyle/>
                    <a:p>
                      <a:pPr marL="0" marR="0">
                        <a:spcBef>
                          <a:spcPts val="0"/>
                        </a:spcBef>
                        <a:spcAft>
                          <a:spcPts val="0"/>
                        </a:spcAft>
                      </a:pPr>
                      <a:r>
                        <a:rPr lang="en-US" sz="2000">
                          <a:effectLst/>
                        </a:rPr>
                        <a:t>Wednesday 10/31</a:t>
                      </a:r>
                      <a:endParaRPr lang="en-US" sz="1200">
                        <a:effectLst/>
                      </a:endParaRPr>
                    </a:p>
                    <a:p>
                      <a:pPr marL="0" marR="0">
                        <a:spcBef>
                          <a:spcPts val="0"/>
                        </a:spcBef>
                        <a:spcAft>
                          <a:spcPts val="0"/>
                        </a:spcAft>
                      </a:pPr>
                      <a:r>
                        <a:rPr lang="en-US" sz="1400">
                          <a:effectLst/>
                        </a:rPr>
                        <a:t> </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spcBef>
                          <a:spcPts val="0"/>
                        </a:spcBef>
                        <a:spcAft>
                          <a:spcPts val="0"/>
                        </a:spcAft>
                      </a:pPr>
                      <a:r>
                        <a:rPr lang="en-US" sz="1400" dirty="0">
                          <a:effectLst/>
                        </a:rPr>
                        <a:t> </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801564159"/>
                  </a:ext>
                </a:extLst>
              </a:tr>
              <a:tr h="256094">
                <a:tc>
                  <a:txBody>
                    <a:bodyPr/>
                    <a:lstStyle/>
                    <a:p>
                      <a:pPr marL="0" marR="0">
                        <a:spcBef>
                          <a:spcPts val="0"/>
                        </a:spcBef>
                        <a:spcAft>
                          <a:spcPts val="0"/>
                        </a:spcAft>
                      </a:pPr>
                      <a:r>
                        <a:rPr lang="en-US" sz="1400">
                          <a:effectLst/>
                        </a:rPr>
                        <a:t>Chandler Magnet School </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spcBef>
                          <a:spcPts val="0"/>
                        </a:spcBef>
                        <a:spcAft>
                          <a:spcPts val="0"/>
                        </a:spcAft>
                      </a:pPr>
                      <a:r>
                        <a:rPr lang="en-US" sz="1400">
                          <a:effectLst/>
                        </a:rPr>
                        <a:t>9:30-11:30am</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616564289"/>
                  </a:ext>
                </a:extLst>
              </a:tr>
              <a:tr h="256094">
                <a:tc>
                  <a:txBody>
                    <a:bodyPr/>
                    <a:lstStyle/>
                    <a:p>
                      <a:pPr marL="0" marR="0">
                        <a:spcBef>
                          <a:spcPts val="0"/>
                        </a:spcBef>
                        <a:spcAft>
                          <a:spcPts val="0"/>
                        </a:spcAft>
                      </a:pPr>
                      <a:r>
                        <a:rPr lang="en-US" sz="1400">
                          <a:effectLst/>
                        </a:rPr>
                        <a:t>Gates Lane</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spcBef>
                          <a:spcPts val="0"/>
                        </a:spcBef>
                        <a:spcAft>
                          <a:spcPts val="0"/>
                        </a:spcAft>
                      </a:pPr>
                      <a:r>
                        <a:rPr lang="en-US" sz="1400">
                          <a:effectLst/>
                        </a:rPr>
                        <a:t>9:30-11:30am</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802401069"/>
                  </a:ext>
                </a:extLst>
              </a:tr>
              <a:tr h="512188">
                <a:tc>
                  <a:txBody>
                    <a:bodyPr/>
                    <a:lstStyle/>
                    <a:p>
                      <a:pPr marL="0" marR="0">
                        <a:spcBef>
                          <a:spcPts val="0"/>
                        </a:spcBef>
                        <a:spcAft>
                          <a:spcPts val="0"/>
                        </a:spcAft>
                      </a:pPr>
                      <a:r>
                        <a:rPr lang="en-US" sz="1400">
                          <a:effectLst/>
                        </a:rPr>
                        <a:t>Quinsigamond Elementary</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spcBef>
                          <a:spcPts val="0"/>
                        </a:spcBef>
                        <a:spcAft>
                          <a:spcPts val="0"/>
                        </a:spcAft>
                      </a:pPr>
                      <a:r>
                        <a:rPr lang="en-US" sz="1400">
                          <a:effectLst/>
                        </a:rPr>
                        <a:t>11:30am-1:30pm</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954926359"/>
                  </a:ext>
                </a:extLst>
              </a:tr>
              <a:tr h="512188">
                <a:tc>
                  <a:txBody>
                    <a:bodyPr/>
                    <a:lstStyle/>
                    <a:p>
                      <a:pPr marL="0" marR="0">
                        <a:spcBef>
                          <a:spcPts val="0"/>
                        </a:spcBef>
                        <a:spcAft>
                          <a:spcPts val="0"/>
                        </a:spcAft>
                      </a:pPr>
                      <a:r>
                        <a:rPr lang="en-US" sz="1400">
                          <a:effectLst/>
                        </a:rPr>
                        <a:t>University Park Campus/Goddard School</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spcBef>
                          <a:spcPts val="0"/>
                        </a:spcBef>
                        <a:spcAft>
                          <a:spcPts val="0"/>
                        </a:spcAft>
                      </a:pPr>
                      <a:r>
                        <a:rPr lang="en-US" sz="1400" dirty="0">
                          <a:effectLst/>
                        </a:rPr>
                        <a:t>10am-1pm</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96246513"/>
                  </a:ext>
                </a:extLst>
              </a:tr>
              <a:tr h="512188">
                <a:tc>
                  <a:txBody>
                    <a:bodyPr/>
                    <a:lstStyle/>
                    <a:p>
                      <a:pPr marL="0" marR="0">
                        <a:spcBef>
                          <a:spcPts val="0"/>
                        </a:spcBef>
                        <a:spcAft>
                          <a:spcPts val="0"/>
                        </a:spcAft>
                      </a:pPr>
                      <a:r>
                        <a:rPr lang="en-US" sz="1400">
                          <a:effectLst/>
                        </a:rPr>
                        <a:t>Worcester East Middle School</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spcBef>
                          <a:spcPts val="0"/>
                        </a:spcBef>
                        <a:spcAft>
                          <a:spcPts val="0"/>
                        </a:spcAft>
                      </a:pPr>
                      <a:r>
                        <a:rPr lang="en-US" sz="1400" dirty="0">
                          <a:effectLst/>
                        </a:rPr>
                        <a:t>11:30am-1:30pm</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661235747"/>
                  </a:ext>
                </a:extLst>
              </a:tr>
            </a:tbl>
          </a:graphicData>
        </a:graphic>
      </p:graphicFrame>
      <p:graphicFrame>
        <p:nvGraphicFramePr>
          <p:cNvPr id="21" name="Table 20">
            <a:extLst>
              <a:ext uri="{FF2B5EF4-FFF2-40B4-BE49-F238E27FC236}">
                <a16:creationId xmlns:a16="http://schemas.microsoft.com/office/drawing/2014/main" id="{36EA136E-1C5C-8B4A-A369-AD691791D496}"/>
              </a:ext>
            </a:extLst>
          </p:cNvPr>
          <p:cNvGraphicFramePr>
            <a:graphicFrameLocks noGrp="1"/>
          </p:cNvGraphicFramePr>
          <p:nvPr>
            <p:extLst>
              <p:ext uri="{D42A27DB-BD31-4B8C-83A1-F6EECF244321}">
                <p14:modId xmlns:p14="http://schemas.microsoft.com/office/powerpoint/2010/main" val="2642402923"/>
              </p:ext>
            </p:extLst>
          </p:nvPr>
        </p:nvGraphicFramePr>
        <p:xfrm>
          <a:off x="16475323" y="7264063"/>
          <a:ext cx="4514398" cy="2680956"/>
        </p:xfrm>
        <a:graphic>
          <a:graphicData uri="http://schemas.openxmlformats.org/drawingml/2006/table">
            <a:tbl>
              <a:tblPr firstRow="1" firstCol="1" bandRow="1">
                <a:tableStyleId>{793D81CF-94F2-401A-BA57-92F5A7B2D0C5}</a:tableStyleId>
              </a:tblPr>
              <a:tblGrid>
                <a:gridCol w="2257199">
                  <a:extLst>
                    <a:ext uri="{9D8B030D-6E8A-4147-A177-3AD203B41FA5}">
                      <a16:colId xmlns:a16="http://schemas.microsoft.com/office/drawing/2014/main" val="4156103387"/>
                    </a:ext>
                  </a:extLst>
                </a:gridCol>
                <a:gridCol w="2257199">
                  <a:extLst>
                    <a:ext uri="{9D8B030D-6E8A-4147-A177-3AD203B41FA5}">
                      <a16:colId xmlns:a16="http://schemas.microsoft.com/office/drawing/2014/main" val="1155736253"/>
                    </a:ext>
                  </a:extLst>
                </a:gridCol>
              </a:tblGrid>
              <a:tr h="669980">
                <a:tc>
                  <a:txBody>
                    <a:bodyPr/>
                    <a:lstStyle/>
                    <a:p>
                      <a:pPr marL="0" marR="0">
                        <a:spcBef>
                          <a:spcPts val="0"/>
                        </a:spcBef>
                        <a:spcAft>
                          <a:spcPts val="0"/>
                        </a:spcAft>
                      </a:pPr>
                      <a:r>
                        <a:rPr lang="en-US" sz="2000">
                          <a:effectLst/>
                        </a:rPr>
                        <a:t>Thursday 11/1</a:t>
                      </a:r>
                      <a:endParaRPr lang="en-US" sz="1200">
                        <a:effectLst/>
                      </a:endParaRPr>
                    </a:p>
                    <a:p>
                      <a:pPr marL="0" marR="0">
                        <a:spcBef>
                          <a:spcPts val="0"/>
                        </a:spcBef>
                        <a:spcAft>
                          <a:spcPts val="0"/>
                        </a:spcAft>
                      </a:pPr>
                      <a:r>
                        <a:rPr lang="en-US" sz="1400">
                          <a:effectLst/>
                        </a:rPr>
                        <a:t> </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spcBef>
                          <a:spcPts val="0"/>
                        </a:spcBef>
                        <a:spcAft>
                          <a:spcPts val="0"/>
                        </a:spcAft>
                      </a:pPr>
                      <a:r>
                        <a:rPr lang="en-US" sz="1400" dirty="0">
                          <a:effectLst/>
                        </a:rPr>
                        <a:t> </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768330958"/>
                  </a:ext>
                </a:extLst>
              </a:tr>
              <a:tr h="275873">
                <a:tc>
                  <a:txBody>
                    <a:bodyPr/>
                    <a:lstStyle/>
                    <a:p>
                      <a:pPr marL="0" marR="0">
                        <a:spcBef>
                          <a:spcPts val="0"/>
                        </a:spcBef>
                        <a:spcAft>
                          <a:spcPts val="0"/>
                        </a:spcAft>
                      </a:pPr>
                      <a:r>
                        <a:rPr lang="en-US" sz="1400">
                          <a:effectLst/>
                        </a:rPr>
                        <a:t>Thorndyke Road School</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spcBef>
                          <a:spcPts val="0"/>
                        </a:spcBef>
                        <a:spcAft>
                          <a:spcPts val="0"/>
                        </a:spcAft>
                      </a:pPr>
                      <a:r>
                        <a:rPr lang="en-US" sz="1400">
                          <a:effectLst/>
                        </a:rPr>
                        <a:t>9-11am</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648025797"/>
                  </a:ext>
                </a:extLst>
              </a:tr>
              <a:tr h="275873">
                <a:tc>
                  <a:txBody>
                    <a:bodyPr/>
                    <a:lstStyle/>
                    <a:p>
                      <a:pPr marL="0" marR="0">
                        <a:spcBef>
                          <a:spcPts val="0"/>
                        </a:spcBef>
                        <a:spcAft>
                          <a:spcPts val="0"/>
                        </a:spcAft>
                      </a:pPr>
                      <a:r>
                        <a:rPr lang="en-US" sz="1400">
                          <a:effectLst/>
                        </a:rPr>
                        <a:t>Rice Square School </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spcBef>
                          <a:spcPts val="0"/>
                        </a:spcBef>
                        <a:spcAft>
                          <a:spcPts val="0"/>
                        </a:spcAft>
                      </a:pPr>
                      <a:r>
                        <a:rPr lang="en-US" sz="1400">
                          <a:effectLst/>
                        </a:rPr>
                        <a:t>9-11am</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507025968"/>
                  </a:ext>
                </a:extLst>
              </a:tr>
              <a:tr h="486410">
                <a:tc>
                  <a:txBody>
                    <a:bodyPr/>
                    <a:lstStyle/>
                    <a:p>
                      <a:pPr marL="0" marR="0">
                        <a:spcBef>
                          <a:spcPts val="0"/>
                        </a:spcBef>
                        <a:spcAft>
                          <a:spcPts val="0"/>
                        </a:spcAft>
                      </a:pPr>
                      <a:r>
                        <a:rPr lang="en-US" sz="1400">
                          <a:effectLst/>
                        </a:rPr>
                        <a:t>Forest Grove Middle School</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spcBef>
                          <a:spcPts val="0"/>
                        </a:spcBef>
                        <a:spcAft>
                          <a:spcPts val="0"/>
                        </a:spcAft>
                      </a:pPr>
                      <a:r>
                        <a:rPr lang="en-US" sz="1400">
                          <a:effectLst/>
                        </a:rPr>
                        <a:t>9-11am</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273767025"/>
                  </a:ext>
                </a:extLst>
              </a:tr>
              <a:tr h="486410">
                <a:tc>
                  <a:txBody>
                    <a:bodyPr/>
                    <a:lstStyle/>
                    <a:p>
                      <a:pPr marL="0" marR="0">
                        <a:spcBef>
                          <a:spcPts val="0"/>
                        </a:spcBef>
                        <a:spcAft>
                          <a:spcPts val="0"/>
                        </a:spcAft>
                      </a:pPr>
                      <a:r>
                        <a:rPr lang="en-US" sz="1400">
                          <a:effectLst/>
                        </a:rPr>
                        <a:t>Belmont St. Elementary School</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spcBef>
                          <a:spcPts val="0"/>
                        </a:spcBef>
                        <a:spcAft>
                          <a:spcPts val="0"/>
                        </a:spcAft>
                      </a:pPr>
                      <a:r>
                        <a:rPr lang="en-US" sz="1400">
                          <a:effectLst/>
                        </a:rPr>
                        <a:t>9:30-11:30am</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41291056"/>
                  </a:ext>
                </a:extLst>
              </a:tr>
              <a:tr h="486410">
                <a:tc>
                  <a:txBody>
                    <a:bodyPr/>
                    <a:lstStyle/>
                    <a:p>
                      <a:pPr marL="0" marR="0">
                        <a:spcBef>
                          <a:spcPts val="0"/>
                        </a:spcBef>
                        <a:spcAft>
                          <a:spcPts val="0"/>
                        </a:spcAft>
                      </a:pPr>
                      <a:r>
                        <a:rPr lang="en-US" sz="1400">
                          <a:effectLst/>
                        </a:rPr>
                        <a:t>City View Discovery School</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spcBef>
                          <a:spcPts val="0"/>
                        </a:spcBef>
                        <a:spcAft>
                          <a:spcPts val="0"/>
                        </a:spcAft>
                      </a:pPr>
                      <a:r>
                        <a:rPr lang="en-US" sz="1400" dirty="0">
                          <a:effectLst/>
                        </a:rPr>
                        <a:t>11:30am-1:30pm</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9383707"/>
                  </a:ext>
                </a:extLst>
              </a:tr>
            </a:tbl>
          </a:graphicData>
        </a:graphic>
      </p:graphicFrame>
      <p:graphicFrame>
        <p:nvGraphicFramePr>
          <p:cNvPr id="22" name="Table 21">
            <a:extLst>
              <a:ext uri="{FF2B5EF4-FFF2-40B4-BE49-F238E27FC236}">
                <a16:creationId xmlns:a16="http://schemas.microsoft.com/office/drawing/2014/main" id="{782C880B-F2E2-EC41-8B05-3B57551E1D12}"/>
              </a:ext>
            </a:extLst>
          </p:cNvPr>
          <p:cNvGraphicFramePr>
            <a:graphicFrameLocks noGrp="1"/>
          </p:cNvGraphicFramePr>
          <p:nvPr>
            <p:extLst>
              <p:ext uri="{D42A27DB-BD31-4B8C-83A1-F6EECF244321}">
                <p14:modId xmlns:p14="http://schemas.microsoft.com/office/powerpoint/2010/main" val="37604638"/>
              </p:ext>
            </p:extLst>
          </p:nvPr>
        </p:nvGraphicFramePr>
        <p:xfrm>
          <a:off x="13170100" y="10269136"/>
          <a:ext cx="6851650" cy="2035185"/>
        </p:xfrm>
        <a:graphic>
          <a:graphicData uri="http://schemas.openxmlformats.org/drawingml/2006/table">
            <a:tbl>
              <a:tblPr firstRow="1" firstCol="1" bandRow="1">
                <a:tableStyleId>{793D81CF-94F2-401A-BA57-92F5A7B2D0C5}</a:tableStyleId>
              </a:tblPr>
              <a:tblGrid>
                <a:gridCol w="3425825">
                  <a:extLst>
                    <a:ext uri="{9D8B030D-6E8A-4147-A177-3AD203B41FA5}">
                      <a16:colId xmlns:a16="http://schemas.microsoft.com/office/drawing/2014/main" val="107058853"/>
                    </a:ext>
                  </a:extLst>
                </a:gridCol>
                <a:gridCol w="3425825">
                  <a:extLst>
                    <a:ext uri="{9D8B030D-6E8A-4147-A177-3AD203B41FA5}">
                      <a16:colId xmlns:a16="http://schemas.microsoft.com/office/drawing/2014/main" val="36766137"/>
                    </a:ext>
                  </a:extLst>
                </a:gridCol>
              </a:tblGrid>
              <a:tr h="638490">
                <a:tc>
                  <a:txBody>
                    <a:bodyPr/>
                    <a:lstStyle/>
                    <a:p>
                      <a:pPr marL="0" marR="0">
                        <a:spcBef>
                          <a:spcPts val="0"/>
                        </a:spcBef>
                        <a:spcAft>
                          <a:spcPts val="0"/>
                        </a:spcAft>
                      </a:pPr>
                      <a:r>
                        <a:rPr lang="en-US" sz="2000" dirty="0">
                          <a:effectLst/>
                        </a:rPr>
                        <a:t>Friday 11/2</a:t>
                      </a:r>
                      <a:endParaRPr lang="en-US" sz="1200" dirty="0">
                        <a:effectLst/>
                      </a:endParaRPr>
                    </a:p>
                    <a:p>
                      <a:pPr marL="0" marR="0">
                        <a:spcBef>
                          <a:spcPts val="0"/>
                        </a:spcBef>
                        <a:spcAft>
                          <a:spcPts val="0"/>
                        </a:spcAft>
                      </a:pPr>
                      <a:r>
                        <a:rPr lang="en-US" sz="1200" dirty="0">
                          <a:effectLst/>
                        </a:rPr>
                        <a:t> </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spcBef>
                          <a:spcPts val="0"/>
                        </a:spcBef>
                        <a:spcAft>
                          <a:spcPts val="0"/>
                        </a:spcAft>
                      </a:pPr>
                      <a:r>
                        <a:rPr lang="en-US" sz="1400">
                          <a:effectLst/>
                        </a:rPr>
                        <a:t> </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695053706"/>
                  </a:ext>
                </a:extLst>
              </a:tr>
              <a:tr h="279339">
                <a:tc>
                  <a:txBody>
                    <a:bodyPr/>
                    <a:lstStyle/>
                    <a:p>
                      <a:pPr marL="0" marR="0">
                        <a:spcBef>
                          <a:spcPts val="0"/>
                        </a:spcBef>
                        <a:spcAft>
                          <a:spcPts val="0"/>
                        </a:spcAft>
                      </a:pPr>
                      <a:r>
                        <a:rPr lang="en-US" sz="1400">
                          <a:effectLst/>
                        </a:rPr>
                        <a:t>Canterbury St. School</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spcBef>
                          <a:spcPts val="0"/>
                        </a:spcBef>
                        <a:spcAft>
                          <a:spcPts val="0"/>
                        </a:spcAft>
                      </a:pPr>
                      <a:r>
                        <a:rPr lang="en-US" sz="1400">
                          <a:effectLst/>
                        </a:rPr>
                        <a:t>8:30-10:30am</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85104167"/>
                  </a:ext>
                </a:extLst>
              </a:tr>
              <a:tr h="279339">
                <a:tc>
                  <a:txBody>
                    <a:bodyPr/>
                    <a:lstStyle/>
                    <a:p>
                      <a:pPr marL="0" marR="0">
                        <a:spcBef>
                          <a:spcPts val="0"/>
                        </a:spcBef>
                        <a:spcAft>
                          <a:spcPts val="0"/>
                        </a:spcAft>
                      </a:pPr>
                      <a:r>
                        <a:rPr lang="en-US" sz="1400">
                          <a:effectLst/>
                        </a:rPr>
                        <a:t>Worcester Arts Magnet School</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spcBef>
                          <a:spcPts val="0"/>
                        </a:spcBef>
                        <a:spcAft>
                          <a:spcPts val="0"/>
                        </a:spcAft>
                      </a:pPr>
                      <a:r>
                        <a:rPr lang="en-US" sz="1400">
                          <a:effectLst/>
                        </a:rPr>
                        <a:t>9-11am</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058498230"/>
                  </a:ext>
                </a:extLst>
              </a:tr>
              <a:tr h="279339">
                <a:tc>
                  <a:txBody>
                    <a:bodyPr/>
                    <a:lstStyle/>
                    <a:p>
                      <a:pPr marL="0" marR="0">
                        <a:spcBef>
                          <a:spcPts val="0"/>
                        </a:spcBef>
                        <a:spcAft>
                          <a:spcPts val="0"/>
                        </a:spcAft>
                      </a:pPr>
                      <a:r>
                        <a:rPr lang="en-US" sz="1400">
                          <a:effectLst/>
                        </a:rPr>
                        <a:t>Lakeview School</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spcBef>
                          <a:spcPts val="0"/>
                        </a:spcBef>
                        <a:spcAft>
                          <a:spcPts val="0"/>
                        </a:spcAft>
                      </a:pPr>
                      <a:r>
                        <a:rPr lang="en-US" sz="1400" dirty="0">
                          <a:effectLst/>
                        </a:rPr>
                        <a:t>9:30-10:30am</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897233951"/>
                  </a:ext>
                </a:extLst>
              </a:tr>
              <a:tr h="279339">
                <a:tc>
                  <a:txBody>
                    <a:bodyPr/>
                    <a:lstStyle/>
                    <a:p>
                      <a:pPr marL="0" marR="0">
                        <a:spcBef>
                          <a:spcPts val="0"/>
                        </a:spcBef>
                        <a:spcAft>
                          <a:spcPts val="0"/>
                        </a:spcAft>
                      </a:pPr>
                      <a:r>
                        <a:rPr lang="en-US" sz="1400">
                          <a:effectLst/>
                        </a:rPr>
                        <a:t>North High School</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spcBef>
                          <a:spcPts val="0"/>
                        </a:spcBef>
                        <a:spcAft>
                          <a:spcPts val="0"/>
                        </a:spcAft>
                      </a:pPr>
                      <a:r>
                        <a:rPr lang="en-US" sz="1400">
                          <a:effectLst/>
                        </a:rPr>
                        <a:t>11am-1pm</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786799276"/>
                  </a:ext>
                </a:extLst>
              </a:tr>
              <a:tr h="279339">
                <a:tc>
                  <a:txBody>
                    <a:bodyPr/>
                    <a:lstStyle/>
                    <a:p>
                      <a:pPr marL="0" marR="0">
                        <a:spcBef>
                          <a:spcPts val="0"/>
                        </a:spcBef>
                        <a:spcAft>
                          <a:spcPts val="0"/>
                        </a:spcAft>
                      </a:pPr>
                      <a:r>
                        <a:rPr lang="en-US" sz="1400" dirty="0" err="1">
                          <a:effectLst/>
                        </a:rPr>
                        <a:t>Wawecus</a:t>
                      </a:r>
                      <a:r>
                        <a:rPr lang="en-US" sz="1400" dirty="0">
                          <a:effectLst/>
                        </a:rPr>
                        <a:t> Road School</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spcBef>
                          <a:spcPts val="0"/>
                        </a:spcBef>
                        <a:spcAft>
                          <a:spcPts val="0"/>
                        </a:spcAft>
                      </a:pPr>
                      <a:r>
                        <a:rPr lang="en-US" sz="1400" dirty="0">
                          <a:effectLst/>
                        </a:rPr>
                        <a:t>12-2pm</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934439069"/>
                  </a:ext>
                </a:extLst>
              </a:tr>
            </a:tbl>
          </a:graphicData>
        </a:graphic>
      </p:graphicFrame>
      <p:graphicFrame>
        <p:nvGraphicFramePr>
          <p:cNvPr id="23" name="Table 22">
            <a:extLst>
              <a:ext uri="{FF2B5EF4-FFF2-40B4-BE49-F238E27FC236}">
                <a16:creationId xmlns:a16="http://schemas.microsoft.com/office/drawing/2014/main" id="{10DF47F9-BA4F-FC4C-9B93-559B4BB79330}"/>
              </a:ext>
            </a:extLst>
          </p:cNvPr>
          <p:cNvGraphicFramePr>
            <a:graphicFrameLocks noGrp="1"/>
          </p:cNvGraphicFramePr>
          <p:nvPr>
            <p:extLst>
              <p:ext uri="{D42A27DB-BD31-4B8C-83A1-F6EECF244321}">
                <p14:modId xmlns:p14="http://schemas.microsoft.com/office/powerpoint/2010/main" val="2247858687"/>
              </p:ext>
            </p:extLst>
          </p:nvPr>
        </p:nvGraphicFramePr>
        <p:xfrm>
          <a:off x="11712358" y="12681985"/>
          <a:ext cx="4726208" cy="2473411"/>
        </p:xfrm>
        <a:graphic>
          <a:graphicData uri="http://schemas.openxmlformats.org/drawingml/2006/table">
            <a:tbl>
              <a:tblPr firstRow="1" firstCol="1" bandRow="1">
                <a:tableStyleId>{793D81CF-94F2-401A-BA57-92F5A7B2D0C5}</a:tableStyleId>
              </a:tblPr>
              <a:tblGrid>
                <a:gridCol w="2363104">
                  <a:extLst>
                    <a:ext uri="{9D8B030D-6E8A-4147-A177-3AD203B41FA5}">
                      <a16:colId xmlns:a16="http://schemas.microsoft.com/office/drawing/2014/main" val="1799740610"/>
                    </a:ext>
                  </a:extLst>
                </a:gridCol>
                <a:gridCol w="2363104">
                  <a:extLst>
                    <a:ext uri="{9D8B030D-6E8A-4147-A177-3AD203B41FA5}">
                      <a16:colId xmlns:a16="http://schemas.microsoft.com/office/drawing/2014/main" val="3683453715"/>
                    </a:ext>
                  </a:extLst>
                </a:gridCol>
              </a:tblGrid>
              <a:tr h="615607">
                <a:tc>
                  <a:txBody>
                    <a:bodyPr/>
                    <a:lstStyle/>
                    <a:p>
                      <a:pPr marL="0" marR="0">
                        <a:spcBef>
                          <a:spcPts val="0"/>
                        </a:spcBef>
                        <a:spcAft>
                          <a:spcPts val="0"/>
                        </a:spcAft>
                      </a:pPr>
                      <a:r>
                        <a:rPr lang="en-US" sz="2000">
                          <a:effectLst/>
                        </a:rPr>
                        <a:t>Monday 11/5</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spcBef>
                          <a:spcPts val="0"/>
                        </a:spcBef>
                        <a:spcAft>
                          <a:spcPts val="0"/>
                        </a:spcAft>
                      </a:pPr>
                      <a:r>
                        <a:rPr lang="en-US" sz="1400" dirty="0">
                          <a:effectLst/>
                        </a:rPr>
                        <a:t> </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227480672"/>
                  </a:ext>
                </a:extLst>
              </a:tr>
              <a:tr h="430927">
                <a:tc>
                  <a:txBody>
                    <a:bodyPr/>
                    <a:lstStyle/>
                    <a:p>
                      <a:pPr marL="0" marR="0">
                        <a:spcBef>
                          <a:spcPts val="0"/>
                        </a:spcBef>
                        <a:spcAft>
                          <a:spcPts val="0"/>
                        </a:spcAft>
                      </a:pPr>
                      <a:r>
                        <a:rPr lang="en-US" sz="1400" dirty="0">
                          <a:effectLst/>
                        </a:rPr>
                        <a:t>May Street School</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spcBef>
                          <a:spcPts val="0"/>
                        </a:spcBef>
                        <a:spcAft>
                          <a:spcPts val="0"/>
                        </a:spcAft>
                      </a:pPr>
                      <a:r>
                        <a:rPr lang="en-US" sz="1400" dirty="0">
                          <a:effectLst/>
                        </a:rPr>
                        <a:t>9-11am</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762079881"/>
                  </a:ext>
                </a:extLst>
              </a:tr>
              <a:tr h="430927">
                <a:tc>
                  <a:txBody>
                    <a:bodyPr/>
                    <a:lstStyle/>
                    <a:p>
                      <a:pPr marL="0" marR="0">
                        <a:spcBef>
                          <a:spcPts val="0"/>
                        </a:spcBef>
                        <a:spcAft>
                          <a:spcPts val="0"/>
                        </a:spcAft>
                      </a:pPr>
                      <a:r>
                        <a:rPr lang="en-US" sz="1400">
                          <a:effectLst/>
                        </a:rPr>
                        <a:t>Roosevelt School</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spcBef>
                          <a:spcPts val="0"/>
                        </a:spcBef>
                        <a:spcAft>
                          <a:spcPts val="0"/>
                        </a:spcAft>
                      </a:pPr>
                      <a:r>
                        <a:rPr lang="en-US" sz="1400">
                          <a:effectLst/>
                        </a:rPr>
                        <a:t>10am-12pm</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73138552"/>
                  </a:ext>
                </a:extLst>
              </a:tr>
              <a:tr h="565023">
                <a:tc>
                  <a:txBody>
                    <a:bodyPr/>
                    <a:lstStyle/>
                    <a:p>
                      <a:pPr marL="0" marR="0">
                        <a:spcBef>
                          <a:spcPts val="0"/>
                        </a:spcBef>
                        <a:spcAft>
                          <a:spcPts val="0"/>
                        </a:spcAft>
                      </a:pPr>
                      <a:r>
                        <a:rPr lang="en-US" sz="1400">
                          <a:effectLst/>
                        </a:rPr>
                        <a:t>Grafton St. Elementary School</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spcBef>
                          <a:spcPts val="0"/>
                        </a:spcBef>
                        <a:spcAft>
                          <a:spcPts val="0"/>
                        </a:spcAft>
                      </a:pPr>
                      <a:r>
                        <a:rPr lang="en-US" sz="1400" dirty="0">
                          <a:effectLst/>
                        </a:rPr>
                        <a:t>12-2pm</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249936211"/>
                  </a:ext>
                </a:extLst>
              </a:tr>
              <a:tr h="430927">
                <a:tc>
                  <a:txBody>
                    <a:bodyPr/>
                    <a:lstStyle/>
                    <a:p>
                      <a:pPr marL="0" marR="0">
                        <a:spcBef>
                          <a:spcPts val="0"/>
                        </a:spcBef>
                        <a:spcAft>
                          <a:spcPts val="0"/>
                        </a:spcAft>
                      </a:pPr>
                      <a:r>
                        <a:rPr lang="en-US" sz="1400">
                          <a:effectLst/>
                        </a:rPr>
                        <a:t>Flagg St. School</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spcBef>
                          <a:spcPts val="0"/>
                        </a:spcBef>
                        <a:spcAft>
                          <a:spcPts val="0"/>
                        </a:spcAft>
                      </a:pPr>
                      <a:r>
                        <a:rPr lang="en-US" sz="1400" dirty="0">
                          <a:effectLst/>
                        </a:rPr>
                        <a:t>9-11am</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604925558"/>
                  </a:ext>
                </a:extLst>
              </a:tr>
            </a:tbl>
          </a:graphicData>
        </a:graphic>
      </p:graphicFrame>
      <p:graphicFrame>
        <p:nvGraphicFramePr>
          <p:cNvPr id="24" name="Table 23">
            <a:extLst>
              <a:ext uri="{FF2B5EF4-FFF2-40B4-BE49-F238E27FC236}">
                <a16:creationId xmlns:a16="http://schemas.microsoft.com/office/drawing/2014/main" id="{6595BFD9-2904-044A-B40F-27850A8A85CF}"/>
              </a:ext>
            </a:extLst>
          </p:cNvPr>
          <p:cNvGraphicFramePr>
            <a:graphicFrameLocks noGrp="1"/>
          </p:cNvGraphicFramePr>
          <p:nvPr>
            <p:extLst>
              <p:ext uri="{D42A27DB-BD31-4B8C-83A1-F6EECF244321}">
                <p14:modId xmlns:p14="http://schemas.microsoft.com/office/powerpoint/2010/main" val="3705039956"/>
              </p:ext>
            </p:extLst>
          </p:nvPr>
        </p:nvGraphicFramePr>
        <p:xfrm>
          <a:off x="16790254" y="12681985"/>
          <a:ext cx="4333720" cy="2473412"/>
        </p:xfrm>
        <a:graphic>
          <a:graphicData uri="http://schemas.openxmlformats.org/drawingml/2006/table">
            <a:tbl>
              <a:tblPr firstRow="1" firstCol="1" bandRow="1">
                <a:tableStyleId>{793D81CF-94F2-401A-BA57-92F5A7B2D0C5}</a:tableStyleId>
              </a:tblPr>
              <a:tblGrid>
                <a:gridCol w="2166860">
                  <a:extLst>
                    <a:ext uri="{9D8B030D-6E8A-4147-A177-3AD203B41FA5}">
                      <a16:colId xmlns:a16="http://schemas.microsoft.com/office/drawing/2014/main" val="3765220882"/>
                    </a:ext>
                  </a:extLst>
                </a:gridCol>
                <a:gridCol w="2166860">
                  <a:extLst>
                    <a:ext uri="{9D8B030D-6E8A-4147-A177-3AD203B41FA5}">
                      <a16:colId xmlns:a16="http://schemas.microsoft.com/office/drawing/2014/main" val="1930996068"/>
                    </a:ext>
                  </a:extLst>
                </a:gridCol>
              </a:tblGrid>
              <a:tr h="682320">
                <a:tc>
                  <a:txBody>
                    <a:bodyPr/>
                    <a:lstStyle/>
                    <a:p>
                      <a:pPr marL="0" marR="0">
                        <a:spcBef>
                          <a:spcPts val="0"/>
                        </a:spcBef>
                        <a:spcAft>
                          <a:spcPts val="0"/>
                        </a:spcAft>
                      </a:pPr>
                      <a:r>
                        <a:rPr lang="en-US" sz="2000" dirty="0">
                          <a:effectLst/>
                        </a:rPr>
                        <a:t>Tuesday 11/6</a:t>
                      </a:r>
                      <a:endParaRPr lang="en-US" sz="1200" dirty="0">
                        <a:effectLst/>
                      </a:endParaRPr>
                    </a:p>
                    <a:p>
                      <a:pPr marL="0" marR="0">
                        <a:spcBef>
                          <a:spcPts val="0"/>
                        </a:spcBef>
                        <a:spcAft>
                          <a:spcPts val="0"/>
                        </a:spcAft>
                      </a:pPr>
                      <a:r>
                        <a:rPr lang="en-US" sz="1200" dirty="0">
                          <a:effectLst/>
                        </a:rPr>
                        <a:t> </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spcBef>
                          <a:spcPts val="0"/>
                        </a:spcBef>
                        <a:spcAft>
                          <a:spcPts val="0"/>
                        </a:spcAft>
                      </a:pPr>
                      <a:r>
                        <a:rPr lang="en-US" sz="1400">
                          <a:effectLst/>
                        </a:rPr>
                        <a:t> </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364705036"/>
                  </a:ext>
                </a:extLst>
              </a:tr>
              <a:tr h="597030">
                <a:tc>
                  <a:txBody>
                    <a:bodyPr/>
                    <a:lstStyle/>
                    <a:p>
                      <a:pPr marL="0" marR="0">
                        <a:spcBef>
                          <a:spcPts val="0"/>
                        </a:spcBef>
                        <a:spcAft>
                          <a:spcPts val="0"/>
                        </a:spcAft>
                      </a:pPr>
                      <a:r>
                        <a:rPr lang="en-US" sz="1400">
                          <a:effectLst/>
                        </a:rPr>
                        <a:t>Burncoat Middle and High School</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spcBef>
                          <a:spcPts val="0"/>
                        </a:spcBef>
                        <a:spcAft>
                          <a:spcPts val="0"/>
                        </a:spcAft>
                      </a:pPr>
                      <a:r>
                        <a:rPr lang="en-US" sz="1400" dirty="0">
                          <a:effectLst/>
                        </a:rPr>
                        <a:t>9-11am</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653398692"/>
                  </a:ext>
                </a:extLst>
              </a:tr>
              <a:tr h="298516">
                <a:tc>
                  <a:txBody>
                    <a:bodyPr/>
                    <a:lstStyle/>
                    <a:p>
                      <a:pPr marL="0" marR="0">
                        <a:spcBef>
                          <a:spcPts val="0"/>
                        </a:spcBef>
                        <a:spcAft>
                          <a:spcPts val="0"/>
                        </a:spcAft>
                      </a:pPr>
                      <a:r>
                        <a:rPr lang="en-US" sz="1400">
                          <a:effectLst/>
                        </a:rPr>
                        <a:t>Doherty High School</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spcBef>
                          <a:spcPts val="0"/>
                        </a:spcBef>
                        <a:spcAft>
                          <a:spcPts val="0"/>
                        </a:spcAft>
                      </a:pPr>
                      <a:r>
                        <a:rPr lang="en-US" sz="1400">
                          <a:effectLst/>
                        </a:rPr>
                        <a:t>11am-1pm</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926076366"/>
                  </a:ext>
                </a:extLst>
              </a:tr>
              <a:tr h="298516">
                <a:tc>
                  <a:txBody>
                    <a:bodyPr/>
                    <a:lstStyle/>
                    <a:p>
                      <a:pPr marL="0" marR="0">
                        <a:spcBef>
                          <a:spcPts val="0"/>
                        </a:spcBef>
                        <a:spcAft>
                          <a:spcPts val="0"/>
                        </a:spcAft>
                      </a:pPr>
                      <a:r>
                        <a:rPr lang="en-US" sz="1400">
                          <a:effectLst/>
                        </a:rPr>
                        <a:t>Heard St. School</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spcBef>
                          <a:spcPts val="0"/>
                        </a:spcBef>
                        <a:spcAft>
                          <a:spcPts val="0"/>
                        </a:spcAft>
                      </a:pPr>
                      <a:r>
                        <a:rPr lang="en-US" sz="1400">
                          <a:effectLst/>
                        </a:rPr>
                        <a:t>9-11am</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171627464"/>
                  </a:ext>
                </a:extLst>
              </a:tr>
              <a:tr h="597030">
                <a:tc>
                  <a:txBody>
                    <a:bodyPr/>
                    <a:lstStyle/>
                    <a:p>
                      <a:pPr marL="0" marR="0">
                        <a:spcBef>
                          <a:spcPts val="0"/>
                        </a:spcBef>
                        <a:spcAft>
                          <a:spcPts val="0"/>
                        </a:spcAft>
                      </a:pPr>
                      <a:r>
                        <a:rPr lang="en-US" sz="1400">
                          <a:effectLst/>
                        </a:rPr>
                        <a:t>Chandler Elementary School</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spcBef>
                          <a:spcPts val="0"/>
                        </a:spcBef>
                        <a:spcAft>
                          <a:spcPts val="0"/>
                        </a:spcAft>
                      </a:pPr>
                      <a:r>
                        <a:rPr lang="en-US" sz="1400" dirty="0">
                          <a:effectLst/>
                        </a:rPr>
                        <a:t>11am-1pm</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778207374"/>
                  </a:ext>
                </a:extLst>
              </a:tr>
            </a:tbl>
          </a:graphicData>
        </a:graphic>
      </p:graphicFrame>
      <p:graphicFrame>
        <p:nvGraphicFramePr>
          <p:cNvPr id="25" name="Table 24">
            <a:extLst>
              <a:ext uri="{FF2B5EF4-FFF2-40B4-BE49-F238E27FC236}">
                <a16:creationId xmlns:a16="http://schemas.microsoft.com/office/drawing/2014/main" id="{5F0D5662-9FD5-A34E-BEEB-94C53D317806}"/>
              </a:ext>
            </a:extLst>
          </p:cNvPr>
          <p:cNvGraphicFramePr>
            <a:graphicFrameLocks noGrp="1"/>
          </p:cNvGraphicFramePr>
          <p:nvPr>
            <p:extLst>
              <p:ext uri="{D42A27DB-BD31-4B8C-83A1-F6EECF244321}">
                <p14:modId xmlns:p14="http://schemas.microsoft.com/office/powerpoint/2010/main" val="2988213423"/>
              </p:ext>
            </p:extLst>
          </p:nvPr>
        </p:nvGraphicFramePr>
        <p:xfrm>
          <a:off x="11712358" y="15548461"/>
          <a:ext cx="4726208" cy="2646309"/>
        </p:xfrm>
        <a:graphic>
          <a:graphicData uri="http://schemas.openxmlformats.org/drawingml/2006/table">
            <a:tbl>
              <a:tblPr firstRow="1" firstCol="1" bandRow="1">
                <a:tableStyleId>{793D81CF-94F2-401A-BA57-92F5A7B2D0C5}</a:tableStyleId>
              </a:tblPr>
              <a:tblGrid>
                <a:gridCol w="2363104">
                  <a:extLst>
                    <a:ext uri="{9D8B030D-6E8A-4147-A177-3AD203B41FA5}">
                      <a16:colId xmlns:a16="http://schemas.microsoft.com/office/drawing/2014/main" val="4096083253"/>
                    </a:ext>
                  </a:extLst>
                </a:gridCol>
                <a:gridCol w="2363104">
                  <a:extLst>
                    <a:ext uri="{9D8B030D-6E8A-4147-A177-3AD203B41FA5}">
                      <a16:colId xmlns:a16="http://schemas.microsoft.com/office/drawing/2014/main" val="324089607"/>
                    </a:ext>
                  </a:extLst>
                </a:gridCol>
              </a:tblGrid>
              <a:tr h="865139">
                <a:tc>
                  <a:txBody>
                    <a:bodyPr/>
                    <a:lstStyle/>
                    <a:p>
                      <a:pPr marL="0" marR="0">
                        <a:spcBef>
                          <a:spcPts val="0"/>
                        </a:spcBef>
                        <a:spcAft>
                          <a:spcPts val="0"/>
                        </a:spcAft>
                      </a:pPr>
                      <a:r>
                        <a:rPr lang="en-US" sz="2000" dirty="0">
                          <a:effectLst/>
                        </a:rPr>
                        <a:t>Wednesday 11/7</a:t>
                      </a:r>
                      <a:endParaRPr lang="en-US" sz="1200" dirty="0">
                        <a:effectLst/>
                      </a:endParaRPr>
                    </a:p>
                    <a:p>
                      <a:pPr marL="0" marR="0">
                        <a:spcBef>
                          <a:spcPts val="0"/>
                        </a:spcBef>
                        <a:spcAft>
                          <a:spcPts val="0"/>
                        </a:spcAft>
                      </a:pPr>
                      <a:r>
                        <a:rPr lang="en-US" sz="1400" dirty="0">
                          <a:effectLst/>
                        </a:rPr>
                        <a:t> </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spcBef>
                          <a:spcPts val="0"/>
                        </a:spcBef>
                        <a:spcAft>
                          <a:spcPts val="0"/>
                        </a:spcAft>
                      </a:pPr>
                      <a:r>
                        <a:rPr lang="en-US" sz="1400" dirty="0">
                          <a:effectLst/>
                        </a:rPr>
                        <a:t> </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206924268"/>
                  </a:ext>
                </a:extLst>
              </a:tr>
              <a:tr h="712468">
                <a:tc>
                  <a:txBody>
                    <a:bodyPr/>
                    <a:lstStyle/>
                    <a:p>
                      <a:pPr marL="0" marR="0">
                        <a:spcBef>
                          <a:spcPts val="0"/>
                        </a:spcBef>
                        <a:spcAft>
                          <a:spcPts val="0"/>
                        </a:spcAft>
                      </a:pPr>
                      <a:r>
                        <a:rPr lang="en-US" sz="1400" dirty="0">
                          <a:effectLst/>
                        </a:rPr>
                        <a:t>Worcester Technical High School</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spcBef>
                          <a:spcPts val="0"/>
                        </a:spcBef>
                        <a:spcAft>
                          <a:spcPts val="0"/>
                        </a:spcAft>
                      </a:pPr>
                      <a:r>
                        <a:rPr lang="en-US" sz="1400" dirty="0">
                          <a:effectLst/>
                        </a:rPr>
                        <a:t>8-10am</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349855209"/>
                  </a:ext>
                </a:extLst>
              </a:tr>
              <a:tr h="356234">
                <a:tc>
                  <a:txBody>
                    <a:bodyPr/>
                    <a:lstStyle/>
                    <a:p>
                      <a:pPr marL="0" marR="0">
                        <a:spcBef>
                          <a:spcPts val="0"/>
                        </a:spcBef>
                        <a:spcAft>
                          <a:spcPts val="0"/>
                        </a:spcAft>
                      </a:pPr>
                      <a:r>
                        <a:rPr lang="en-US" sz="1400">
                          <a:effectLst/>
                        </a:rPr>
                        <a:t>Elm Park</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spcBef>
                          <a:spcPts val="0"/>
                        </a:spcBef>
                        <a:spcAft>
                          <a:spcPts val="0"/>
                        </a:spcAft>
                      </a:pPr>
                      <a:r>
                        <a:rPr lang="en-US" sz="1400">
                          <a:effectLst/>
                        </a:rPr>
                        <a:t>8:30-10:30am</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777273352"/>
                  </a:ext>
                </a:extLst>
              </a:tr>
              <a:tr h="356234">
                <a:tc>
                  <a:txBody>
                    <a:bodyPr/>
                    <a:lstStyle/>
                    <a:p>
                      <a:pPr marL="0" marR="0">
                        <a:spcBef>
                          <a:spcPts val="0"/>
                        </a:spcBef>
                        <a:spcAft>
                          <a:spcPts val="0"/>
                        </a:spcAft>
                      </a:pPr>
                      <a:r>
                        <a:rPr lang="en-US" sz="1400">
                          <a:effectLst/>
                        </a:rPr>
                        <a:t>Union Hill</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spcBef>
                          <a:spcPts val="0"/>
                        </a:spcBef>
                        <a:spcAft>
                          <a:spcPts val="0"/>
                        </a:spcAft>
                      </a:pPr>
                      <a:r>
                        <a:rPr lang="en-US" sz="1400">
                          <a:effectLst/>
                        </a:rPr>
                        <a:t>11am-1pm</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553574509"/>
                  </a:ext>
                </a:extLst>
              </a:tr>
              <a:tr h="356234">
                <a:tc>
                  <a:txBody>
                    <a:bodyPr/>
                    <a:lstStyle/>
                    <a:p>
                      <a:pPr marL="0" marR="0">
                        <a:spcBef>
                          <a:spcPts val="0"/>
                        </a:spcBef>
                        <a:spcAft>
                          <a:spcPts val="0"/>
                        </a:spcAft>
                      </a:pPr>
                      <a:r>
                        <a:rPr lang="en-US" sz="1400">
                          <a:effectLst/>
                        </a:rPr>
                        <a:t>Midland St. School</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spcBef>
                          <a:spcPts val="0"/>
                        </a:spcBef>
                        <a:spcAft>
                          <a:spcPts val="0"/>
                        </a:spcAft>
                      </a:pPr>
                      <a:r>
                        <a:rPr lang="en-US" sz="1400" dirty="0">
                          <a:effectLst/>
                        </a:rPr>
                        <a:t>9-11am</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009028098"/>
                  </a:ext>
                </a:extLst>
              </a:tr>
            </a:tbl>
          </a:graphicData>
        </a:graphic>
      </p:graphicFrame>
      <p:graphicFrame>
        <p:nvGraphicFramePr>
          <p:cNvPr id="26" name="Table 25">
            <a:extLst>
              <a:ext uri="{FF2B5EF4-FFF2-40B4-BE49-F238E27FC236}">
                <a16:creationId xmlns:a16="http://schemas.microsoft.com/office/drawing/2014/main" id="{47B92641-54F8-4B4D-8021-AF47B95A5343}"/>
              </a:ext>
            </a:extLst>
          </p:cNvPr>
          <p:cNvGraphicFramePr>
            <a:graphicFrameLocks noGrp="1"/>
          </p:cNvGraphicFramePr>
          <p:nvPr>
            <p:extLst>
              <p:ext uri="{D42A27DB-BD31-4B8C-83A1-F6EECF244321}">
                <p14:modId xmlns:p14="http://schemas.microsoft.com/office/powerpoint/2010/main" val="1083249062"/>
              </p:ext>
            </p:extLst>
          </p:nvPr>
        </p:nvGraphicFramePr>
        <p:xfrm>
          <a:off x="16754816" y="15548461"/>
          <a:ext cx="4333720" cy="2651760"/>
        </p:xfrm>
        <a:graphic>
          <a:graphicData uri="http://schemas.openxmlformats.org/drawingml/2006/table">
            <a:tbl>
              <a:tblPr firstRow="1" firstCol="1" bandRow="1">
                <a:tableStyleId>{793D81CF-94F2-401A-BA57-92F5A7B2D0C5}</a:tableStyleId>
              </a:tblPr>
              <a:tblGrid>
                <a:gridCol w="2166860">
                  <a:extLst>
                    <a:ext uri="{9D8B030D-6E8A-4147-A177-3AD203B41FA5}">
                      <a16:colId xmlns:a16="http://schemas.microsoft.com/office/drawing/2014/main" val="3755933575"/>
                    </a:ext>
                  </a:extLst>
                </a:gridCol>
                <a:gridCol w="2166860">
                  <a:extLst>
                    <a:ext uri="{9D8B030D-6E8A-4147-A177-3AD203B41FA5}">
                      <a16:colId xmlns:a16="http://schemas.microsoft.com/office/drawing/2014/main" val="2457855057"/>
                    </a:ext>
                  </a:extLst>
                </a:gridCol>
              </a:tblGrid>
              <a:tr h="0">
                <a:tc>
                  <a:txBody>
                    <a:bodyPr/>
                    <a:lstStyle/>
                    <a:p>
                      <a:pPr marL="0" marR="0">
                        <a:spcBef>
                          <a:spcPts val="0"/>
                        </a:spcBef>
                        <a:spcAft>
                          <a:spcPts val="0"/>
                        </a:spcAft>
                      </a:pPr>
                      <a:r>
                        <a:rPr lang="en-US" sz="2000">
                          <a:effectLst/>
                        </a:rPr>
                        <a:t>Thursday 11/8</a:t>
                      </a:r>
                      <a:endParaRPr lang="en-US" sz="1200">
                        <a:effectLst/>
                      </a:endParaRPr>
                    </a:p>
                    <a:p>
                      <a:pPr marL="0" marR="0">
                        <a:spcBef>
                          <a:spcPts val="0"/>
                        </a:spcBef>
                        <a:spcAft>
                          <a:spcPts val="0"/>
                        </a:spcAft>
                      </a:pPr>
                      <a:r>
                        <a:rPr lang="en-US" sz="1400">
                          <a:effectLst/>
                        </a:rPr>
                        <a:t> </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spcBef>
                          <a:spcPts val="0"/>
                        </a:spcBef>
                        <a:spcAft>
                          <a:spcPts val="0"/>
                        </a:spcAft>
                      </a:pPr>
                      <a:r>
                        <a:rPr lang="en-US" sz="1400">
                          <a:effectLst/>
                        </a:rPr>
                        <a:t> </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96426139"/>
                  </a:ext>
                </a:extLst>
              </a:tr>
              <a:tr h="348878">
                <a:tc>
                  <a:txBody>
                    <a:bodyPr/>
                    <a:lstStyle/>
                    <a:p>
                      <a:pPr marL="0" marR="0">
                        <a:spcBef>
                          <a:spcPts val="0"/>
                        </a:spcBef>
                        <a:spcAft>
                          <a:spcPts val="0"/>
                        </a:spcAft>
                      </a:pPr>
                      <a:r>
                        <a:rPr lang="en-US" sz="1400">
                          <a:effectLst/>
                        </a:rPr>
                        <a:t>Lincoln St. Elementary School</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spcBef>
                          <a:spcPts val="0"/>
                        </a:spcBef>
                        <a:spcAft>
                          <a:spcPts val="0"/>
                        </a:spcAft>
                      </a:pPr>
                      <a:r>
                        <a:rPr lang="en-US" sz="1400">
                          <a:effectLst/>
                        </a:rPr>
                        <a:t>8:30-10:30am</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43888763"/>
                  </a:ext>
                </a:extLst>
              </a:tr>
              <a:tr h="523318">
                <a:tc>
                  <a:txBody>
                    <a:bodyPr/>
                    <a:lstStyle/>
                    <a:p>
                      <a:pPr marL="0" marR="0">
                        <a:spcBef>
                          <a:spcPts val="0"/>
                        </a:spcBef>
                        <a:spcAft>
                          <a:spcPts val="0"/>
                        </a:spcAft>
                      </a:pPr>
                      <a:r>
                        <a:rPr lang="en-US" sz="1400" dirty="0">
                          <a:effectLst/>
                        </a:rPr>
                        <a:t>Clark Street Developmental Learning School</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spcBef>
                          <a:spcPts val="0"/>
                        </a:spcBef>
                        <a:spcAft>
                          <a:spcPts val="0"/>
                        </a:spcAft>
                      </a:pPr>
                      <a:r>
                        <a:rPr lang="en-US" sz="1400" dirty="0">
                          <a:effectLst/>
                        </a:rPr>
                        <a:t>9:30-11:30am</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225058983"/>
                  </a:ext>
                </a:extLst>
              </a:tr>
              <a:tr h="348878">
                <a:tc>
                  <a:txBody>
                    <a:bodyPr/>
                    <a:lstStyle/>
                    <a:p>
                      <a:pPr marL="0" marR="0">
                        <a:spcBef>
                          <a:spcPts val="0"/>
                        </a:spcBef>
                        <a:spcAft>
                          <a:spcPts val="0"/>
                        </a:spcAft>
                      </a:pPr>
                      <a:r>
                        <a:rPr lang="en-US" sz="1400">
                          <a:effectLst/>
                        </a:rPr>
                        <a:t>Francis J. McGrath Elementary School</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spcBef>
                          <a:spcPts val="0"/>
                        </a:spcBef>
                        <a:spcAft>
                          <a:spcPts val="0"/>
                        </a:spcAft>
                      </a:pPr>
                      <a:r>
                        <a:rPr lang="en-US" sz="1400">
                          <a:effectLst/>
                        </a:rPr>
                        <a:t>9:30-11:30am</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999555786"/>
                  </a:ext>
                </a:extLst>
              </a:tr>
              <a:tr h="174439">
                <a:tc>
                  <a:txBody>
                    <a:bodyPr/>
                    <a:lstStyle/>
                    <a:p>
                      <a:pPr marL="0" marR="0">
                        <a:spcBef>
                          <a:spcPts val="0"/>
                        </a:spcBef>
                        <a:spcAft>
                          <a:spcPts val="0"/>
                        </a:spcAft>
                      </a:pPr>
                      <a:r>
                        <a:rPr lang="en-US" sz="1400">
                          <a:effectLst/>
                        </a:rPr>
                        <a:t>Nelson Place School</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spcBef>
                          <a:spcPts val="0"/>
                        </a:spcBef>
                        <a:spcAft>
                          <a:spcPts val="0"/>
                        </a:spcAft>
                      </a:pPr>
                      <a:r>
                        <a:rPr lang="en-US" sz="1400">
                          <a:effectLst/>
                        </a:rPr>
                        <a:t>11am-1pm</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521048325"/>
                  </a:ext>
                </a:extLst>
              </a:tr>
              <a:tr h="348878">
                <a:tc>
                  <a:txBody>
                    <a:bodyPr/>
                    <a:lstStyle/>
                    <a:p>
                      <a:pPr marL="0" marR="0">
                        <a:spcBef>
                          <a:spcPts val="0"/>
                        </a:spcBef>
                        <a:spcAft>
                          <a:spcPts val="0"/>
                        </a:spcAft>
                      </a:pPr>
                      <a:r>
                        <a:rPr lang="en-US" sz="1400">
                          <a:effectLst/>
                        </a:rPr>
                        <a:t>Norrback Avenue School</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spcBef>
                          <a:spcPts val="0"/>
                        </a:spcBef>
                        <a:spcAft>
                          <a:spcPts val="0"/>
                        </a:spcAft>
                      </a:pPr>
                      <a:r>
                        <a:rPr lang="en-US" sz="1400" dirty="0">
                          <a:effectLst/>
                        </a:rPr>
                        <a:t>11am-1pm</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402542783"/>
                  </a:ext>
                </a:extLst>
              </a:tr>
            </a:tbl>
          </a:graphicData>
        </a:graphic>
      </p:graphicFrame>
      <p:sp>
        <p:nvSpPr>
          <p:cNvPr id="4" name="TextBox 3">
            <a:extLst>
              <a:ext uri="{FF2B5EF4-FFF2-40B4-BE49-F238E27FC236}">
                <a16:creationId xmlns:a16="http://schemas.microsoft.com/office/drawing/2014/main" id="{9587AC12-BA74-3F41-8E95-E078CE149320}"/>
              </a:ext>
            </a:extLst>
          </p:cNvPr>
          <p:cNvSpPr txBox="1"/>
          <p:nvPr/>
        </p:nvSpPr>
        <p:spPr>
          <a:xfrm>
            <a:off x="22620636" y="17718303"/>
            <a:ext cx="9060655" cy="1077218"/>
          </a:xfrm>
          <a:prstGeom prst="rect">
            <a:avLst/>
          </a:prstGeom>
          <a:noFill/>
        </p:spPr>
        <p:txBody>
          <a:bodyPr wrap="square" rtlCol="0">
            <a:spAutoFit/>
          </a:bodyPr>
          <a:lstStyle/>
          <a:p>
            <a:pPr marL="685800" indent="-685800">
              <a:buFont typeface="Arial" panose="020B0604020202020204" pitchFamily="34" charset="0"/>
              <a:buChar char="•"/>
            </a:pPr>
            <a:r>
              <a:rPr lang="en-US" sz="1600" dirty="0"/>
              <a:t>“Influenza (Flu).” </a:t>
            </a:r>
            <a:r>
              <a:rPr lang="en-US" sz="1600" i="1" dirty="0"/>
              <a:t>Centers for Disease Control and Prevention</a:t>
            </a:r>
            <a:r>
              <a:rPr lang="en-US" sz="1600" dirty="0"/>
              <a:t>, Centers for Disease Control and Prevention, 3 Oct. 2017, </a:t>
            </a:r>
            <a:r>
              <a:rPr lang="en-US" sz="1600" dirty="0" err="1"/>
              <a:t>www.cdc.gov</a:t>
            </a:r>
            <a:r>
              <a:rPr lang="en-US" sz="1600" dirty="0"/>
              <a:t>/flu/protect/</a:t>
            </a:r>
            <a:r>
              <a:rPr lang="en-US" sz="1600" dirty="0" err="1"/>
              <a:t>whoshouldvax.htm</a:t>
            </a:r>
            <a:r>
              <a:rPr lang="en-US" sz="1600" dirty="0"/>
              <a:t>.</a:t>
            </a:r>
          </a:p>
          <a:p>
            <a:pPr marL="685800" indent="-685800">
              <a:buFont typeface="Arial" panose="020B0604020202020204" pitchFamily="34" charset="0"/>
              <a:buChar char="•"/>
            </a:pPr>
            <a:r>
              <a:rPr lang="en-US" sz="1600" dirty="0"/>
              <a:t>“Influenza (Flu).” </a:t>
            </a:r>
            <a:r>
              <a:rPr lang="en-US" sz="1600" i="1" dirty="0"/>
              <a:t>Centers for Disease Control and Prevention</a:t>
            </a:r>
            <a:r>
              <a:rPr lang="en-US" sz="1600" dirty="0"/>
              <a:t>, Centers for Disease Control and Prevention, 5 Oct. 2017, </a:t>
            </a:r>
            <a:r>
              <a:rPr lang="en-US" sz="1600" dirty="0" err="1"/>
              <a:t>www.cdc.gov</a:t>
            </a:r>
            <a:r>
              <a:rPr lang="en-US" sz="1600" dirty="0"/>
              <a:t>/flu/protect/</a:t>
            </a:r>
            <a:r>
              <a:rPr lang="en-US" sz="1600" dirty="0" err="1"/>
              <a:t>children.htm</a:t>
            </a:r>
            <a:r>
              <a:rPr lang="en-US" sz="1600" dirty="0"/>
              <a:t>.</a:t>
            </a:r>
          </a:p>
        </p:txBody>
      </p:sp>
      <p:sp>
        <p:nvSpPr>
          <p:cNvPr id="7" name="TextBox 6">
            <a:extLst>
              <a:ext uri="{FF2B5EF4-FFF2-40B4-BE49-F238E27FC236}">
                <a16:creationId xmlns:a16="http://schemas.microsoft.com/office/drawing/2014/main" id="{FF82C543-4D28-2C4E-945E-8EEFD929E956}"/>
              </a:ext>
            </a:extLst>
          </p:cNvPr>
          <p:cNvSpPr txBox="1"/>
          <p:nvPr/>
        </p:nvSpPr>
        <p:spPr>
          <a:xfrm>
            <a:off x="1338130" y="13482103"/>
            <a:ext cx="8885133" cy="6555641"/>
          </a:xfrm>
          <a:prstGeom prst="rect">
            <a:avLst/>
          </a:prstGeom>
          <a:noFill/>
        </p:spPr>
        <p:txBody>
          <a:bodyPr wrap="square" rtlCol="0">
            <a:spAutoFit/>
          </a:bodyPr>
          <a:lstStyle/>
          <a:p>
            <a:pPr marL="457200" indent="-457200" algn="just">
              <a:buFont typeface="Arial" panose="020B0604020202020204" pitchFamily="34" charset="0"/>
              <a:buChar char="•"/>
            </a:pPr>
            <a:r>
              <a:rPr lang="en-US" sz="2800" dirty="0"/>
              <a:t>The seasonal flu vaccine protects against the influenza viruses that research indicates will be most common during the upcoming season. </a:t>
            </a:r>
          </a:p>
          <a:p>
            <a:pPr marL="457200" indent="-457200" algn="just">
              <a:buFont typeface="Arial" panose="020B0604020202020204" pitchFamily="34" charset="0"/>
              <a:buChar char="•"/>
            </a:pPr>
            <a:r>
              <a:rPr lang="en-US" sz="2800" dirty="0"/>
              <a:t>The vaccine protects against three flu viruses; an influenza A (H1N1) virus, an influenza A (H3N2) virus, and an influenza B virus.</a:t>
            </a:r>
          </a:p>
          <a:p>
            <a:pPr marL="457200" indent="-457200" algn="just">
              <a:buFont typeface="Arial" panose="020B0604020202020204" pitchFamily="34" charset="0"/>
              <a:buChar char="•"/>
            </a:pPr>
            <a:r>
              <a:rPr lang="en-US" sz="2800" dirty="0"/>
              <a:t>Another version protects against four viruses: the same three viruses as the trivalent vaccine and an additional B virus.</a:t>
            </a:r>
          </a:p>
          <a:p>
            <a:pPr marL="457200" indent="-457200" algn="just">
              <a:buFont typeface="Arial" panose="020B0604020202020204" pitchFamily="34" charset="0"/>
              <a:buChar char="•"/>
            </a:pPr>
            <a:r>
              <a:rPr lang="en-US" sz="2800" b="1" dirty="0"/>
              <a:t>CDC recommends that everyone 6 months of age and older get a seasonal flu vaccine.</a:t>
            </a:r>
          </a:p>
          <a:p>
            <a:pPr marL="457200" indent="-457200" algn="just">
              <a:buFont typeface="Arial" panose="020B0604020202020204" pitchFamily="34" charset="0"/>
              <a:buChar char="•"/>
            </a:pPr>
            <a:r>
              <a:rPr lang="en-US" sz="2800" dirty="0"/>
              <a:t>Only those younger than 6 months of age or those with a severe, life threatening allergy to the flu vaccine/any of it’s ingredients should avoid getting a flu vaccine. </a:t>
            </a:r>
            <a:endParaRPr lang="en-US" dirty="0"/>
          </a:p>
        </p:txBody>
      </p:sp>
      <p:sp>
        <p:nvSpPr>
          <p:cNvPr id="2" name="TextBox 1">
            <a:extLst>
              <a:ext uri="{FF2B5EF4-FFF2-40B4-BE49-F238E27FC236}">
                <a16:creationId xmlns:a16="http://schemas.microsoft.com/office/drawing/2014/main" id="{BC6D713B-B0CB-8B4D-9C9C-7ED18BB73CD5}"/>
              </a:ext>
            </a:extLst>
          </p:cNvPr>
          <p:cNvSpPr txBox="1"/>
          <p:nvPr/>
        </p:nvSpPr>
        <p:spPr>
          <a:xfrm>
            <a:off x="22877758" y="14874185"/>
            <a:ext cx="8913440" cy="2739211"/>
          </a:xfrm>
          <a:prstGeom prst="rect">
            <a:avLst/>
          </a:prstGeom>
          <a:noFill/>
        </p:spPr>
        <p:txBody>
          <a:bodyPr wrap="square" rtlCol="0">
            <a:spAutoFit/>
          </a:bodyPr>
          <a:lstStyle/>
          <a:p>
            <a:r>
              <a:rPr lang="en-US" sz="2400" dirty="0"/>
              <a:t>The Worcester Flu Vaccination Clinics have been in operation for 4 years, yet vaccination rates have not increased over the past 3 years. We hope to increase vaccination rates by:</a:t>
            </a:r>
          </a:p>
          <a:p>
            <a:pPr marL="342900" indent="-342900">
              <a:buFont typeface="Arial" panose="020B0604020202020204" pitchFamily="34" charset="0"/>
              <a:buChar char="•"/>
            </a:pPr>
            <a:r>
              <a:rPr lang="en-US" sz="2400" dirty="0"/>
              <a:t>Promoting the clinics at “Know Your School Night” and “Kindergarten Kickoff” with informational handouts. </a:t>
            </a:r>
          </a:p>
          <a:p>
            <a:pPr marL="342900" indent="-342900">
              <a:buFont typeface="Arial" panose="020B0604020202020204" pitchFamily="34" charset="0"/>
              <a:buChar char="•"/>
            </a:pPr>
            <a:r>
              <a:rPr lang="en-US" sz="2400" dirty="0"/>
              <a:t>Simplifying consent forms sent home to parents. </a:t>
            </a:r>
            <a:endParaRPr lang="en-US" sz="2000" dirty="0"/>
          </a:p>
          <a:p>
            <a:pPr marL="685800" indent="-685800">
              <a:buFont typeface="Arial" panose="020B0604020202020204" pitchFamily="34" charset="0"/>
              <a:buChar char="•"/>
            </a:pPr>
            <a:endParaRPr lang="en-US" sz="2800" dirty="0"/>
          </a:p>
        </p:txBody>
      </p:sp>
      <p:sp>
        <p:nvSpPr>
          <p:cNvPr id="3" name="TextBox 2">
            <a:extLst>
              <a:ext uri="{FF2B5EF4-FFF2-40B4-BE49-F238E27FC236}">
                <a16:creationId xmlns:a16="http://schemas.microsoft.com/office/drawing/2014/main" id="{1A3738E8-C7A5-D74B-8A85-68DCEFF51BAC}"/>
              </a:ext>
            </a:extLst>
          </p:cNvPr>
          <p:cNvSpPr txBox="1"/>
          <p:nvPr/>
        </p:nvSpPr>
        <p:spPr>
          <a:xfrm>
            <a:off x="22785400" y="11805334"/>
            <a:ext cx="9098159" cy="2677656"/>
          </a:xfrm>
          <a:prstGeom prst="rect">
            <a:avLst/>
          </a:prstGeom>
          <a:noFill/>
        </p:spPr>
        <p:txBody>
          <a:bodyPr wrap="square" rtlCol="0">
            <a:spAutoFit/>
          </a:bodyPr>
          <a:lstStyle/>
          <a:p>
            <a:pPr marL="685800" indent="-685800">
              <a:buFont typeface="Arial" panose="020B0604020202020204" pitchFamily="34" charset="0"/>
              <a:buChar char="•"/>
            </a:pPr>
            <a:r>
              <a:rPr lang="en-US" sz="2400" dirty="0"/>
              <a:t>Last year, 1,174/25,076 students received injections from our clinics (4.7% vaccination rate).</a:t>
            </a:r>
          </a:p>
          <a:p>
            <a:pPr marL="685800" indent="-685800">
              <a:buFont typeface="Arial" panose="020B0604020202020204" pitchFamily="34" charset="0"/>
              <a:buChar char="•"/>
            </a:pPr>
            <a:r>
              <a:rPr lang="en-US" sz="2400" dirty="0"/>
              <a:t>We assume the majority of students are receiving vaccines elsewhere (PCP office, CVS, etc.) </a:t>
            </a:r>
          </a:p>
          <a:p>
            <a:pPr marL="685800" indent="-685800">
              <a:buFont typeface="Arial" panose="020B0604020202020204" pitchFamily="34" charset="0"/>
              <a:buChar char="•"/>
            </a:pPr>
            <a:r>
              <a:rPr lang="en-US" sz="2400" dirty="0"/>
              <a:t>A goal for future years is to determine where exactly students are receiving their flu vaccines, if at all. </a:t>
            </a:r>
          </a:p>
          <a:p>
            <a:pPr marL="685800" indent="-685800">
              <a:buFont typeface="Arial" panose="020B0604020202020204" pitchFamily="34" charset="0"/>
              <a:buChar char="•"/>
            </a:pPr>
            <a:endParaRPr lang="en-US" sz="2400" dirty="0"/>
          </a:p>
        </p:txBody>
      </p:sp>
      <p:sp>
        <p:nvSpPr>
          <p:cNvPr id="35" name="Google Shape;132;p7">
            <a:extLst>
              <a:ext uri="{FF2B5EF4-FFF2-40B4-BE49-F238E27FC236}">
                <a16:creationId xmlns:a16="http://schemas.microsoft.com/office/drawing/2014/main" id="{A5A27E17-67C8-0549-AC20-E75FB73C111A}"/>
              </a:ext>
            </a:extLst>
          </p:cNvPr>
          <p:cNvSpPr txBox="1">
            <a:spLocks/>
          </p:cNvSpPr>
          <p:nvPr/>
        </p:nvSpPr>
        <p:spPr>
          <a:xfrm>
            <a:off x="22244978" y="14300649"/>
            <a:ext cx="10179000" cy="720360"/>
          </a:xfrm>
          <a:prstGeom prst="rect">
            <a:avLst/>
          </a:prstGeom>
          <a:noFill/>
          <a:ln>
            <a:noFill/>
          </a:ln>
        </p:spPr>
        <p:txBody>
          <a:bodyPr spcFirstLastPara="1" wrap="square" lIns="87570" tIns="87570" rIns="87570" bIns="87570" anchor="ctr" anchorCtr="0">
            <a:noAutofit/>
          </a:bodyPr>
          <a:lstStyle>
            <a:defPPr marR="0" lvl="0" algn="l" rtl="0">
              <a:lnSpc>
                <a:spcPct val="100000"/>
              </a:lnSpc>
              <a:spcBef>
                <a:spcPts val="0"/>
              </a:spcBef>
              <a:spcAft>
                <a:spcPts val="0"/>
              </a:spcAft>
            </a:defPPr>
            <a:lvl1pPr marL="1645920" marR="0" lvl="0" indent="-822960" algn="ctr" rtl="0">
              <a:lnSpc>
                <a:spcPct val="100000"/>
              </a:lnSpc>
              <a:spcBef>
                <a:spcPts val="360"/>
              </a:spcBef>
              <a:spcAft>
                <a:spcPts val="0"/>
              </a:spcAft>
              <a:buClr>
                <a:srgbClr val="2C3F71"/>
              </a:buClr>
              <a:buSzPts val="400"/>
              <a:buFont typeface="Arial"/>
              <a:buNone/>
              <a:defRPr sz="2520" b="1" i="0" u="sng" strike="noStrike" cap="none">
                <a:solidFill>
                  <a:srgbClr val="2C3F71"/>
                </a:solidFill>
                <a:latin typeface="Calibri"/>
                <a:ea typeface="Calibri"/>
                <a:cs typeface="Calibri"/>
                <a:sym typeface="Calibri"/>
              </a:defRPr>
            </a:lvl1pPr>
            <a:lvl2pPr marL="3291840" marR="0" lvl="1" indent="-1394460" algn="l" rtl="0">
              <a:lnSpc>
                <a:spcPct val="100000"/>
              </a:lnSpc>
              <a:spcBef>
                <a:spcPts val="1800"/>
              </a:spcBef>
              <a:spcAft>
                <a:spcPts val="0"/>
              </a:spcAft>
              <a:buClr>
                <a:schemeClr val="dk1"/>
              </a:buClr>
              <a:buSzPts val="2500"/>
              <a:buFont typeface="Arial"/>
              <a:buChar char="–"/>
              <a:defRPr sz="9000" b="0" i="0" u="none" strike="noStrike" cap="none">
                <a:solidFill>
                  <a:schemeClr val="dk1"/>
                </a:solidFill>
                <a:latin typeface="Calibri"/>
                <a:ea typeface="Calibri"/>
                <a:cs typeface="Calibri"/>
                <a:sym typeface="Calibri"/>
              </a:defRPr>
            </a:lvl2pPr>
            <a:lvl3pPr marL="4937760" marR="0" lvl="2" indent="-1325880" algn="l" rtl="0">
              <a:lnSpc>
                <a:spcPct val="100000"/>
              </a:lnSpc>
              <a:spcBef>
                <a:spcPts val="1440"/>
              </a:spcBef>
              <a:spcAft>
                <a:spcPts val="0"/>
              </a:spcAft>
              <a:buClr>
                <a:schemeClr val="dk1"/>
              </a:buClr>
              <a:buSzPts val="2200"/>
              <a:buFont typeface="Arial"/>
              <a:buChar char="•"/>
              <a:defRPr sz="7920" b="0" i="0" u="none" strike="noStrike" cap="none">
                <a:solidFill>
                  <a:schemeClr val="dk1"/>
                </a:solidFill>
                <a:latin typeface="Calibri"/>
                <a:ea typeface="Calibri"/>
                <a:cs typeface="Calibri"/>
                <a:sym typeface="Calibri"/>
              </a:defRPr>
            </a:lvl3pPr>
            <a:lvl4pPr marL="6583680" marR="0" lvl="3" indent="-1234440" algn="l" rtl="0">
              <a:lnSpc>
                <a:spcPct val="100000"/>
              </a:lnSpc>
              <a:spcBef>
                <a:spcPts val="1440"/>
              </a:spcBef>
              <a:spcAft>
                <a:spcPts val="0"/>
              </a:spcAft>
              <a:buClr>
                <a:schemeClr val="dk1"/>
              </a:buClr>
              <a:buSzPts val="1800"/>
              <a:buFont typeface="Arial"/>
              <a:buChar char="–"/>
              <a:defRPr sz="6480" b="0" i="0" u="none" strike="noStrike" cap="none">
                <a:solidFill>
                  <a:schemeClr val="dk1"/>
                </a:solidFill>
                <a:latin typeface="Calibri"/>
                <a:ea typeface="Calibri"/>
                <a:cs typeface="Calibri"/>
                <a:sym typeface="Calibri"/>
              </a:defRPr>
            </a:lvl4pPr>
            <a:lvl5pPr marL="8229600" marR="0" lvl="4" indent="-1234440" algn="l" rtl="0">
              <a:lnSpc>
                <a:spcPct val="100000"/>
              </a:lnSpc>
              <a:spcBef>
                <a:spcPts val="1440"/>
              </a:spcBef>
              <a:spcAft>
                <a:spcPts val="0"/>
              </a:spcAft>
              <a:buClr>
                <a:schemeClr val="dk1"/>
              </a:buClr>
              <a:buSzPts val="1800"/>
              <a:buFont typeface="Arial"/>
              <a:buChar char="»"/>
              <a:defRPr sz="6480" b="0" i="0" u="none" strike="noStrike" cap="none">
                <a:solidFill>
                  <a:schemeClr val="dk1"/>
                </a:solidFill>
                <a:latin typeface="Calibri"/>
                <a:ea typeface="Calibri"/>
                <a:cs typeface="Calibri"/>
                <a:sym typeface="Calibri"/>
              </a:defRPr>
            </a:lvl5pPr>
            <a:lvl6pPr marL="9875520" marR="0" lvl="5" indent="-1234440" algn="l" rtl="0">
              <a:lnSpc>
                <a:spcPct val="100000"/>
              </a:lnSpc>
              <a:spcBef>
                <a:spcPts val="1440"/>
              </a:spcBef>
              <a:spcAft>
                <a:spcPts val="0"/>
              </a:spcAft>
              <a:buClr>
                <a:schemeClr val="dk1"/>
              </a:buClr>
              <a:buSzPts val="1800"/>
              <a:buFont typeface="Arial"/>
              <a:buChar char="•"/>
              <a:defRPr sz="6480" b="0" i="0" u="none" strike="noStrike" cap="none">
                <a:solidFill>
                  <a:schemeClr val="dk1"/>
                </a:solidFill>
                <a:latin typeface="Calibri"/>
                <a:ea typeface="Calibri"/>
                <a:cs typeface="Calibri"/>
                <a:sym typeface="Calibri"/>
              </a:defRPr>
            </a:lvl6pPr>
            <a:lvl7pPr marL="11521440" marR="0" lvl="6" indent="-1234440" algn="l" rtl="0">
              <a:lnSpc>
                <a:spcPct val="100000"/>
              </a:lnSpc>
              <a:spcBef>
                <a:spcPts val="1440"/>
              </a:spcBef>
              <a:spcAft>
                <a:spcPts val="0"/>
              </a:spcAft>
              <a:buClr>
                <a:schemeClr val="dk1"/>
              </a:buClr>
              <a:buSzPts val="1800"/>
              <a:buFont typeface="Arial"/>
              <a:buChar char="•"/>
              <a:defRPr sz="6480" b="0" i="0" u="none" strike="noStrike" cap="none">
                <a:solidFill>
                  <a:schemeClr val="dk1"/>
                </a:solidFill>
                <a:latin typeface="Calibri"/>
                <a:ea typeface="Calibri"/>
                <a:cs typeface="Calibri"/>
                <a:sym typeface="Calibri"/>
              </a:defRPr>
            </a:lvl7pPr>
            <a:lvl8pPr marL="13167360" marR="0" lvl="7" indent="-1234440" algn="l" rtl="0">
              <a:lnSpc>
                <a:spcPct val="100000"/>
              </a:lnSpc>
              <a:spcBef>
                <a:spcPts val="1440"/>
              </a:spcBef>
              <a:spcAft>
                <a:spcPts val="0"/>
              </a:spcAft>
              <a:buClr>
                <a:schemeClr val="dk1"/>
              </a:buClr>
              <a:buSzPts val="1800"/>
              <a:buFont typeface="Arial"/>
              <a:buChar char="•"/>
              <a:defRPr sz="6480" b="0" i="0" u="none" strike="noStrike" cap="none">
                <a:solidFill>
                  <a:schemeClr val="dk1"/>
                </a:solidFill>
                <a:latin typeface="Calibri"/>
                <a:ea typeface="Calibri"/>
                <a:cs typeface="Calibri"/>
                <a:sym typeface="Calibri"/>
              </a:defRPr>
            </a:lvl8pPr>
            <a:lvl9pPr marL="14813280" marR="0" lvl="8" indent="-1234440" algn="l" rtl="0">
              <a:lnSpc>
                <a:spcPct val="100000"/>
              </a:lnSpc>
              <a:spcBef>
                <a:spcPts val="1440"/>
              </a:spcBef>
              <a:spcAft>
                <a:spcPts val="0"/>
              </a:spcAft>
              <a:buClr>
                <a:schemeClr val="dk1"/>
              </a:buClr>
              <a:buSzPts val="1800"/>
              <a:buFont typeface="Arial"/>
              <a:buChar char="•"/>
              <a:defRPr sz="6480" b="0" i="0" u="none" strike="noStrike" cap="none">
                <a:solidFill>
                  <a:schemeClr val="dk1"/>
                </a:solidFill>
                <a:latin typeface="Calibri"/>
                <a:ea typeface="Calibri"/>
                <a:cs typeface="Calibri"/>
                <a:sym typeface="Calibri"/>
              </a:defRPr>
            </a:lvl9pPr>
          </a:lstStyle>
          <a:p>
            <a:pPr marL="0" indent="0">
              <a:spcBef>
                <a:spcPts val="0"/>
              </a:spcBef>
              <a:buClr>
                <a:schemeClr val="dk1"/>
              </a:buClr>
            </a:pPr>
            <a:r>
              <a:rPr lang="en-US" sz="3600" dirty="0"/>
              <a:t>Next Steps</a:t>
            </a:r>
            <a:endParaRPr lang="en-US" sz="1440" dirty="0"/>
          </a:p>
          <a:p>
            <a:pPr marL="0" indent="0">
              <a:spcBef>
                <a:spcPts val="0"/>
              </a:spcBef>
            </a:pPr>
            <a:endParaRPr lang="en-US" dirty="0"/>
          </a:p>
        </p:txBody>
      </p:sp>
    </p:spTree>
  </p:cSld>
  <p:clrMapOvr>
    <a:masterClrMapping/>
  </p:clrMapOvr>
</p:sld>
</file>

<file path=ppt/theme/theme1.xml><?xml version="1.0" encoding="utf-8"?>
<a:theme xmlns:a="http://schemas.openxmlformats.org/drawingml/2006/main" name="1_Classic 3 Columns">
  <a:themeElements>
    <a:clrScheme name="Metro">
      <a:dk1>
        <a:srgbClr val="000000"/>
      </a:dk1>
      <a:lt1>
        <a:srgbClr val="FFFFFF"/>
      </a:lt1>
      <a:dk2>
        <a:srgbClr val="4E5B6F"/>
      </a:dk2>
      <a:lt2>
        <a:srgbClr val="D6ECFF"/>
      </a:lt2>
      <a:accent1>
        <a:srgbClr val="7FD13B"/>
      </a:accent1>
      <a:accent2>
        <a:srgbClr val="EA157A"/>
      </a:accent2>
      <a:accent3>
        <a:srgbClr val="FEB80A"/>
      </a:accent3>
      <a:accent4>
        <a:srgbClr val="00ADDC"/>
      </a:accent4>
      <a:accent5>
        <a:srgbClr val="738AC8"/>
      </a:accent5>
      <a:accent6>
        <a:srgbClr val="1AB39F"/>
      </a:accent6>
      <a:hlink>
        <a:srgbClr val="EB8803"/>
      </a:hlink>
      <a:folHlink>
        <a:srgbClr val="5F7791"/>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Classic 3 Columns">
  <a:themeElements>
    <a:clrScheme name="Metro">
      <a:dk1>
        <a:srgbClr val="000000"/>
      </a:dk1>
      <a:lt1>
        <a:srgbClr val="FFFFFF"/>
      </a:lt1>
      <a:dk2>
        <a:srgbClr val="4E5B6F"/>
      </a:dk2>
      <a:lt2>
        <a:srgbClr val="D6ECFF"/>
      </a:lt2>
      <a:accent1>
        <a:srgbClr val="7FD13B"/>
      </a:accent1>
      <a:accent2>
        <a:srgbClr val="EA157A"/>
      </a:accent2>
      <a:accent3>
        <a:srgbClr val="FEB80A"/>
      </a:accent3>
      <a:accent4>
        <a:srgbClr val="00ADDC"/>
      </a:accent4>
      <a:accent5>
        <a:srgbClr val="738AC8"/>
      </a:accent5>
      <a:accent6>
        <a:srgbClr val="1AB39F"/>
      </a:accent6>
      <a:hlink>
        <a:srgbClr val="EB8803"/>
      </a:hlink>
      <a:folHlink>
        <a:srgbClr val="5F7791"/>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312</TotalTime>
  <Words>707</Words>
  <Application>Microsoft Macintosh PowerPoint</Application>
  <PresentationFormat>Custom</PresentationFormat>
  <Paragraphs>150</Paragraphs>
  <Slides>1</Slides>
  <Notes>1</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1</vt:i4>
      </vt:variant>
    </vt:vector>
  </HeadingPairs>
  <TitlesOfParts>
    <vt:vector size="8" baseType="lpstr">
      <vt:lpstr>Trebuchet MS</vt:lpstr>
      <vt:lpstr>Times New Roman</vt:lpstr>
      <vt:lpstr>Calibri</vt:lpstr>
      <vt:lpstr>Arial</vt:lpstr>
      <vt:lpstr>Helvetica Neue</vt:lpstr>
      <vt:lpstr>1_Classic 3 Columns</vt:lpstr>
      <vt:lpstr>1_Classic 3 Columns</vt:lpstr>
      <vt:lpstr>PowerPoint Presentation</vt:lpstr>
    </vt:vector>
  </TitlesOfParts>
  <LinksUpToDate>false</LinksUpToDate>
  <SharedDoc>false</SharedDoc>
  <HyperlinksChanged>false</HyperlinksChanged>
  <AppVersion>16.0015</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cp:lastModifiedBy>Rice, Shauna</cp:lastModifiedBy>
  <cp:revision>29</cp:revision>
  <dcterms:modified xsi:type="dcterms:W3CDTF">2018-08-08T14:38:06Z</dcterms:modified>
</cp:coreProperties>
</file>