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/>
    <p:restoredTop sz="94673"/>
  </p:normalViewPr>
  <p:slideViewPr>
    <p:cSldViewPr snapToGrid="0" snapToObjects="1">
      <p:cViewPr>
        <p:scale>
          <a:sx n="40" d="100"/>
          <a:sy n="40" d="100"/>
        </p:scale>
        <p:origin x="7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e, Abigail" userId="63ce378b-d6c1-45da-a581-20e3d2f8a189" providerId="ADAL" clId="{9D8F4D28-9761-5648-A85F-00DFAF2CF1BA}"/>
    <pc:docChg chg="undo redo custSel modSld">
      <pc:chgData name="Bose, Abigail" userId="63ce378b-d6c1-45da-a581-20e3d2f8a189" providerId="ADAL" clId="{9D8F4D28-9761-5648-A85F-00DFAF2CF1BA}" dt="2018-08-10T14:16:33.201" v="3854" actId="478"/>
      <pc:docMkLst>
        <pc:docMk/>
      </pc:docMkLst>
      <pc:sldChg chg="addSp delSp modSp modNotesTx">
        <pc:chgData name="Bose, Abigail" userId="63ce378b-d6c1-45da-a581-20e3d2f8a189" providerId="ADAL" clId="{9D8F4D28-9761-5648-A85F-00DFAF2CF1BA}" dt="2018-08-10T14:16:33.201" v="3854" actId="478"/>
        <pc:sldMkLst>
          <pc:docMk/>
          <pc:sldMk cId="925548320" sldId="256"/>
        </pc:sldMkLst>
        <pc:spChg chg="add del mod">
          <ac:chgData name="Bose, Abigail" userId="63ce378b-d6c1-45da-a581-20e3d2f8a189" providerId="ADAL" clId="{9D8F4D28-9761-5648-A85F-00DFAF2CF1BA}" dt="2018-08-06T02:56:09.640" v="1660"/>
          <ac:spMkLst>
            <pc:docMk/>
            <pc:sldMk cId="925548320" sldId="256"/>
            <ac:spMk id="2" creationId="{39DC47AB-1D6A-2949-8427-88F6FB7F25CA}"/>
          </ac:spMkLst>
        </pc:spChg>
        <pc:spChg chg="add del mod">
          <ac:chgData name="Bose, Abigail" userId="63ce378b-d6c1-45da-a581-20e3d2f8a189" providerId="ADAL" clId="{9D8F4D28-9761-5648-A85F-00DFAF2CF1BA}" dt="2018-08-05T18:20:43.908" v="520"/>
          <ac:spMkLst>
            <pc:docMk/>
            <pc:sldMk cId="925548320" sldId="256"/>
            <ac:spMk id="2" creationId="{757CCF00-9783-8043-B468-9D9BABF11D5B}"/>
          </ac:spMkLst>
        </pc:spChg>
        <pc:spChg chg="add mod">
          <ac:chgData name="Bose, Abigail" userId="63ce378b-d6c1-45da-a581-20e3d2f8a189" providerId="ADAL" clId="{9D8F4D28-9761-5648-A85F-00DFAF2CF1BA}" dt="2018-08-10T13:37:18.402" v="3668" actId="1076"/>
          <ac:spMkLst>
            <pc:docMk/>
            <pc:sldMk cId="925548320" sldId="256"/>
            <ac:spMk id="3" creationId="{6F7B515E-D35B-6848-B0CB-F994757956FC}"/>
          </ac:spMkLst>
        </pc:spChg>
        <pc:spChg chg="mod">
          <ac:chgData name="Bose, Abigail" userId="63ce378b-d6c1-45da-a581-20e3d2f8a189" providerId="ADAL" clId="{9D8F4D28-9761-5648-A85F-00DFAF2CF1BA}" dt="2018-08-06T14:11:49.570" v="1888" actId="1076"/>
          <ac:spMkLst>
            <pc:docMk/>
            <pc:sldMk cId="925548320" sldId="256"/>
            <ac:spMk id="4" creationId="{44B266D5-5E9F-5B4A-A353-CFCFE2FA2EF9}"/>
          </ac:spMkLst>
        </pc:spChg>
        <pc:spChg chg="add mod">
          <ac:chgData name="Bose, Abigail" userId="63ce378b-d6c1-45da-a581-20e3d2f8a189" providerId="ADAL" clId="{9D8F4D28-9761-5648-A85F-00DFAF2CF1BA}" dt="2018-08-10T14:09:11.476" v="3819" actId="14100"/>
          <ac:spMkLst>
            <pc:docMk/>
            <pc:sldMk cId="925548320" sldId="256"/>
            <ac:spMk id="5" creationId="{0B4BDACB-8C78-9647-82C2-943F85A68861}"/>
          </ac:spMkLst>
        </pc:spChg>
        <pc:spChg chg="add mod">
          <ac:chgData name="Bose, Abigail" userId="63ce378b-d6c1-45da-a581-20e3d2f8a189" providerId="ADAL" clId="{9D8F4D28-9761-5648-A85F-00DFAF2CF1BA}" dt="2018-08-10T14:16:20.086" v="3852" actId="14100"/>
          <ac:spMkLst>
            <pc:docMk/>
            <pc:sldMk cId="925548320" sldId="256"/>
            <ac:spMk id="6" creationId="{20CA79C1-B2A7-A24B-BD1A-7AC917C61789}"/>
          </ac:spMkLst>
        </pc:spChg>
        <pc:spChg chg="add mod">
          <ac:chgData name="Bose, Abigail" userId="63ce378b-d6c1-45da-a581-20e3d2f8a189" providerId="ADAL" clId="{9D8F4D28-9761-5648-A85F-00DFAF2CF1BA}" dt="2018-08-10T13:50:24.800" v="3715" actId="14100"/>
          <ac:spMkLst>
            <pc:docMk/>
            <pc:sldMk cId="925548320" sldId="256"/>
            <ac:spMk id="7" creationId="{54F8DBB6-8E1C-1A4A-866E-AA40153CEB57}"/>
          </ac:spMkLst>
        </pc:spChg>
        <pc:spChg chg="add mod">
          <ac:chgData name="Bose, Abigail" userId="63ce378b-d6c1-45da-a581-20e3d2f8a189" providerId="ADAL" clId="{9D8F4D28-9761-5648-A85F-00DFAF2CF1BA}" dt="2018-08-10T13:37:10.902" v="3667" actId="1076"/>
          <ac:spMkLst>
            <pc:docMk/>
            <pc:sldMk cId="925548320" sldId="256"/>
            <ac:spMk id="8" creationId="{0D82C6B6-D336-6444-9886-E9A549D8CFD6}"/>
          </ac:spMkLst>
        </pc:spChg>
        <pc:spChg chg="add mod">
          <ac:chgData name="Bose, Abigail" userId="63ce378b-d6c1-45da-a581-20e3d2f8a189" providerId="ADAL" clId="{9D8F4D28-9761-5648-A85F-00DFAF2CF1BA}" dt="2018-08-10T13:37:04.627" v="3666" actId="1076"/>
          <ac:spMkLst>
            <pc:docMk/>
            <pc:sldMk cId="925548320" sldId="256"/>
            <ac:spMk id="9" creationId="{643B5554-60B5-6F41-B9CF-21D81604BEF1}"/>
          </ac:spMkLst>
        </pc:spChg>
        <pc:spChg chg="add mod">
          <ac:chgData name="Bose, Abigail" userId="63ce378b-d6c1-45da-a581-20e3d2f8a189" providerId="ADAL" clId="{9D8F4D28-9761-5648-A85F-00DFAF2CF1BA}" dt="2018-08-10T13:58:03.492" v="3746" actId="14100"/>
          <ac:spMkLst>
            <pc:docMk/>
            <pc:sldMk cId="925548320" sldId="256"/>
            <ac:spMk id="10" creationId="{0CCE54D2-6990-474A-9A95-9D9235F65079}"/>
          </ac:spMkLst>
        </pc:spChg>
        <pc:spChg chg="add del mod">
          <ac:chgData name="Bose, Abigail" userId="63ce378b-d6c1-45da-a581-20e3d2f8a189" providerId="ADAL" clId="{9D8F4D28-9761-5648-A85F-00DFAF2CF1BA}" dt="2018-08-05T18:52:45.694" v="567" actId="478"/>
          <ac:spMkLst>
            <pc:docMk/>
            <pc:sldMk cId="925548320" sldId="256"/>
            <ac:spMk id="11" creationId="{CF2DAA55-ED1A-5247-9C6D-7469F2641EDC}"/>
          </ac:spMkLst>
        </pc:spChg>
        <pc:spChg chg="add mod">
          <ac:chgData name="Bose, Abigail" userId="63ce378b-d6c1-45da-a581-20e3d2f8a189" providerId="ADAL" clId="{9D8F4D28-9761-5648-A85F-00DFAF2CF1BA}" dt="2018-08-10T14:16:14.492" v="3851" actId="1076"/>
          <ac:spMkLst>
            <pc:docMk/>
            <pc:sldMk cId="925548320" sldId="256"/>
            <ac:spMk id="11" creationId="{5E0FDC03-6041-5340-80E8-1AAC251C2E45}"/>
          </ac:spMkLst>
        </pc:spChg>
        <pc:spChg chg="add mod">
          <ac:chgData name="Bose, Abigail" userId="63ce378b-d6c1-45da-a581-20e3d2f8a189" providerId="ADAL" clId="{9D8F4D28-9761-5648-A85F-00DFAF2CF1BA}" dt="2018-08-10T13:56:21.009" v="3737" actId="1076"/>
          <ac:spMkLst>
            <pc:docMk/>
            <pc:sldMk cId="925548320" sldId="256"/>
            <ac:spMk id="14" creationId="{CCCD3EF0-B4BF-8B4E-8305-4DCA51E057B3}"/>
          </ac:spMkLst>
        </pc:spChg>
        <pc:spChg chg="add del">
          <ac:chgData name="Bose, Abigail" userId="63ce378b-d6c1-45da-a581-20e3d2f8a189" providerId="ADAL" clId="{9D8F4D28-9761-5648-A85F-00DFAF2CF1BA}" dt="2018-08-05T18:52:36.275" v="564"/>
          <ac:spMkLst>
            <pc:docMk/>
            <pc:sldMk cId="925548320" sldId="256"/>
            <ac:spMk id="14" creationId="{348ABED1-5D45-554D-8A21-246843FDF8D4}"/>
          </ac:spMkLst>
        </pc:spChg>
        <pc:spChg chg="add del">
          <ac:chgData name="Bose, Abigail" userId="63ce378b-d6c1-45da-a581-20e3d2f8a189" providerId="ADAL" clId="{9D8F4D28-9761-5648-A85F-00DFAF2CF1BA}" dt="2018-08-05T18:52:43" v="566"/>
          <ac:spMkLst>
            <pc:docMk/>
            <pc:sldMk cId="925548320" sldId="256"/>
            <ac:spMk id="15" creationId="{E4405744-6742-1E43-96CC-F8249BB91B32}"/>
          </ac:spMkLst>
        </pc:spChg>
        <pc:spChg chg="add del mod">
          <ac:chgData name="Bose, Abigail" userId="63ce378b-d6c1-45da-a581-20e3d2f8a189" providerId="ADAL" clId="{9D8F4D28-9761-5648-A85F-00DFAF2CF1BA}" dt="2018-08-06T14:39:32.756" v="2106"/>
          <ac:spMkLst>
            <pc:docMk/>
            <pc:sldMk cId="925548320" sldId="256"/>
            <ac:spMk id="15" creationId="{640088BA-AA7E-A142-8AD6-33749E09722E}"/>
          </ac:spMkLst>
        </pc:spChg>
        <pc:spChg chg="add del mod">
          <ac:chgData name="Bose, Abigail" userId="63ce378b-d6c1-45da-a581-20e3d2f8a189" providerId="ADAL" clId="{9D8F4D28-9761-5648-A85F-00DFAF2CF1BA}" dt="2018-08-06T14:40:06.493" v="2132" actId="478"/>
          <ac:spMkLst>
            <pc:docMk/>
            <pc:sldMk cId="925548320" sldId="256"/>
            <ac:spMk id="16" creationId="{065E0F04-B42A-4040-91B4-ADB586A7C0FF}"/>
          </ac:spMkLst>
        </pc:spChg>
        <pc:spChg chg="add del mod">
          <ac:chgData name="Bose, Abigail" userId="63ce378b-d6c1-45da-a581-20e3d2f8a189" providerId="ADAL" clId="{9D8F4D28-9761-5648-A85F-00DFAF2CF1BA}" dt="2018-07-30T02:02:00.860" v="261" actId="478"/>
          <ac:spMkLst>
            <pc:docMk/>
            <pc:sldMk cId="925548320" sldId="256"/>
            <ac:spMk id="16" creationId="{AF9A3CF4-517C-3040-9E82-D7D3B4583119}"/>
          </ac:spMkLst>
        </pc:spChg>
        <pc:spChg chg="add del mod">
          <ac:chgData name="Bose, Abigail" userId="63ce378b-d6c1-45da-a581-20e3d2f8a189" providerId="ADAL" clId="{9D8F4D28-9761-5648-A85F-00DFAF2CF1BA}" dt="2018-08-05T18:53:24.051" v="576" actId="478"/>
          <ac:spMkLst>
            <pc:docMk/>
            <pc:sldMk cId="925548320" sldId="256"/>
            <ac:spMk id="16" creationId="{911880FA-7AF5-0340-9311-A6DA9A961351}"/>
          </ac:spMkLst>
        </pc:spChg>
        <pc:spChg chg="add del mod">
          <ac:chgData name="Bose, Abigail" userId="63ce378b-d6c1-45da-a581-20e3d2f8a189" providerId="ADAL" clId="{9D8F4D28-9761-5648-A85F-00DFAF2CF1BA}" dt="2018-08-05T18:53:00.756" v="572"/>
          <ac:spMkLst>
            <pc:docMk/>
            <pc:sldMk cId="925548320" sldId="256"/>
            <ac:spMk id="17" creationId="{F4C3FBCB-5D97-6342-BB37-C1040AD9D186}"/>
          </ac:spMkLst>
        </pc:spChg>
        <pc:spChg chg="add mod">
          <ac:chgData name="Bose, Abigail" userId="63ce378b-d6c1-45da-a581-20e3d2f8a189" providerId="ADAL" clId="{9D8F4D28-9761-5648-A85F-00DFAF2CF1BA}" dt="2018-08-10T14:15:54.925" v="3846" actId="14100"/>
          <ac:spMkLst>
            <pc:docMk/>
            <pc:sldMk cId="925548320" sldId="256"/>
            <ac:spMk id="17" creationId="{C29A7A27-83CD-3543-A939-815D79E8EAEB}"/>
          </ac:spMkLst>
        </pc:spChg>
        <pc:spChg chg="add del mod">
          <ac:chgData name="Bose, Abigail" userId="63ce378b-d6c1-45da-a581-20e3d2f8a189" providerId="ADAL" clId="{9D8F4D28-9761-5648-A85F-00DFAF2CF1BA}" dt="2018-08-05T18:53:24.051" v="576" actId="478"/>
          <ac:spMkLst>
            <pc:docMk/>
            <pc:sldMk cId="925548320" sldId="256"/>
            <ac:spMk id="18" creationId="{E3E39572-5442-8C48-93C7-F0B958BFF578}"/>
          </ac:spMkLst>
        </pc:spChg>
        <pc:spChg chg="add mod">
          <ac:chgData name="Bose, Abigail" userId="63ce378b-d6c1-45da-a581-20e3d2f8a189" providerId="ADAL" clId="{9D8F4D28-9761-5648-A85F-00DFAF2CF1BA}" dt="2018-08-10T14:15:59.223" v="3847" actId="14100"/>
          <ac:spMkLst>
            <pc:docMk/>
            <pc:sldMk cId="925548320" sldId="256"/>
            <ac:spMk id="18" creationId="{2F2D4EE1-8804-144B-BEAC-9C08126D31D5}"/>
          </ac:spMkLst>
        </pc:spChg>
        <pc:spChg chg="add mod">
          <ac:chgData name="Bose, Abigail" userId="63ce378b-d6c1-45da-a581-20e3d2f8a189" providerId="ADAL" clId="{9D8F4D28-9761-5648-A85F-00DFAF2CF1BA}" dt="2018-08-10T13:37:22.771" v="3669" actId="1076"/>
          <ac:spMkLst>
            <pc:docMk/>
            <pc:sldMk cId="925548320" sldId="256"/>
            <ac:spMk id="19" creationId="{065D2AA4-6447-8D4C-8DE3-332B6423FEA6}"/>
          </ac:spMkLst>
        </pc:spChg>
        <pc:spChg chg="add mod">
          <ac:chgData name="Bose, Abigail" userId="63ce378b-d6c1-45da-a581-20e3d2f8a189" providerId="ADAL" clId="{9D8F4D28-9761-5648-A85F-00DFAF2CF1BA}" dt="2018-08-10T14:15:41.949" v="3843" actId="14100"/>
          <ac:spMkLst>
            <pc:docMk/>
            <pc:sldMk cId="925548320" sldId="256"/>
            <ac:spMk id="20" creationId="{D8EF08DC-DEC5-F64A-973F-3F89460C8119}"/>
          </ac:spMkLst>
        </pc:spChg>
        <pc:spChg chg="add del mod">
          <ac:chgData name="Bose, Abigail" userId="63ce378b-d6c1-45da-a581-20e3d2f8a189" providerId="ADAL" clId="{9D8F4D28-9761-5648-A85F-00DFAF2CF1BA}" dt="2018-08-05T19:41:28.358" v="710"/>
          <ac:spMkLst>
            <pc:docMk/>
            <pc:sldMk cId="925548320" sldId="256"/>
            <ac:spMk id="21" creationId="{FF429056-A4BB-FB40-83D5-945E4208DA6D}"/>
          </ac:spMkLst>
        </pc:spChg>
        <pc:spChg chg="add mod">
          <ac:chgData name="Bose, Abigail" userId="63ce378b-d6c1-45da-a581-20e3d2f8a189" providerId="ADAL" clId="{9D8F4D28-9761-5648-A85F-00DFAF2CF1BA}" dt="2018-08-10T14:01:44.261" v="3778" actId="1076"/>
          <ac:spMkLst>
            <pc:docMk/>
            <pc:sldMk cId="925548320" sldId="256"/>
            <ac:spMk id="21" creationId="{88C7E657-4203-2940-9FA8-201DDF712ADA}"/>
          </ac:spMkLst>
        </pc:spChg>
        <pc:spChg chg="add mod">
          <ac:chgData name="Bose, Abigail" userId="63ce378b-d6c1-45da-a581-20e3d2f8a189" providerId="ADAL" clId="{9D8F4D28-9761-5648-A85F-00DFAF2CF1BA}" dt="2018-08-10T14:07:07.978" v="3804" actId="1076"/>
          <ac:spMkLst>
            <pc:docMk/>
            <pc:sldMk cId="925548320" sldId="256"/>
            <ac:spMk id="23" creationId="{C41EB4FA-F740-8E43-A3CB-53B18D56D98D}"/>
          </ac:spMkLst>
        </pc:spChg>
        <pc:spChg chg="add mod">
          <ac:chgData name="Bose, Abigail" userId="63ce378b-d6c1-45da-a581-20e3d2f8a189" providerId="ADAL" clId="{9D8F4D28-9761-5648-A85F-00DFAF2CF1BA}" dt="2018-08-10T14:01:37.452" v="3777" actId="1076"/>
          <ac:spMkLst>
            <pc:docMk/>
            <pc:sldMk cId="925548320" sldId="256"/>
            <ac:spMk id="25" creationId="{C2C6C4D6-85DE-9145-A96E-DA84BCFA6F09}"/>
          </ac:spMkLst>
        </pc:spChg>
        <pc:spChg chg="add mod">
          <ac:chgData name="Bose, Abigail" userId="63ce378b-d6c1-45da-a581-20e3d2f8a189" providerId="ADAL" clId="{9D8F4D28-9761-5648-A85F-00DFAF2CF1BA}" dt="2018-08-10T14:02:17.209" v="3779" actId="14100"/>
          <ac:spMkLst>
            <pc:docMk/>
            <pc:sldMk cId="925548320" sldId="256"/>
            <ac:spMk id="26" creationId="{366EED53-7AC9-A14D-9493-63D2E6772507}"/>
          </ac:spMkLst>
        </pc:spChg>
        <pc:spChg chg="add mod">
          <ac:chgData name="Bose, Abigail" userId="63ce378b-d6c1-45da-a581-20e3d2f8a189" providerId="ADAL" clId="{9D8F4D28-9761-5648-A85F-00DFAF2CF1BA}" dt="2018-08-10T14:02:24.784" v="3780" actId="14100"/>
          <ac:spMkLst>
            <pc:docMk/>
            <pc:sldMk cId="925548320" sldId="256"/>
            <ac:spMk id="27" creationId="{96920577-69FA-8649-93B7-66F3BCD1360E}"/>
          </ac:spMkLst>
        </pc:spChg>
        <pc:spChg chg="add mod">
          <ac:chgData name="Bose, Abigail" userId="63ce378b-d6c1-45da-a581-20e3d2f8a189" providerId="ADAL" clId="{9D8F4D28-9761-5648-A85F-00DFAF2CF1BA}" dt="2018-08-10T13:49:52.813" v="3714" actId="20577"/>
          <ac:spMkLst>
            <pc:docMk/>
            <pc:sldMk cId="925548320" sldId="256"/>
            <ac:spMk id="28" creationId="{7B0671C3-D233-644A-864A-92E81087727F}"/>
          </ac:spMkLst>
        </pc:spChg>
        <pc:spChg chg="add mod">
          <ac:chgData name="Bose, Abigail" userId="63ce378b-d6c1-45da-a581-20e3d2f8a189" providerId="ADAL" clId="{9D8F4D28-9761-5648-A85F-00DFAF2CF1BA}" dt="2018-08-10T14:15:48.111" v="3845" actId="1076"/>
          <ac:spMkLst>
            <pc:docMk/>
            <pc:sldMk cId="925548320" sldId="256"/>
            <ac:spMk id="30" creationId="{54A66EF1-5BDF-1C4E-A516-942B53213BCC}"/>
          </ac:spMkLst>
        </pc:spChg>
        <pc:spChg chg="add del mod">
          <ac:chgData name="Bose, Abigail" userId="63ce378b-d6c1-45da-a581-20e3d2f8a189" providerId="ADAL" clId="{9D8F4D28-9761-5648-A85F-00DFAF2CF1BA}" dt="2018-08-10T14:16:33.201" v="3854" actId="478"/>
          <ac:spMkLst>
            <pc:docMk/>
            <pc:sldMk cId="925548320" sldId="256"/>
            <ac:spMk id="32" creationId="{5950FAC4-48A4-DC44-825C-9B0B5B4B0914}"/>
          </ac:spMkLst>
        </pc:spChg>
        <pc:picChg chg="add mod">
          <ac:chgData name="Bose, Abigail" userId="63ce378b-d6c1-45da-a581-20e3d2f8a189" providerId="ADAL" clId="{9D8F4D28-9761-5648-A85F-00DFAF2CF1BA}" dt="2018-08-10T14:16:11.996" v="3850" actId="1076"/>
          <ac:picMkLst>
            <pc:docMk/>
            <pc:sldMk cId="925548320" sldId="256"/>
            <ac:picMk id="2" creationId="{845A3343-BC4A-6246-9486-AFB9C5BD63D1}"/>
          </ac:picMkLst>
        </pc:picChg>
        <pc:picChg chg="add del mod">
          <ac:chgData name="Bose, Abigail" userId="63ce378b-d6c1-45da-a581-20e3d2f8a189" providerId="ADAL" clId="{9D8F4D28-9761-5648-A85F-00DFAF2CF1BA}" dt="2018-07-30T01:48:44.707" v="184" actId="478"/>
          <ac:picMkLst>
            <pc:docMk/>
            <pc:sldMk cId="925548320" sldId="256"/>
            <ac:picMk id="11" creationId="{B40D43E8-BC0F-FA42-A2C6-8C7F7771BF64}"/>
          </ac:picMkLst>
        </pc:picChg>
        <pc:picChg chg="add mod modCrop">
          <ac:chgData name="Bose, Abigail" userId="63ce378b-d6c1-45da-a581-20e3d2f8a189" providerId="ADAL" clId="{9D8F4D28-9761-5648-A85F-00DFAF2CF1BA}" dt="2018-08-10T13:13:17.734" v="3631" actId="14100"/>
          <ac:picMkLst>
            <pc:docMk/>
            <pc:sldMk cId="925548320" sldId="256"/>
            <ac:picMk id="12" creationId="{9162EF32-5E15-0543-B640-0828F98D8CA9}"/>
          </ac:picMkLst>
        </pc:picChg>
        <pc:picChg chg="add mod">
          <ac:chgData name="Bose, Abigail" userId="63ce378b-d6c1-45da-a581-20e3d2f8a189" providerId="ADAL" clId="{9D8F4D28-9761-5648-A85F-00DFAF2CF1BA}" dt="2018-08-10T14:05:53.727" v="3802" actId="1035"/>
          <ac:picMkLst>
            <pc:docMk/>
            <pc:sldMk cId="925548320" sldId="256"/>
            <ac:picMk id="13" creationId="{ED11B83D-8A2D-6743-ADDF-3A6D38087369}"/>
          </ac:picMkLst>
        </pc:picChg>
        <pc:picChg chg="add mod">
          <ac:chgData name="Bose, Abigail" userId="63ce378b-d6c1-45da-a581-20e3d2f8a189" providerId="ADAL" clId="{9D8F4D28-9761-5648-A85F-00DFAF2CF1BA}" dt="2018-08-10T13:58:20.350" v="3749" actId="1076"/>
          <ac:picMkLst>
            <pc:docMk/>
            <pc:sldMk cId="925548320" sldId="256"/>
            <ac:picMk id="15" creationId="{BC424DC5-B699-4348-8602-81759F18643A}"/>
          </ac:picMkLst>
        </pc:picChg>
        <pc:picChg chg="add del mod">
          <ac:chgData name="Bose, Abigail" userId="63ce378b-d6c1-45da-a581-20e3d2f8a189" providerId="ADAL" clId="{9D8F4D28-9761-5648-A85F-00DFAF2CF1BA}" dt="2018-08-10T13:54:35.984" v="3721" actId="478"/>
          <ac:picMkLst>
            <pc:docMk/>
            <pc:sldMk cId="925548320" sldId="256"/>
            <ac:picMk id="16" creationId="{BE7672ED-D56B-D949-A6E2-5F8689A8427F}"/>
          </ac:picMkLst>
        </pc:picChg>
        <pc:picChg chg="add mod">
          <ac:chgData name="Bose, Abigail" userId="63ce378b-d6c1-45da-a581-20e3d2f8a189" providerId="ADAL" clId="{9D8F4D28-9761-5648-A85F-00DFAF2CF1BA}" dt="2018-08-10T14:09:01.341" v="3818" actId="1076"/>
          <ac:picMkLst>
            <pc:docMk/>
            <pc:sldMk cId="925548320" sldId="256"/>
            <ac:picMk id="22" creationId="{B16D28A7-BA73-E844-A79C-F163267A220E}"/>
          </ac:picMkLst>
        </pc:picChg>
        <pc:picChg chg="add mod">
          <ac:chgData name="Bose, Abigail" userId="63ce378b-d6c1-45da-a581-20e3d2f8a189" providerId="ADAL" clId="{9D8F4D28-9761-5648-A85F-00DFAF2CF1BA}" dt="2018-08-10T14:08:54.379" v="3817" actId="1076"/>
          <ac:picMkLst>
            <pc:docMk/>
            <pc:sldMk cId="925548320" sldId="256"/>
            <ac:picMk id="24" creationId="{622927BD-3F01-634B-9FC3-D5087296F5E9}"/>
          </ac:picMkLst>
        </pc:picChg>
        <pc:picChg chg="add mod modCrop">
          <ac:chgData name="Bose, Abigail" userId="63ce378b-d6c1-45da-a581-20e3d2f8a189" providerId="ADAL" clId="{9D8F4D28-9761-5648-A85F-00DFAF2CF1BA}" dt="2018-08-10T14:02:32.002" v="3781" actId="1076"/>
          <ac:picMkLst>
            <pc:docMk/>
            <pc:sldMk cId="925548320" sldId="256"/>
            <ac:picMk id="29" creationId="{55E9E1D4-D625-5B40-8ABA-4A0229329362}"/>
          </ac:picMkLst>
        </pc:picChg>
        <pc:picChg chg="add mod">
          <ac:chgData name="Bose, Abigail" userId="63ce378b-d6c1-45da-a581-20e3d2f8a189" providerId="ADAL" clId="{9D8F4D28-9761-5648-A85F-00DFAF2CF1BA}" dt="2018-08-10T14:08:50.483" v="3816" actId="1076"/>
          <ac:picMkLst>
            <pc:docMk/>
            <pc:sldMk cId="925548320" sldId="256"/>
            <ac:picMk id="31" creationId="{F565C476-C79C-7E47-AE95-1600F0C85FC2}"/>
          </ac:picMkLst>
        </pc:picChg>
        <pc:picChg chg="add del">
          <ac:chgData name="Bose, Abigail" userId="63ce378b-d6c1-45da-a581-20e3d2f8a189" providerId="ADAL" clId="{9D8F4D28-9761-5648-A85F-00DFAF2CF1BA}" dt="2018-08-05T18:52:36.275" v="564"/>
          <ac:picMkLst>
            <pc:docMk/>
            <pc:sldMk cId="925548320" sldId="256"/>
            <ac:picMk id="1026" creationId="{A1A60104-8BD5-3A42-9429-F2258F98F176}"/>
          </ac:picMkLst>
        </pc:picChg>
        <pc:picChg chg="add del">
          <ac:chgData name="Bose, Abigail" userId="63ce378b-d6c1-45da-a581-20e3d2f8a189" providerId="ADAL" clId="{9D8F4D28-9761-5648-A85F-00DFAF2CF1BA}" dt="2018-08-05T18:52:36.275" v="564"/>
          <ac:picMkLst>
            <pc:docMk/>
            <pc:sldMk cId="925548320" sldId="256"/>
            <ac:picMk id="1027" creationId="{FA117092-0463-E841-9611-D58AA6D357C2}"/>
          </ac:picMkLst>
        </pc:picChg>
        <pc:picChg chg="add del">
          <ac:chgData name="Bose, Abigail" userId="63ce378b-d6c1-45da-a581-20e3d2f8a189" providerId="ADAL" clId="{9D8F4D28-9761-5648-A85F-00DFAF2CF1BA}" dt="2018-08-05T18:52:36.275" v="564"/>
          <ac:picMkLst>
            <pc:docMk/>
            <pc:sldMk cId="925548320" sldId="256"/>
            <ac:picMk id="1028" creationId="{C1BA7014-53DF-E849-B44E-0394B354C13C}"/>
          </ac:picMkLst>
        </pc:picChg>
        <pc:picChg chg="add del">
          <ac:chgData name="Bose, Abigail" userId="63ce378b-d6c1-45da-a581-20e3d2f8a189" providerId="ADAL" clId="{9D8F4D28-9761-5648-A85F-00DFAF2CF1BA}" dt="2018-08-05T18:52:43" v="566"/>
          <ac:picMkLst>
            <pc:docMk/>
            <pc:sldMk cId="925548320" sldId="256"/>
            <ac:picMk id="1030" creationId="{51D3FAEC-1A3F-7F4D-B81D-C9A776C06715}"/>
          </ac:picMkLst>
        </pc:picChg>
        <pc:picChg chg="add del">
          <ac:chgData name="Bose, Abigail" userId="63ce378b-d6c1-45da-a581-20e3d2f8a189" providerId="ADAL" clId="{9D8F4D28-9761-5648-A85F-00DFAF2CF1BA}" dt="2018-08-05T18:52:43" v="566"/>
          <ac:picMkLst>
            <pc:docMk/>
            <pc:sldMk cId="925548320" sldId="256"/>
            <ac:picMk id="1031" creationId="{950AB248-4666-2849-B134-6DC027BF380E}"/>
          </ac:picMkLst>
        </pc:picChg>
        <pc:picChg chg="add del">
          <ac:chgData name="Bose, Abigail" userId="63ce378b-d6c1-45da-a581-20e3d2f8a189" providerId="ADAL" clId="{9D8F4D28-9761-5648-A85F-00DFAF2CF1BA}" dt="2018-08-05T18:52:43" v="566"/>
          <ac:picMkLst>
            <pc:docMk/>
            <pc:sldMk cId="925548320" sldId="256"/>
            <ac:picMk id="1032" creationId="{FD9BF49E-D004-FD4F-81F1-1C028CEC6F67}"/>
          </ac:picMkLst>
        </pc:picChg>
        <pc:picChg chg="add del mod">
          <ac:chgData name="Bose, Abigail" userId="63ce378b-d6c1-45da-a581-20e3d2f8a189" providerId="ADAL" clId="{9D8F4D28-9761-5648-A85F-00DFAF2CF1BA}" dt="2018-08-05T18:53:00.756" v="572"/>
          <ac:picMkLst>
            <pc:docMk/>
            <pc:sldMk cId="925548320" sldId="256"/>
            <ac:picMk id="1034" creationId="{D78302DC-6297-2F42-8D89-371674067BEF}"/>
          </ac:picMkLst>
        </pc:picChg>
        <pc:picChg chg="add del mod">
          <ac:chgData name="Bose, Abigail" userId="63ce378b-d6c1-45da-a581-20e3d2f8a189" providerId="ADAL" clId="{9D8F4D28-9761-5648-A85F-00DFAF2CF1BA}" dt="2018-08-05T18:53:00.756" v="572"/>
          <ac:picMkLst>
            <pc:docMk/>
            <pc:sldMk cId="925548320" sldId="256"/>
            <ac:picMk id="1035" creationId="{E7D3F117-4A94-DA46-974E-CA94F07E73F6}"/>
          </ac:picMkLst>
        </pc:picChg>
        <pc:picChg chg="add del mod">
          <ac:chgData name="Bose, Abigail" userId="63ce378b-d6c1-45da-a581-20e3d2f8a189" providerId="ADAL" clId="{9D8F4D28-9761-5648-A85F-00DFAF2CF1BA}" dt="2018-08-05T18:53:00.756" v="572"/>
          <ac:picMkLst>
            <pc:docMk/>
            <pc:sldMk cId="925548320" sldId="256"/>
            <ac:picMk id="1036" creationId="{5BB6A0DA-D6DA-A84A-B8B1-3192A3AF91E6}"/>
          </ac:picMkLst>
        </pc:picChg>
        <pc:picChg chg="add del mod">
          <ac:chgData name="Bose, Abigail" userId="63ce378b-d6c1-45da-a581-20e3d2f8a189" providerId="ADAL" clId="{9D8F4D28-9761-5648-A85F-00DFAF2CF1BA}" dt="2018-08-05T18:53:24.051" v="576" actId="478"/>
          <ac:picMkLst>
            <pc:docMk/>
            <pc:sldMk cId="925548320" sldId="256"/>
            <ac:picMk id="1038" creationId="{66EC1E23-BB01-884A-984E-1F3B295C79F2}"/>
          </ac:picMkLst>
        </pc:picChg>
        <pc:picChg chg="add del mod">
          <ac:chgData name="Bose, Abigail" userId="63ce378b-d6c1-45da-a581-20e3d2f8a189" providerId="ADAL" clId="{9D8F4D28-9761-5648-A85F-00DFAF2CF1BA}" dt="2018-08-05T18:53:24.051" v="576" actId="478"/>
          <ac:picMkLst>
            <pc:docMk/>
            <pc:sldMk cId="925548320" sldId="256"/>
            <ac:picMk id="1039" creationId="{AFD66EDC-A7C1-3E40-AD28-24A7BAC60CCE}"/>
          </ac:picMkLst>
        </pc:picChg>
        <pc:picChg chg="add del mod">
          <ac:chgData name="Bose, Abigail" userId="63ce378b-d6c1-45da-a581-20e3d2f8a189" providerId="ADAL" clId="{9D8F4D28-9761-5648-A85F-00DFAF2CF1BA}" dt="2018-08-05T18:53:24.051" v="576" actId="478"/>
          <ac:picMkLst>
            <pc:docMk/>
            <pc:sldMk cId="925548320" sldId="256"/>
            <ac:picMk id="1040" creationId="{EB594E85-3964-C94A-AEB2-5200394E14FD}"/>
          </ac:picMkLst>
        </pc:picChg>
        <pc:cxnChg chg="add del mod">
          <ac:chgData name="Bose, Abigail" userId="63ce378b-d6c1-45da-a581-20e3d2f8a189" providerId="ADAL" clId="{9D8F4D28-9761-5648-A85F-00DFAF2CF1BA}" dt="2018-07-30T02:00:30.022" v="250" actId="478"/>
          <ac:cxnSpMkLst>
            <pc:docMk/>
            <pc:sldMk cId="925548320" sldId="256"/>
            <ac:cxnSpMk id="15" creationId="{883C770A-4740-6F4B-9A93-CA3C80D391D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51331-087C-4C41-891A-9462CC211B21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40632-B342-5A48-9FAD-432DDA7E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40632-B342-5A48-9FAD-432DDA7E0E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B1E1-F588-984D-8134-0239277F8D5B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6367-CB72-BB42-9E2A-0172F6B0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hyperlink" Target="http://www.endthebacklog.org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chna9.com/index.html" TargetMode="External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B266D5-5E9F-5B4A-A353-CFCFE2FA2EF9}"/>
              </a:ext>
            </a:extLst>
          </p:cNvPr>
          <p:cNvSpPr txBox="1"/>
          <p:nvPr/>
        </p:nvSpPr>
        <p:spPr>
          <a:xfrm>
            <a:off x="5040966" y="278137"/>
            <a:ext cx="21385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Community Health Priorities in North Central MA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4BDACB-8C78-9647-82C2-943F85A68861}"/>
              </a:ext>
            </a:extLst>
          </p:cNvPr>
          <p:cNvSpPr/>
          <p:nvPr/>
        </p:nvSpPr>
        <p:spPr>
          <a:xfrm>
            <a:off x="689365" y="2355063"/>
            <a:ext cx="11038809" cy="3388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North Central MA?</a:t>
            </a: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Spans from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Orange on the west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Groton on the east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Princeton to the south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A79C1-B2A7-A24B-BD1A-7AC917C61789}"/>
              </a:ext>
            </a:extLst>
          </p:cNvPr>
          <p:cNvSpPr/>
          <p:nvPr/>
        </p:nvSpPr>
        <p:spPr>
          <a:xfrm>
            <a:off x="17103956" y="6009782"/>
            <a:ext cx="15297884" cy="15282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8DBB6-8E1C-1A4A-866E-AA40153CEB57}"/>
              </a:ext>
            </a:extLst>
          </p:cNvPr>
          <p:cNvSpPr/>
          <p:nvPr/>
        </p:nvSpPr>
        <p:spPr>
          <a:xfrm>
            <a:off x="607598" y="6009782"/>
            <a:ext cx="15999374" cy="15282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2C6B6-D336-6444-9886-E9A549D8CFD6}"/>
              </a:ext>
            </a:extLst>
          </p:cNvPr>
          <p:cNvSpPr txBox="1"/>
          <p:nvPr/>
        </p:nvSpPr>
        <p:spPr>
          <a:xfrm>
            <a:off x="19157966" y="6029724"/>
            <a:ext cx="1175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Supporting Substance Abuse Recovery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B5554-60B5-6F41-B9CF-21D81604BEF1}"/>
              </a:ext>
            </a:extLst>
          </p:cNvPr>
          <p:cNvSpPr txBox="1"/>
          <p:nvPr/>
        </p:nvSpPr>
        <p:spPr>
          <a:xfrm>
            <a:off x="2653326" y="6029724"/>
            <a:ext cx="1148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Promoting Healthy and Safe Relationships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CCE54D2-6990-474A-9A95-9D9235F65079}"/>
              </a:ext>
            </a:extLst>
          </p:cNvPr>
          <p:cNvSpPr/>
          <p:nvPr/>
        </p:nvSpPr>
        <p:spPr>
          <a:xfrm>
            <a:off x="19666226" y="2357621"/>
            <a:ext cx="11250368" cy="3448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62EF32-5E15-0543-B640-0828F98D8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9" t="2799" r="10984" b="2158"/>
          <a:stretch/>
        </p:blipFill>
        <p:spPr>
          <a:xfrm rot="5400000">
            <a:off x="13278881" y="511662"/>
            <a:ext cx="4139299" cy="6856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11B83D-8A2D-6743-ADDF-3A6D38087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2094">
            <a:off x="13861604" y="2509601"/>
            <a:ext cx="1788504" cy="1059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B515E-D35B-6848-B0CB-F994757956FC}"/>
              </a:ext>
            </a:extLst>
          </p:cNvPr>
          <p:cNvSpPr txBox="1"/>
          <p:nvPr/>
        </p:nvSpPr>
        <p:spPr>
          <a:xfrm>
            <a:off x="926044" y="6700220"/>
            <a:ext cx="1568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Goal 2.2.2: Promote opportunities for North Central residents to advocate for legislation in support of healthy and safe relationships.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D2AA4-6447-8D4C-8DE3-332B6423FEA6}"/>
              </a:ext>
            </a:extLst>
          </p:cNvPr>
          <p:cNvSpPr txBox="1"/>
          <p:nvPr/>
        </p:nvSpPr>
        <p:spPr>
          <a:xfrm>
            <a:off x="17431246" y="6765830"/>
            <a:ext cx="1476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Goal 3.1.3: Identify bridge services and flag them in </a:t>
            </a:r>
            <a:r>
              <a:rPr lang="en-US" sz="4000" dirty="0" err="1"/>
              <a:t>HelpPRO</a:t>
            </a:r>
            <a:r>
              <a:rPr lang="en-US" sz="40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EF08DC-DEC5-F64A-973F-3F89460C8119}"/>
              </a:ext>
            </a:extLst>
          </p:cNvPr>
          <p:cNvSpPr txBox="1"/>
          <p:nvPr/>
        </p:nvSpPr>
        <p:spPr>
          <a:xfrm>
            <a:off x="17430895" y="18767771"/>
            <a:ext cx="14762530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Acknowledgements</a:t>
            </a:r>
          </a:p>
          <a:p>
            <a:r>
              <a:rPr lang="en-US" sz="1800" dirty="0"/>
              <a:t>Thanks to Dr. Heather-Lyn Haley for encouragement and direction. Thanks to Chelsey </a:t>
            </a:r>
            <a:r>
              <a:rPr lang="en-US" sz="1800" dirty="0" err="1"/>
              <a:t>Patriss</a:t>
            </a:r>
            <a:r>
              <a:rPr lang="en-US" sz="1800" dirty="0"/>
              <a:t>, Deb Stone, Michelle Dunne and CHNA 9 Community workers for their willingness to teach me and welcome me into their community efforts. Additional thanks to </a:t>
            </a:r>
            <a:r>
              <a:rPr lang="en-US" sz="1800" dirty="0" err="1"/>
              <a:t>MassAHEC</a:t>
            </a:r>
            <a:r>
              <a:rPr lang="en-US" sz="1800" dirty="0"/>
              <a:t> and </a:t>
            </a:r>
            <a:r>
              <a:rPr lang="en-US" sz="1800" dirty="0" err="1"/>
              <a:t>Umass</a:t>
            </a:r>
            <a:r>
              <a:rPr lang="en-US" sz="1800" dirty="0"/>
              <a:t> Family Medicine for resources.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6D28A7-BA73-E844-A79C-F163267A2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7086" y="323185"/>
            <a:ext cx="4624754" cy="1547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41EB4FA-F740-8E43-A3CB-53B18D56D98D}"/>
              </a:ext>
            </a:extLst>
          </p:cNvPr>
          <p:cNvSpPr txBox="1"/>
          <p:nvPr/>
        </p:nvSpPr>
        <p:spPr>
          <a:xfrm>
            <a:off x="14029614" y="1292767"/>
            <a:ext cx="3034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Abigail Bose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2927BD-3F01-634B-9FC3-D5087296F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75" y="1356128"/>
            <a:ext cx="2613906" cy="911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3343-BC4A-6246-9486-AFB9C5BD6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5937" y="7900549"/>
            <a:ext cx="4861845" cy="1940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0FDC03-6041-5340-80E8-1AAC251C2E45}"/>
              </a:ext>
            </a:extLst>
          </p:cNvPr>
          <p:cNvSpPr txBox="1"/>
          <p:nvPr/>
        </p:nvSpPr>
        <p:spPr>
          <a:xfrm>
            <a:off x="26082297" y="10097624"/>
            <a:ext cx="5189125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Located in Gardner, MA, Alyssa’s Place provides assistance for anyone seeking recovery for themselves or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D3EF0-B4BF-8B4E-8305-4DCA51E057B3}"/>
              </a:ext>
            </a:extLst>
          </p:cNvPr>
          <p:cNvSpPr txBox="1"/>
          <p:nvPr/>
        </p:nvSpPr>
        <p:spPr>
          <a:xfrm>
            <a:off x="17430896" y="7845308"/>
            <a:ext cx="7606034" cy="63094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What are Bridge Services?</a:t>
            </a:r>
          </a:p>
          <a:p>
            <a:r>
              <a:rPr lang="en-US" sz="2800" dirty="0"/>
              <a:t>When an individual wants to pursue recovery, there is often a long wait to get into a permanent program. Any services that can </a:t>
            </a:r>
            <a:r>
              <a:rPr lang="en-US" sz="2800" i="1" dirty="0"/>
              <a:t>bridge</a:t>
            </a:r>
            <a:r>
              <a:rPr lang="en-US" sz="2800" dirty="0"/>
              <a:t> this gap in care would be called bridge services.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Counseling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Support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Group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Food resources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Recovery coaching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Mindfulness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Wellness activities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A7A27-83CD-3543-A939-815D79E8EAEB}"/>
              </a:ext>
            </a:extLst>
          </p:cNvPr>
          <p:cNvSpPr txBox="1"/>
          <p:nvPr/>
        </p:nvSpPr>
        <p:spPr>
          <a:xfrm>
            <a:off x="17430896" y="14324894"/>
            <a:ext cx="14762529" cy="427809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Methods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Contact community organizations and medical centers in the region for their recommended resources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Follow up by phone to confirm that information on websites is accurate</a:t>
            </a:r>
          </a:p>
          <a:p>
            <a:r>
              <a:rPr lang="en-US" sz="4000" dirty="0"/>
              <a:t>Next Steps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Sustainability: How will this list be maintained and updated as services change?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Accessibility: How can this list be available to the people who would use this information?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D4EE1-8804-144B-BEAC-9C08126D31D5}"/>
              </a:ext>
            </a:extLst>
          </p:cNvPr>
          <p:cNvSpPr txBox="1"/>
          <p:nvPr/>
        </p:nvSpPr>
        <p:spPr>
          <a:xfrm>
            <a:off x="25363869" y="11258541"/>
            <a:ext cx="6829555" cy="230832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Objective:</a:t>
            </a:r>
          </a:p>
          <a:p>
            <a:pPr algn="ctr"/>
            <a:r>
              <a:rPr lang="en-US" sz="3600" dirty="0"/>
              <a:t>Compile a comprehensive list of bridge services in North Central MA</a:t>
            </a:r>
          </a:p>
          <a:p>
            <a:pPr algn="ctr"/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7E657-4203-2940-9FA8-201DDF712ADA}"/>
              </a:ext>
            </a:extLst>
          </p:cNvPr>
          <p:cNvSpPr txBox="1"/>
          <p:nvPr/>
        </p:nvSpPr>
        <p:spPr>
          <a:xfrm>
            <a:off x="1042244" y="7834522"/>
            <a:ext cx="14135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Did you know?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C6C4D6-85DE-9145-A96E-DA84BCFA6F09}"/>
              </a:ext>
            </a:extLst>
          </p:cNvPr>
          <p:cNvSpPr txBox="1"/>
          <p:nvPr/>
        </p:nvSpPr>
        <p:spPr>
          <a:xfrm>
            <a:off x="966467" y="8648477"/>
            <a:ext cx="7281949" cy="32932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/>
              <a:t>The “boyfriend” loophole</a:t>
            </a:r>
            <a:r>
              <a:rPr lang="en-US" sz="4000" dirty="0"/>
              <a:t> </a:t>
            </a:r>
            <a:r>
              <a:rPr lang="en-US" sz="2800" dirty="0"/>
              <a:t>refers</a:t>
            </a:r>
            <a:r>
              <a:rPr lang="en-US" sz="3200" dirty="0"/>
              <a:t> </a:t>
            </a:r>
            <a:r>
              <a:rPr lang="en-US" sz="2800" dirty="0"/>
              <a:t>to the fact that gun laws restrict domestic violence perpetrators from maintaining their firearm license if they were married to, living with, had a child with, or were legal guardian of the victim. Stalkers, former and current boyfriends NOT living with victim, are not limited in any way</a:t>
            </a:r>
            <a:r>
              <a:rPr lang="en-US" sz="1400" dirty="0"/>
              <a:t> .</a:t>
            </a:r>
            <a:endParaRPr lang="en-US" sz="3200" u="sn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EED53-7AC9-A14D-9493-63D2E6772507}"/>
              </a:ext>
            </a:extLst>
          </p:cNvPr>
          <p:cNvSpPr txBox="1"/>
          <p:nvPr/>
        </p:nvSpPr>
        <p:spPr>
          <a:xfrm>
            <a:off x="8607284" y="8634178"/>
            <a:ext cx="7653991" cy="34778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/>
              <a:t>In many states, sexual assault kits are never tested.</a:t>
            </a:r>
            <a:r>
              <a:rPr lang="en-US" sz="4000" dirty="0"/>
              <a:t> </a:t>
            </a:r>
            <a:r>
              <a:rPr lang="en-US" sz="2800" dirty="0"/>
              <a:t>DNA may belong to someone already in the criminal database (CODIS), and which could take a serial rapist off the street. In states without mandated DNA testing, there is often a backlog of many thousands of untouched kits.</a:t>
            </a:r>
            <a:r>
              <a:rPr lang="en-US" sz="1100" dirty="0"/>
              <a:t> </a:t>
            </a:r>
            <a:endParaRPr lang="en-U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20577-69FA-8649-93B7-66F3BCD1360E}"/>
              </a:ext>
            </a:extLst>
          </p:cNvPr>
          <p:cNvSpPr txBox="1"/>
          <p:nvPr/>
        </p:nvSpPr>
        <p:spPr>
          <a:xfrm>
            <a:off x="6567055" y="12245707"/>
            <a:ext cx="9694220" cy="408124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news for Massachusetts!</a:t>
            </a:r>
          </a:p>
          <a:p>
            <a:pPr algn="ctr"/>
            <a:r>
              <a:rPr lang="en-US" dirty="0"/>
              <a:t>In April 2018, MA legislature signed a bill mandating that all sexual assault kits be tested. In July 2018, this bill was put into effect!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0671C3-D233-644A-864A-92E81087727F}"/>
              </a:ext>
            </a:extLst>
          </p:cNvPr>
          <p:cNvSpPr txBox="1"/>
          <p:nvPr/>
        </p:nvSpPr>
        <p:spPr>
          <a:xfrm>
            <a:off x="884851" y="16407132"/>
            <a:ext cx="15376425" cy="4770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Objectives: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Produce a sheet with general information about the legislative issues and ways for the public to get involved.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Identify legislators, lobby groups, and community organizations working to shift the legislature. </a:t>
            </a:r>
          </a:p>
          <a:p>
            <a:r>
              <a:rPr lang="en-US" sz="4000" dirty="0"/>
              <a:t>Next Steps: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Get the word out to as many MA communities as possible.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Encourage participation in this campaign, continue contacting representatives and senators about progress on this change.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424DC5-B699-4348-8602-81759F186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9336" y="2505412"/>
            <a:ext cx="10363200" cy="31527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E9E1D4-D625-5B40-8ABA-4A02293293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12" t="-623" r="-3412" b="623"/>
          <a:stretch/>
        </p:blipFill>
        <p:spPr>
          <a:xfrm>
            <a:off x="1042244" y="12467118"/>
            <a:ext cx="5469318" cy="34092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4A66EF1-5BDF-1C4E-A516-942B53213BCC}"/>
              </a:ext>
            </a:extLst>
          </p:cNvPr>
          <p:cNvSpPr txBox="1"/>
          <p:nvPr/>
        </p:nvSpPr>
        <p:spPr>
          <a:xfrm>
            <a:off x="17430895" y="19990243"/>
            <a:ext cx="1476253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References</a:t>
            </a:r>
          </a:p>
          <a:p>
            <a:r>
              <a:rPr lang="en-US" sz="1600" dirty="0">
                <a:hlinkClick r:id="rId10"/>
              </a:rPr>
              <a:t>http://www.chna9.com/index.html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http://www.endthebacklog.org</a:t>
            </a:r>
            <a:endParaRPr lang="en-US" sz="1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565C476-C79C-7E47-AE95-1600F0C85F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175" y="303681"/>
            <a:ext cx="2983207" cy="10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509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Bose, Abigail</dc:creator>
  <cp:lastModifiedBy>Bose, Abigail</cp:lastModifiedBy>
  <cp:revision>26</cp:revision>
  <dcterms:created xsi:type="dcterms:W3CDTF">2018-07-30T01:10:15Z</dcterms:created>
  <dcterms:modified xsi:type="dcterms:W3CDTF">2018-08-10T14:16:45Z</dcterms:modified>
</cp:coreProperties>
</file>