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59" r:id="rId4"/>
    <p:sldId id="258" r:id="rId5"/>
    <p:sldId id="260" r:id="rId6"/>
    <p:sldId id="261" r:id="rId7"/>
    <p:sldId id="267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C76A2-F07D-44F1-A1BB-65946C975CF2}" v="2023" dt="2018-08-17T01:07:52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Oppenheimer" userId="c41b4100-661f-4c5a-be56-9ce4d1748534" providerId="ADAL" clId="{4C6C76A2-F07D-44F1-A1BB-65946C975CF2}"/>
    <pc:docChg chg="undo custSel delSld modSld sldOrd">
      <pc:chgData name="Julia Oppenheimer" userId="c41b4100-661f-4c5a-be56-9ce4d1748534" providerId="ADAL" clId="{4C6C76A2-F07D-44F1-A1BB-65946C975CF2}" dt="2018-08-17T01:07:52.160" v="2024" actId="6549"/>
      <pc:docMkLst>
        <pc:docMk/>
      </pc:docMkLst>
      <pc:sldChg chg="addSp delSp modSp">
        <pc:chgData name="Julia Oppenheimer" userId="c41b4100-661f-4c5a-be56-9ce4d1748534" providerId="ADAL" clId="{4C6C76A2-F07D-44F1-A1BB-65946C975CF2}" dt="2018-08-17T01:01:26.557" v="1897" actId="12"/>
        <pc:sldMkLst>
          <pc:docMk/>
          <pc:sldMk cId="2092720276" sldId="258"/>
        </pc:sldMkLst>
        <pc:spChg chg="mod">
          <ac:chgData name="Julia Oppenheimer" userId="c41b4100-661f-4c5a-be56-9ce4d1748534" providerId="ADAL" clId="{4C6C76A2-F07D-44F1-A1BB-65946C975CF2}" dt="2018-08-16T22:02:09.423" v="1482" actId="20577"/>
          <ac:spMkLst>
            <pc:docMk/>
            <pc:sldMk cId="2092720276" sldId="258"/>
            <ac:spMk id="2" creationId="{66A61E9A-1660-488B-9AA6-181C6BAC92DD}"/>
          </ac:spMkLst>
        </pc:spChg>
        <pc:spChg chg="add del mod">
          <ac:chgData name="Julia Oppenheimer" userId="c41b4100-661f-4c5a-be56-9ce4d1748534" providerId="ADAL" clId="{4C6C76A2-F07D-44F1-A1BB-65946C975CF2}" dt="2018-08-16T22:02:36.359" v="1539"/>
          <ac:spMkLst>
            <pc:docMk/>
            <pc:sldMk cId="2092720276" sldId="258"/>
            <ac:spMk id="7" creationId="{811DB591-D9EC-42AB-A915-9D027F63A69C}"/>
          </ac:spMkLst>
        </pc:spChg>
        <pc:spChg chg="add mod">
          <ac:chgData name="Julia Oppenheimer" userId="c41b4100-661f-4c5a-be56-9ce4d1748534" providerId="ADAL" clId="{4C6C76A2-F07D-44F1-A1BB-65946C975CF2}" dt="2018-08-16T22:28:25.709" v="1889" actId="1076"/>
          <ac:spMkLst>
            <pc:docMk/>
            <pc:sldMk cId="2092720276" sldId="258"/>
            <ac:spMk id="8" creationId="{7B79A03B-FC93-40E7-82E1-D60982816802}"/>
          </ac:spMkLst>
        </pc:spChg>
        <pc:spChg chg="add mod">
          <ac:chgData name="Julia Oppenheimer" userId="c41b4100-661f-4c5a-be56-9ce4d1748534" providerId="ADAL" clId="{4C6C76A2-F07D-44F1-A1BB-65946C975CF2}" dt="2018-08-17T01:01:26.557" v="1897" actId="12"/>
          <ac:spMkLst>
            <pc:docMk/>
            <pc:sldMk cId="2092720276" sldId="258"/>
            <ac:spMk id="9" creationId="{3983D685-BC2D-4548-8FBC-D4E3229F084B}"/>
          </ac:spMkLst>
        </pc:spChg>
        <pc:picChg chg="add mod modCrop">
          <ac:chgData name="Julia Oppenheimer" userId="c41b4100-661f-4c5a-be56-9ce4d1748534" providerId="ADAL" clId="{4C6C76A2-F07D-44F1-A1BB-65946C975CF2}" dt="2018-08-16T22:02:11.379" v="1483" actId="1076"/>
          <ac:picMkLst>
            <pc:docMk/>
            <pc:sldMk cId="2092720276" sldId="258"/>
            <ac:picMk id="6" creationId="{56242AF9-2ADA-45DC-9EE5-BCCA6187F211}"/>
          </ac:picMkLst>
        </pc:picChg>
      </pc:sldChg>
      <pc:sldChg chg="addSp delSp modSp ord">
        <pc:chgData name="Julia Oppenheimer" userId="c41b4100-661f-4c5a-be56-9ce4d1748534" providerId="ADAL" clId="{4C6C76A2-F07D-44F1-A1BB-65946C975CF2}" dt="2018-08-17T01:00:41.591" v="1893" actId="20577"/>
        <pc:sldMkLst>
          <pc:docMk/>
          <pc:sldMk cId="2564561732" sldId="259"/>
        </pc:sldMkLst>
        <pc:spChg chg="mod">
          <ac:chgData name="Julia Oppenheimer" userId="c41b4100-661f-4c5a-be56-9ce4d1748534" providerId="ADAL" clId="{4C6C76A2-F07D-44F1-A1BB-65946C975CF2}" dt="2018-08-17T01:00:41.591" v="1893" actId="20577"/>
          <ac:spMkLst>
            <pc:docMk/>
            <pc:sldMk cId="2564561732" sldId="259"/>
            <ac:spMk id="2" creationId="{83207FE3-12E9-4790-8DBD-DACD05FEDC23}"/>
          </ac:spMkLst>
        </pc:spChg>
        <pc:spChg chg="add del mod">
          <ac:chgData name="Julia Oppenheimer" userId="c41b4100-661f-4c5a-be56-9ce4d1748534" providerId="ADAL" clId="{4C6C76A2-F07D-44F1-A1BB-65946C975CF2}" dt="2018-08-16T21:51:56.964" v="611"/>
          <ac:spMkLst>
            <pc:docMk/>
            <pc:sldMk cId="2564561732" sldId="259"/>
            <ac:spMk id="5" creationId="{9703E369-6D1F-40EC-A80A-EE512D4F5C2B}"/>
          </ac:spMkLst>
        </pc:spChg>
        <pc:spChg chg="add mod">
          <ac:chgData name="Julia Oppenheimer" userId="c41b4100-661f-4c5a-be56-9ce4d1748534" providerId="ADAL" clId="{4C6C76A2-F07D-44F1-A1BB-65946C975CF2}" dt="2018-08-16T22:07:54.964" v="1764" actId="20577"/>
          <ac:spMkLst>
            <pc:docMk/>
            <pc:sldMk cId="2564561732" sldId="259"/>
            <ac:spMk id="6" creationId="{2CAE6CA7-F2D3-4531-92D1-6179BF7DF1FB}"/>
          </ac:spMkLst>
        </pc:spChg>
        <pc:picChg chg="mod">
          <ac:chgData name="Julia Oppenheimer" userId="c41b4100-661f-4c5a-be56-9ce4d1748534" providerId="ADAL" clId="{4C6C76A2-F07D-44F1-A1BB-65946C975CF2}" dt="2018-08-16T22:01:30.221" v="1434" actId="14100"/>
          <ac:picMkLst>
            <pc:docMk/>
            <pc:sldMk cId="2564561732" sldId="259"/>
            <ac:picMk id="4" creationId="{A4D690DE-BE6B-47A9-A38A-83453252D4EF}"/>
          </ac:picMkLst>
        </pc:picChg>
      </pc:sldChg>
      <pc:sldChg chg="addSp modSp">
        <pc:chgData name="Julia Oppenheimer" userId="c41b4100-661f-4c5a-be56-9ce4d1748534" providerId="ADAL" clId="{4C6C76A2-F07D-44F1-A1BB-65946C975CF2}" dt="2018-08-16T22:07:33.361" v="1761" actId="1076"/>
        <pc:sldMkLst>
          <pc:docMk/>
          <pc:sldMk cId="2024276486" sldId="260"/>
        </pc:sldMkLst>
        <pc:spChg chg="add mod">
          <ac:chgData name="Julia Oppenheimer" userId="c41b4100-661f-4c5a-be56-9ce4d1748534" providerId="ADAL" clId="{4C6C76A2-F07D-44F1-A1BB-65946C975CF2}" dt="2018-08-16T22:07:33.361" v="1761" actId="1076"/>
          <ac:spMkLst>
            <pc:docMk/>
            <pc:sldMk cId="2024276486" sldId="260"/>
            <ac:spMk id="5" creationId="{1738C189-BD80-4545-BA01-6548013B4F3F}"/>
          </ac:spMkLst>
        </pc:spChg>
        <pc:picChg chg="mod">
          <ac:chgData name="Julia Oppenheimer" userId="c41b4100-661f-4c5a-be56-9ce4d1748534" providerId="ADAL" clId="{4C6C76A2-F07D-44F1-A1BB-65946C975CF2}" dt="2018-08-16T22:07:31.388" v="1760" actId="1076"/>
          <ac:picMkLst>
            <pc:docMk/>
            <pc:sldMk cId="2024276486" sldId="260"/>
            <ac:picMk id="4" creationId="{7C86DD50-9ADF-489B-8977-03A2FDDC6CF5}"/>
          </ac:picMkLst>
        </pc:picChg>
      </pc:sldChg>
      <pc:sldChg chg="addSp delSp modSp">
        <pc:chgData name="Julia Oppenheimer" userId="c41b4100-661f-4c5a-be56-9ce4d1748534" providerId="ADAL" clId="{4C6C76A2-F07D-44F1-A1BB-65946C975CF2}" dt="2018-08-16T22:07:11.093" v="1759" actId="1076"/>
        <pc:sldMkLst>
          <pc:docMk/>
          <pc:sldMk cId="2972349272" sldId="261"/>
        </pc:sldMkLst>
        <pc:spChg chg="add mod">
          <ac:chgData name="Julia Oppenheimer" userId="c41b4100-661f-4c5a-be56-9ce4d1748534" providerId="ADAL" clId="{4C6C76A2-F07D-44F1-A1BB-65946C975CF2}" dt="2018-08-16T22:07:11.093" v="1759" actId="1076"/>
          <ac:spMkLst>
            <pc:docMk/>
            <pc:sldMk cId="2972349272" sldId="261"/>
            <ac:spMk id="7" creationId="{05F8369A-A55F-4F91-A47D-56E1707849F8}"/>
          </ac:spMkLst>
        </pc:spChg>
        <pc:picChg chg="add del">
          <ac:chgData name="Julia Oppenheimer" userId="c41b4100-661f-4c5a-be56-9ce4d1748534" providerId="ADAL" clId="{4C6C76A2-F07D-44F1-A1BB-65946C975CF2}" dt="2018-08-16T22:06:42.514" v="1751"/>
          <ac:picMkLst>
            <pc:docMk/>
            <pc:sldMk cId="2972349272" sldId="261"/>
            <ac:picMk id="6" creationId="{1BB8B1C1-9627-4A84-AD8F-81942F32E70C}"/>
          </ac:picMkLst>
        </pc:picChg>
      </pc:sldChg>
      <pc:sldChg chg="del">
        <pc:chgData name="Julia Oppenheimer" userId="c41b4100-661f-4c5a-be56-9ce4d1748534" providerId="ADAL" clId="{4C6C76A2-F07D-44F1-A1BB-65946C975CF2}" dt="2018-08-17T01:04:45.126" v="1915" actId="2696"/>
        <pc:sldMkLst>
          <pc:docMk/>
          <pc:sldMk cId="81427013" sldId="263"/>
        </pc:sldMkLst>
      </pc:sldChg>
      <pc:sldChg chg="modSp">
        <pc:chgData name="Julia Oppenheimer" userId="c41b4100-661f-4c5a-be56-9ce4d1748534" providerId="ADAL" clId="{4C6C76A2-F07D-44F1-A1BB-65946C975CF2}" dt="2018-08-17T01:05:01.337" v="1951" actId="20577"/>
        <pc:sldMkLst>
          <pc:docMk/>
          <pc:sldMk cId="2947662143" sldId="264"/>
        </pc:sldMkLst>
        <pc:spChg chg="mod">
          <ac:chgData name="Julia Oppenheimer" userId="c41b4100-661f-4c5a-be56-9ce4d1748534" providerId="ADAL" clId="{4C6C76A2-F07D-44F1-A1BB-65946C975CF2}" dt="2018-08-17T01:05:01.337" v="1951" actId="20577"/>
          <ac:spMkLst>
            <pc:docMk/>
            <pc:sldMk cId="2947662143" sldId="264"/>
            <ac:spMk id="2" creationId="{FBE6C910-E26B-43A9-A5FE-0DBD19F73907}"/>
          </ac:spMkLst>
        </pc:spChg>
        <pc:spChg chg="mod">
          <ac:chgData name="Julia Oppenheimer" userId="c41b4100-661f-4c5a-be56-9ce4d1748534" providerId="ADAL" clId="{4C6C76A2-F07D-44F1-A1BB-65946C975CF2}" dt="2018-08-17T01:04:20.212" v="1913" actId="1076"/>
          <ac:spMkLst>
            <pc:docMk/>
            <pc:sldMk cId="2947662143" sldId="264"/>
            <ac:spMk id="6" creationId="{BA523EC5-05D8-4A02-BB26-A9ADA15CB921}"/>
          </ac:spMkLst>
        </pc:spChg>
        <pc:spChg chg="mod">
          <ac:chgData name="Julia Oppenheimer" userId="c41b4100-661f-4c5a-be56-9ce4d1748534" providerId="ADAL" clId="{4C6C76A2-F07D-44F1-A1BB-65946C975CF2}" dt="2018-08-17T01:04:27.936" v="1914" actId="1076"/>
          <ac:spMkLst>
            <pc:docMk/>
            <pc:sldMk cId="2947662143" sldId="264"/>
            <ac:spMk id="10" creationId="{883FD545-D307-49ED-A75E-F12CDC753449}"/>
          </ac:spMkLst>
        </pc:spChg>
      </pc:sldChg>
      <pc:sldChg chg="addSp modSp">
        <pc:chgData name="Julia Oppenheimer" userId="c41b4100-661f-4c5a-be56-9ce4d1748534" providerId="ADAL" clId="{4C6C76A2-F07D-44F1-A1BB-65946C975CF2}" dt="2018-08-17T01:05:40.622" v="2011" actId="20577"/>
        <pc:sldMkLst>
          <pc:docMk/>
          <pc:sldMk cId="2722827373" sldId="265"/>
        </pc:sldMkLst>
        <pc:spChg chg="mod">
          <ac:chgData name="Julia Oppenheimer" userId="c41b4100-661f-4c5a-be56-9ce4d1748534" providerId="ADAL" clId="{4C6C76A2-F07D-44F1-A1BB-65946C975CF2}" dt="2018-08-17T01:05:40.622" v="2011" actId="20577"/>
          <ac:spMkLst>
            <pc:docMk/>
            <pc:sldMk cId="2722827373" sldId="265"/>
            <ac:spMk id="2" creationId="{7E342FBA-03CB-45DC-B399-9A89EE9012B1}"/>
          </ac:spMkLst>
        </pc:spChg>
        <pc:spChg chg="mod">
          <ac:chgData name="Julia Oppenheimer" userId="c41b4100-661f-4c5a-be56-9ce4d1748534" providerId="ADAL" clId="{4C6C76A2-F07D-44F1-A1BB-65946C975CF2}" dt="2018-08-17T01:05:09.264" v="1956" actId="404"/>
          <ac:spMkLst>
            <pc:docMk/>
            <pc:sldMk cId="2722827373" sldId="265"/>
            <ac:spMk id="5" creationId="{5417134A-ED16-4950-B182-B3EEC8CED1E3}"/>
          </ac:spMkLst>
        </pc:spChg>
        <pc:spChg chg="add mod">
          <ac:chgData name="Julia Oppenheimer" userId="c41b4100-661f-4c5a-be56-9ce4d1748534" providerId="ADAL" clId="{4C6C76A2-F07D-44F1-A1BB-65946C975CF2}" dt="2018-08-17T01:05:25.244" v="1977" actId="1076"/>
          <ac:spMkLst>
            <pc:docMk/>
            <pc:sldMk cId="2722827373" sldId="265"/>
            <ac:spMk id="6" creationId="{433A12BF-58BE-4D35-A6C2-D75845EB7DA9}"/>
          </ac:spMkLst>
        </pc:spChg>
      </pc:sldChg>
      <pc:sldChg chg="addSp delSp modSp ord">
        <pc:chgData name="Julia Oppenheimer" userId="c41b4100-661f-4c5a-be56-9ce4d1748534" providerId="ADAL" clId="{4C6C76A2-F07D-44F1-A1BB-65946C975CF2}" dt="2018-08-16T21:48:33.391" v="586" actId="1076"/>
        <pc:sldMkLst>
          <pc:docMk/>
          <pc:sldMk cId="424766951" sldId="266"/>
        </pc:sldMkLst>
        <pc:spChg chg="mod">
          <ac:chgData name="Julia Oppenheimer" userId="c41b4100-661f-4c5a-be56-9ce4d1748534" providerId="ADAL" clId="{4C6C76A2-F07D-44F1-A1BB-65946C975CF2}" dt="2018-08-16T21:43:58.356" v="138" actId="20577"/>
          <ac:spMkLst>
            <pc:docMk/>
            <pc:sldMk cId="424766951" sldId="266"/>
            <ac:spMk id="2" creationId="{E1E12860-6613-4F57-8CE7-456A5310E2C2}"/>
          </ac:spMkLst>
        </pc:spChg>
        <pc:spChg chg="add del mod">
          <ac:chgData name="Julia Oppenheimer" userId="c41b4100-661f-4c5a-be56-9ce4d1748534" providerId="ADAL" clId="{4C6C76A2-F07D-44F1-A1BB-65946C975CF2}" dt="2018-08-16T21:44:07.405" v="139" actId="478"/>
          <ac:spMkLst>
            <pc:docMk/>
            <pc:sldMk cId="424766951" sldId="266"/>
            <ac:spMk id="8" creationId="{08BC6960-E57C-424A-8459-C2C77E50EC2D}"/>
          </ac:spMkLst>
        </pc:spChg>
        <pc:spChg chg="add del mod">
          <ac:chgData name="Julia Oppenheimer" userId="c41b4100-661f-4c5a-be56-9ce4d1748534" providerId="ADAL" clId="{4C6C76A2-F07D-44F1-A1BB-65946C975CF2}" dt="2018-08-16T21:44:10.102" v="140" actId="478"/>
          <ac:spMkLst>
            <pc:docMk/>
            <pc:sldMk cId="424766951" sldId="266"/>
            <ac:spMk id="9" creationId="{BEF8F7BE-FCB3-4752-855C-50E0C111E7B3}"/>
          </ac:spMkLst>
        </pc:spChg>
        <pc:spChg chg="add mod">
          <ac:chgData name="Julia Oppenheimer" userId="c41b4100-661f-4c5a-be56-9ce4d1748534" providerId="ADAL" clId="{4C6C76A2-F07D-44F1-A1BB-65946C975CF2}" dt="2018-08-16T21:48:33.391" v="586" actId="1076"/>
          <ac:spMkLst>
            <pc:docMk/>
            <pc:sldMk cId="424766951" sldId="266"/>
            <ac:spMk id="10" creationId="{6ACA27B5-0607-454B-93F7-03ED97F5A2C8}"/>
          </ac:spMkLst>
        </pc:spChg>
        <pc:picChg chg="mod">
          <ac:chgData name="Julia Oppenheimer" userId="c41b4100-661f-4c5a-be56-9ce4d1748534" providerId="ADAL" clId="{4C6C76A2-F07D-44F1-A1BB-65946C975CF2}" dt="2018-08-16T21:48:24.215" v="585" actId="1076"/>
          <ac:picMkLst>
            <pc:docMk/>
            <pc:sldMk cId="424766951" sldId="266"/>
            <ac:picMk id="7" creationId="{BBF73CF6-9BD0-4C2F-A814-FB049C2984BA}"/>
          </ac:picMkLst>
        </pc:picChg>
      </pc:sldChg>
      <pc:sldChg chg="modSp">
        <pc:chgData name="Julia Oppenheimer" userId="c41b4100-661f-4c5a-be56-9ce4d1748534" providerId="ADAL" clId="{4C6C76A2-F07D-44F1-A1BB-65946C975CF2}" dt="2018-08-17T01:07:52.160" v="2024" actId="6549"/>
        <pc:sldMkLst>
          <pc:docMk/>
          <pc:sldMk cId="1751276121" sldId="267"/>
        </pc:sldMkLst>
        <pc:spChg chg="mod">
          <ac:chgData name="Julia Oppenheimer" userId="c41b4100-661f-4c5a-be56-9ce4d1748534" providerId="ADAL" clId="{4C6C76A2-F07D-44F1-A1BB-65946C975CF2}" dt="2018-08-17T01:07:52.160" v="2024" actId="6549"/>
          <ac:spMkLst>
            <pc:docMk/>
            <pc:sldMk cId="1751276121" sldId="267"/>
            <ac:spMk id="3" creationId="{F77E3FEA-AE9F-4ECA-9826-A1B3D439D965}"/>
          </ac:spMkLst>
        </pc:spChg>
      </pc:sldChg>
      <pc:sldChg chg="addSp modSp">
        <pc:chgData name="Julia Oppenheimer" userId="c41b4100-661f-4c5a-be56-9ce4d1748534" providerId="ADAL" clId="{4C6C76A2-F07D-44F1-A1BB-65946C975CF2}" dt="2018-08-16T21:43:41.654" v="136" actId="1076"/>
        <pc:sldMkLst>
          <pc:docMk/>
          <pc:sldMk cId="2987820939" sldId="268"/>
        </pc:sldMkLst>
        <pc:spChg chg="mod">
          <ac:chgData name="Julia Oppenheimer" userId="c41b4100-661f-4c5a-be56-9ce4d1748534" providerId="ADAL" clId="{4C6C76A2-F07D-44F1-A1BB-65946C975CF2}" dt="2018-08-16T21:43:41.654" v="136" actId="1076"/>
          <ac:spMkLst>
            <pc:docMk/>
            <pc:sldMk cId="2987820939" sldId="268"/>
            <ac:spMk id="2" creationId="{EEDAA8F1-00FC-4F61-BB8B-1EDE5787174F}"/>
          </ac:spMkLst>
        </pc:spChg>
        <pc:spChg chg="mod">
          <ac:chgData name="Julia Oppenheimer" userId="c41b4100-661f-4c5a-be56-9ce4d1748534" providerId="ADAL" clId="{4C6C76A2-F07D-44F1-A1BB-65946C975CF2}" dt="2018-08-16T21:43:38.819" v="135" actId="14100"/>
          <ac:spMkLst>
            <pc:docMk/>
            <pc:sldMk cId="2987820939" sldId="268"/>
            <ac:spMk id="3" creationId="{8C8B8B3A-DFA9-4FEC-AD8D-52E0D55C90BB}"/>
          </ac:spMkLst>
        </pc:spChg>
        <pc:picChg chg="add mod">
          <ac:chgData name="Julia Oppenheimer" userId="c41b4100-661f-4c5a-be56-9ce4d1748534" providerId="ADAL" clId="{4C6C76A2-F07D-44F1-A1BB-65946C975CF2}" dt="2018-08-16T21:43:34.464" v="134" actId="1076"/>
          <ac:picMkLst>
            <pc:docMk/>
            <pc:sldMk cId="2987820939" sldId="268"/>
            <ac:picMk id="4" creationId="{EAD6D37C-B775-49DC-B65A-067F07D050ED}"/>
          </ac:picMkLst>
        </pc:picChg>
      </pc:sldChg>
      <pc:sldChg chg="addSp delSp modSp del">
        <pc:chgData name="Julia Oppenheimer" userId="c41b4100-661f-4c5a-be56-9ce4d1748534" providerId="ADAL" clId="{4C6C76A2-F07D-44F1-A1BB-65946C975CF2}" dt="2018-08-16T21:43:48.987" v="137" actId="2696"/>
        <pc:sldMkLst>
          <pc:docMk/>
          <pc:sldMk cId="559396971" sldId="269"/>
        </pc:sldMkLst>
        <pc:spChg chg="mod">
          <ac:chgData name="Julia Oppenheimer" userId="c41b4100-661f-4c5a-be56-9ce4d1748534" providerId="ADAL" clId="{4C6C76A2-F07D-44F1-A1BB-65946C975CF2}" dt="2018-08-16T21:16:41.122" v="35" actId="20577"/>
          <ac:spMkLst>
            <pc:docMk/>
            <pc:sldMk cId="559396971" sldId="269"/>
            <ac:spMk id="2" creationId="{7868F68A-506F-414B-BA20-0018483F369A}"/>
          </ac:spMkLst>
        </pc:spChg>
        <pc:spChg chg="add mod">
          <ac:chgData name="Julia Oppenheimer" userId="c41b4100-661f-4c5a-be56-9ce4d1748534" providerId="ADAL" clId="{4C6C76A2-F07D-44F1-A1BB-65946C975CF2}" dt="2018-08-16T21:42:36.311" v="117"/>
          <ac:spMkLst>
            <pc:docMk/>
            <pc:sldMk cId="559396971" sldId="269"/>
            <ac:spMk id="5" creationId="{3DAFD647-012B-46D7-84B0-F1B45235D40E}"/>
          </ac:spMkLst>
        </pc:spChg>
        <pc:picChg chg="del">
          <ac:chgData name="Julia Oppenheimer" userId="c41b4100-661f-4c5a-be56-9ce4d1748534" providerId="ADAL" clId="{4C6C76A2-F07D-44F1-A1BB-65946C975CF2}" dt="2018-08-16T21:42:36.311" v="117"/>
          <ac:picMkLst>
            <pc:docMk/>
            <pc:sldMk cId="559396971" sldId="269"/>
            <ac:picMk id="4" creationId="{FCEE4F0F-F519-46B6-8B3C-EC80C147D8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FC02-8FEF-4A98-9488-B4C97B9F0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290D-24E2-4E4B-AFC3-E4E159FD4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A7A30-4F3F-4118-8C19-FCA33184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3C257-F444-43EF-AF48-F5D5A417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EBA87-11A3-43F6-9C96-D4C4B0BF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0E6C-985D-4589-8934-22C114E3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42C85-93FE-40A2-A816-C38BCC4E1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F650E-8DC1-499A-B755-EB0F601D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A65B5-AA30-4EF1-92D0-561286A4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3482E-6724-4028-BBCE-08D88A48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A21A5-DF0A-40B2-9EF1-728753C23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CA122-B91F-493F-A091-98883375E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FA463-F9E6-4AB6-82B0-08E769266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D2DDE-C240-44FD-A807-FEB2C633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675F-2455-4A01-AE12-35412FE9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41D9-5ADC-4548-BE53-73A7CF26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E7E72-3678-46BF-8058-3CFEEB278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83C62-73C5-47AE-AB2A-A98E6730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9A25B-2CBB-420D-AED2-853FBFD1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9801-2ED3-4D39-B632-B7140230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8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CE2B-9790-40D8-A1DA-A19E5255C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BD542-DE90-4250-B383-220FEC204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2C61A-BDA3-4057-9B74-7F8520F8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3F0E2-03EE-40E9-8384-FEB78D3F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BF97F-CC7E-483E-8D24-56B261F3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79D3-FD7A-4C35-A321-E4AA65388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A33D4-3B9A-4859-BEF3-5314CC238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3AC22-2A1E-4262-9479-AC406525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EC544-70EC-43A0-89C4-B7ECA41D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982E1-CD57-4C8D-BCCA-F4707B2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3BBC-2064-4EB3-A0BC-CD94E205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9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72F8-368C-4329-97D5-94A34C3D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88804-C0ED-4411-BA88-5CEB2F5D5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38EB7-3C1F-40C1-A120-DF25B8EA1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EE90A-CBA6-4EB6-BBCF-E8942039C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7BA40-CB93-44DE-94A3-2A902B957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738FE0-61AE-41EE-8DA5-25AA423E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6ADF1-0584-44A3-AF96-1B2D82AB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8049DC-9E33-4D06-9A1D-FD4C57A7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6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6C06-E9E6-4F45-BD08-215C4268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05B8A-CD95-4F13-B0D0-7E074A46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8CBC2-C8F2-416D-B5B7-440966D5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0CAA5-0D23-4285-9B27-9A98D81B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75D5D-8805-4C5C-ACCE-3884F395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25319-D1D6-4A46-9947-EC65785A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D0D97-1F4D-4841-BC39-82A65531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9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44B90-6633-4FAF-A763-ED71DB7E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2D91-28D1-4357-A8D5-EC008EF91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47100-D4D4-448B-8D99-A2665952C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94B3E-E0DB-453E-8596-D660F35A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96F22-1B78-4E81-BB0B-CE24A3CE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B73B1-DE95-47A3-8CC5-2BE8F521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FD6B8-D621-4D72-BCB1-58E99938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3E18F-B074-402F-9092-086D97ACA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4A05E-ADBF-4B9D-A0E3-5D1BE65BC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2A37-D687-4160-A9F1-BBCD0791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2E3C-AB38-4910-A774-C2AF2BD4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9522C-3075-4206-81CD-348404D9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4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91B7C-80D4-46D5-8331-B1AA43BF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AC94-FEB4-42A0-91AB-B949BD579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D6722-33B9-40B1-85B4-5DD303D2A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1B89B-E03C-4FFE-A07F-CE30996518A2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B745A-8F94-49AD-9074-1C93719DD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061AC-3D0D-47A4-9857-07AC6807D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5B8D1-28BD-46C5-ACF2-579B0F40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AA8F1-00FC-4F61-BB8B-1EDE57871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812" y="3997567"/>
            <a:ext cx="10952375" cy="942609"/>
          </a:xfrm>
        </p:spPr>
        <p:txBody>
          <a:bodyPr/>
          <a:lstStyle/>
          <a:p>
            <a:r>
              <a:rPr lang="en-US" dirty="0"/>
              <a:t>Stroke Outreach in the Berkshires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B8B3A-DFA9-4FEC-AD8D-52E0D55C9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205045"/>
            <a:ext cx="9144000" cy="1225823"/>
          </a:xfrm>
        </p:spPr>
        <p:txBody>
          <a:bodyPr/>
          <a:lstStyle/>
          <a:p>
            <a:r>
              <a:rPr lang="en-US" dirty="0"/>
              <a:t>Julia Oppenheimer, MS2</a:t>
            </a:r>
          </a:p>
          <a:p>
            <a:r>
              <a:rPr lang="en-US" dirty="0"/>
              <a:t>Summer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6D37C-B775-49DC-B65A-067F07D05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43" y="427131"/>
            <a:ext cx="7145912" cy="30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0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2FBA-03CB-45DC-B399-9A89EE90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Tanglewood &amp; Jacob’s Pillow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CF2029-9ED4-497E-B51E-A8F5DFCBF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79987"/>
            <a:ext cx="5125151" cy="3415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7134A-ED16-4950-B182-B3EEC8CED1E3}"/>
              </a:ext>
            </a:extLst>
          </p:cNvPr>
          <p:cNvSpPr txBox="1"/>
          <p:nvPr/>
        </p:nvSpPr>
        <p:spPr>
          <a:xfrm>
            <a:off x="712578" y="5277928"/>
            <a:ext cx="2996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The Berkshire Eagle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0D8A9-66F9-4C8C-A725-A705B9B3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33" y="2790825"/>
            <a:ext cx="5131267" cy="3702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A12BF-58BE-4D35-A6C2-D75845EB7DA9}"/>
              </a:ext>
            </a:extLst>
          </p:cNvPr>
          <p:cNvSpPr txBox="1"/>
          <p:nvPr/>
        </p:nvSpPr>
        <p:spPr>
          <a:xfrm>
            <a:off x="10483431" y="6492875"/>
            <a:ext cx="2996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Jacob’s Pillow</a:t>
            </a:r>
          </a:p>
        </p:txBody>
      </p:sp>
    </p:spTree>
    <p:extLst>
      <p:ext uri="{BB962C8B-B14F-4D97-AF65-F5344CB8AC3E}">
        <p14:creationId xmlns:p14="http://schemas.microsoft.com/office/powerpoint/2010/main" val="272282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2860-6613-4F57-8CE7-456A5310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Berkshire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F73CF6-9BD0-4C2F-A814-FB049C298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87400"/>
            <a:ext cx="10515600" cy="4093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CA27B5-0607-454B-93F7-03ED97F5A2C8}"/>
              </a:ext>
            </a:extLst>
          </p:cNvPr>
          <p:cNvSpPr txBox="1"/>
          <p:nvPr/>
        </p:nvSpPr>
        <p:spPr>
          <a:xfrm>
            <a:off x="7649308" y="700070"/>
            <a:ext cx="3704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Berkshire Medical Center, </a:t>
            </a:r>
            <a:r>
              <a:rPr lang="en-US" i="1" dirty="0"/>
              <a:t>Pittsfield</a:t>
            </a:r>
          </a:p>
          <a:p>
            <a:r>
              <a:rPr lang="en-US" dirty="0"/>
              <a:t>Berkshire Health North, </a:t>
            </a:r>
            <a:r>
              <a:rPr lang="en-US" i="1" dirty="0"/>
              <a:t>North Adams</a:t>
            </a:r>
          </a:p>
          <a:p>
            <a:r>
              <a:rPr lang="en-US" dirty="0"/>
              <a:t>Fairview Hospital, </a:t>
            </a:r>
            <a:r>
              <a:rPr lang="en-US" i="1" dirty="0"/>
              <a:t>Great Barrington</a:t>
            </a:r>
          </a:p>
          <a:p>
            <a:r>
              <a:rPr lang="en-US" dirty="0"/>
              <a:t>Albany Medical Center, </a:t>
            </a:r>
            <a:r>
              <a:rPr lang="en-US" i="1" dirty="0"/>
              <a:t>Albany</a:t>
            </a:r>
          </a:p>
          <a:p>
            <a:r>
              <a:rPr lang="en-US" dirty="0"/>
              <a:t>Baystate Medical Center, </a:t>
            </a:r>
            <a:r>
              <a:rPr lang="en-US" i="1" dirty="0"/>
              <a:t>Springfield</a:t>
            </a:r>
          </a:p>
        </p:txBody>
      </p:sp>
    </p:spTree>
    <p:extLst>
      <p:ext uri="{BB962C8B-B14F-4D97-AF65-F5344CB8AC3E}">
        <p14:creationId xmlns:p14="http://schemas.microsoft.com/office/powerpoint/2010/main" val="42476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7FE3-12E9-4790-8DBD-DACD05FE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BMC Stroke Task Force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D690DE-BE6B-47A9-A38A-83453252D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436" y="1656271"/>
            <a:ext cx="5131364" cy="3847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E6CA7-F2D3-4531-92D1-6179BF7DF1FB}"/>
              </a:ext>
            </a:extLst>
          </p:cNvPr>
          <p:cNvSpPr txBox="1"/>
          <p:nvPr/>
        </p:nvSpPr>
        <p:spPr>
          <a:xfrm>
            <a:off x="838200" y="1656271"/>
            <a:ext cx="5257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&lt;10% of BMC stroke patients receive </a:t>
            </a:r>
            <a:r>
              <a:rPr lang="en-US" sz="2400" dirty="0" err="1"/>
              <a:t>tPA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Time-bound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Awareness of when to seek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Access and perception of care</a:t>
            </a:r>
          </a:p>
          <a:p>
            <a:pPr lvl="1"/>
            <a:endParaRPr lang="en-US" sz="2000" dirty="0"/>
          </a:p>
          <a:p>
            <a:r>
              <a:rPr lang="en-US" sz="2000" dirty="0"/>
              <a:t>Outreach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Community demographics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Stroke risk factors, symptoms,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Barriers to care/fear of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256456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1E9A-1660-488B-9AA6-181C6BAC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Clinics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3385B3-DFB8-413F-A292-D47D93909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4200"/>
            <a:ext cx="4557319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42AF9-2ADA-45DC-9EE5-BCCA6187F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6" t="12028" r="72232" b="27667"/>
          <a:stretch/>
        </p:blipFill>
        <p:spPr>
          <a:xfrm>
            <a:off x="5395519" y="1951843"/>
            <a:ext cx="2548331" cy="4099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9A03B-FC93-40E7-82E1-D60982816802}"/>
              </a:ext>
            </a:extLst>
          </p:cNvPr>
          <p:cNvSpPr txBox="1"/>
          <p:nvPr/>
        </p:nvSpPr>
        <p:spPr>
          <a:xfrm>
            <a:off x="7943850" y="2573457"/>
            <a:ext cx="36888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Venues</a:t>
            </a:r>
          </a:p>
          <a:p>
            <a:r>
              <a:rPr lang="en-US" sz="2000" dirty="0"/>
              <a:t>Community fairs, Polish Picnic</a:t>
            </a:r>
          </a:p>
          <a:p>
            <a:r>
              <a:rPr lang="en-US" sz="2000" dirty="0"/>
              <a:t>Food pantries</a:t>
            </a:r>
          </a:p>
          <a:p>
            <a:r>
              <a:rPr lang="en-US" sz="2000" dirty="0"/>
              <a:t>Community meal sites</a:t>
            </a:r>
            <a:endParaRPr lang="en-US" sz="2000" b="1" dirty="0"/>
          </a:p>
          <a:p>
            <a:r>
              <a:rPr lang="en-US" sz="2000" dirty="0"/>
              <a:t>Town halls</a:t>
            </a:r>
          </a:p>
          <a:p>
            <a:r>
              <a:rPr lang="en-US" sz="2000" dirty="0"/>
              <a:t>Senior centers</a:t>
            </a:r>
          </a:p>
          <a:p>
            <a:r>
              <a:rPr lang="en-US" sz="2000" dirty="0"/>
              <a:t>Public libraries</a:t>
            </a:r>
          </a:p>
          <a:p>
            <a:r>
              <a:rPr lang="en-US" sz="2000" dirty="0"/>
              <a:t>Elderly and subsidized housing</a:t>
            </a:r>
          </a:p>
          <a:p>
            <a:r>
              <a:rPr lang="en-US" sz="2000" dirty="0"/>
              <a:t>Homeless shelters</a:t>
            </a:r>
          </a:p>
          <a:p>
            <a:r>
              <a:rPr lang="en-US" sz="2000" dirty="0"/>
              <a:t>Correctional facilities</a:t>
            </a:r>
          </a:p>
          <a:p>
            <a:r>
              <a:rPr lang="en-US" sz="2000" dirty="0"/>
              <a:t>Baseball games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3D685-BC2D-4548-8FBC-D4E3229F084B}"/>
              </a:ext>
            </a:extLst>
          </p:cNvPr>
          <p:cNvSpPr txBox="1"/>
          <p:nvPr/>
        </p:nvSpPr>
        <p:spPr>
          <a:xfrm>
            <a:off x="5833640" y="567462"/>
            <a:ext cx="560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Free blood pressure screening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Stroke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Outreach survey</a:t>
            </a:r>
          </a:p>
        </p:txBody>
      </p:sp>
    </p:spTree>
    <p:extLst>
      <p:ext uri="{BB962C8B-B14F-4D97-AF65-F5344CB8AC3E}">
        <p14:creationId xmlns:p14="http://schemas.microsoft.com/office/powerpoint/2010/main" val="209272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5DD5-B3F1-4A2C-B41E-C076AB8DA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Education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86DD50-9ADF-489B-8977-03A2FDDC6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696199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38C189-BD80-4545-BA01-6548013B4F3F}"/>
              </a:ext>
            </a:extLst>
          </p:cNvPr>
          <p:cNvSpPr txBox="1"/>
          <p:nvPr/>
        </p:nvSpPr>
        <p:spPr>
          <a:xfrm>
            <a:off x="7628686" y="1690688"/>
            <a:ext cx="395925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Goals</a:t>
            </a:r>
            <a:r>
              <a:rPr lang="en-US" dirty="0"/>
              <a:t>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Improved knowledge of blood pressure, individual stroke risk factors, and stroke symptoms.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Improved understanding of urgency to seek medical care in the event of possible stroke. 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Improved rate of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tPA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administration for patients with ischemic stroke.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4276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2AF12-86AE-4501-BF46-90E37C6D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Education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4FFDDD-98CF-4C33-84BC-C1F1150B7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23104"/>
            <a:ext cx="5257800" cy="3401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54842-9C7B-4622-812B-4CF42971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808" y="3184181"/>
            <a:ext cx="6453996" cy="3405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F8369A-A55F-4F91-A47D-56E1707849F8}"/>
              </a:ext>
            </a:extLst>
          </p:cNvPr>
          <p:cNvSpPr txBox="1"/>
          <p:nvPr/>
        </p:nvSpPr>
        <p:spPr>
          <a:xfrm>
            <a:off x="6625806" y="653553"/>
            <a:ext cx="476254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Goals</a:t>
            </a:r>
            <a:r>
              <a:rPr lang="en-US" dirty="0"/>
              <a:t>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Improved knowledge of blood pressure, individual stroke risk factors, and stroke symptoms.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Improved understanding of urgency to seek medical care in the event of possible stroke. 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Improved rate of </a:t>
            </a:r>
            <a:r>
              <a:rPr lang="en-US" dirty="0" err="1"/>
              <a:t>tPA</a:t>
            </a:r>
            <a:r>
              <a:rPr lang="en-US" dirty="0"/>
              <a:t> administration for patients with ischemic stroke.</a:t>
            </a:r>
          </a:p>
        </p:txBody>
      </p:sp>
    </p:spTree>
    <p:extLst>
      <p:ext uri="{BB962C8B-B14F-4D97-AF65-F5344CB8AC3E}">
        <p14:creationId xmlns:p14="http://schemas.microsoft.com/office/powerpoint/2010/main" val="297234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E8CE-D865-45B4-9D87-E23CD655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3FEA-AE9F-4ECA-9826-A1B3D43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353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Access and social determinants of health</a:t>
            </a:r>
          </a:p>
          <a:p>
            <a:pPr lvl="1"/>
            <a:r>
              <a:rPr lang="en-US" sz="2000" dirty="0"/>
              <a:t>Transportation &amp; Cost</a:t>
            </a:r>
          </a:p>
          <a:p>
            <a:pPr lvl="1"/>
            <a:r>
              <a:rPr lang="en-US" sz="2000" dirty="0"/>
              <a:t>Literacy</a:t>
            </a:r>
          </a:p>
          <a:p>
            <a:r>
              <a:rPr lang="en-US" sz="2400" dirty="0"/>
              <a:t>Tick-borne illnesses</a:t>
            </a:r>
          </a:p>
          <a:p>
            <a:r>
              <a:rPr lang="en-US" sz="2400" dirty="0"/>
              <a:t>Pervasiveness of stroke and risk factors</a:t>
            </a:r>
          </a:p>
          <a:p>
            <a:r>
              <a:rPr lang="en-US" sz="2400" dirty="0"/>
              <a:t>Challenges in community-wide education</a:t>
            </a:r>
          </a:p>
          <a:p>
            <a:pPr lvl="1"/>
            <a:r>
              <a:rPr lang="en-US" sz="2000" dirty="0"/>
              <a:t>Gaps in knowledge</a:t>
            </a:r>
          </a:p>
          <a:p>
            <a:r>
              <a:rPr lang="en-US" sz="2400" dirty="0"/>
              <a:t>Each interaction is an opportunity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CD45F-F3FC-46F8-9198-9B4EAD798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35" y="1825625"/>
            <a:ext cx="4892065" cy="36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7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531C-CA37-4BE0-8372-A7F25BC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Rock State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0B4E9-82B4-4D3C-BF34-9C919DF86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238374"/>
            <a:ext cx="5161495" cy="3871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B2913-2535-4557-B19C-FB8A359B3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304" y="2238374"/>
            <a:ext cx="5161496" cy="38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4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C910-E26B-43A9-A5FE-0DBD19F7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Barrington &amp; North Adams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47FFC-B1F6-4880-97C2-D0E212BF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16457"/>
            <a:ext cx="5257800" cy="2955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23EC5-05D8-4A02-BB26-A9ADA15CB921}"/>
              </a:ext>
            </a:extLst>
          </p:cNvPr>
          <p:cNvSpPr txBox="1"/>
          <p:nvPr/>
        </p:nvSpPr>
        <p:spPr>
          <a:xfrm>
            <a:off x="9841255" y="4757936"/>
            <a:ext cx="1638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Daily Hampshire Gazette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1B2935-CE93-48CD-A99D-31AA7D817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314700"/>
            <a:ext cx="5131506" cy="2886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FD545-D307-49ED-A75E-F12CDC753449}"/>
              </a:ext>
            </a:extLst>
          </p:cNvPr>
          <p:cNvSpPr txBox="1"/>
          <p:nvPr/>
        </p:nvSpPr>
        <p:spPr>
          <a:xfrm>
            <a:off x="838200" y="6174072"/>
            <a:ext cx="3009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Travelocity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62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263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Stroke Outreach in the Berkshires</vt:lpstr>
      <vt:lpstr>Berkshire County</vt:lpstr>
      <vt:lpstr>BMC Stroke Task Force</vt:lpstr>
      <vt:lpstr>Outreach Clinics</vt:lpstr>
      <vt:lpstr>Stroke Education</vt:lpstr>
      <vt:lpstr>Stroke Education</vt:lpstr>
      <vt:lpstr>Takeaways</vt:lpstr>
      <vt:lpstr>Balance Rock State Park</vt:lpstr>
      <vt:lpstr>Great Barrington &amp; North Adams</vt:lpstr>
      <vt:lpstr>Tanglewood &amp; Jacob’s Pillow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Stroke Outreach in the Berkshires</dc:title>
  <dc:creator>Julia Oppenheimer</dc:creator>
  <cp:lastModifiedBy>Julia Oppenheimer</cp:lastModifiedBy>
  <cp:revision>11</cp:revision>
  <dcterms:created xsi:type="dcterms:W3CDTF">2018-08-16T19:42:25Z</dcterms:created>
  <dcterms:modified xsi:type="dcterms:W3CDTF">2018-08-17T01:07:54Z</dcterms:modified>
</cp:coreProperties>
</file>