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2" r:id="rId5"/>
    <p:sldId id="258" r:id="rId6"/>
    <p:sldId id="260" r:id="rId7"/>
    <p:sldId id="257" r:id="rId8"/>
    <p:sldId id="25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2BFD82-A874-6C47-AC13-34B2E769E2E2}" v="1" dt="2021-08-20T20:32:25.963"/>
    <p1510:client id="{4750A50B-7FFF-4024-8A01-782D048E03F8}" v="3" dt="2021-08-20T20:31:27.030"/>
    <p1510:client id="{4E5A4DC8-8348-46FE-A981-81CB8BD8118C}" v="18" dt="2021-09-09T19:12:18.326"/>
    <p1510:client id="{7F644CCC-6995-40C2-BB88-38B41483BE8F}" v="568" dt="2021-09-08T20:34:27.361"/>
    <p1510:client id="{B19CEBBA-ACC3-460D-A3D7-99458E09FA2B}" v="186" dt="2021-09-09T02:10:29.923"/>
    <p1510:client id="{EE5A53A3-D25C-4B94-A941-42048214D5AA}" v="27" dt="2022-02-25T17:24:51.694"/>
    <p1510:client id="{F52F16AC-ADF7-484F-AB62-879DE8614860}" v="91" dt="2021-08-20T20:51:06.5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69" autoAdjust="0"/>
    <p:restoredTop sz="96327"/>
  </p:normalViewPr>
  <p:slideViewPr>
    <p:cSldViewPr snapToGrid="0">
      <p:cViewPr varScale="1">
        <p:scale>
          <a:sx n="128" d="100"/>
          <a:sy n="128" d="100"/>
        </p:scale>
        <p:origin x="20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ter, Yasmin" userId="S::yasmin.carter@umassmed.edu::f7899b97-1538-4027-adea-c422f89a4eb3" providerId="AD" clId="Web-{4750A50B-7FFF-4024-8A01-782D048E03F8}"/>
    <pc:docChg chg="modSld">
      <pc:chgData name="Carter, Yasmin" userId="S::yasmin.carter@umassmed.edu::f7899b97-1538-4027-adea-c422f89a4eb3" providerId="AD" clId="Web-{4750A50B-7FFF-4024-8A01-782D048E03F8}" dt="2021-08-20T20:31:27.030" v="1"/>
      <pc:docMkLst>
        <pc:docMk/>
      </pc:docMkLst>
      <pc:sldChg chg="addSp delSp modSp">
        <pc:chgData name="Carter, Yasmin" userId="S::yasmin.carter@umassmed.edu::f7899b97-1538-4027-adea-c422f89a4eb3" providerId="AD" clId="Web-{4750A50B-7FFF-4024-8A01-782D048E03F8}" dt="2021-08-20T20:31:27.030" v="1"/>
        <pc:sldMkLst>
          <pc:docMk/>
          <pc:sldMk cId="109857222" sldId="256"/>
        </pc:sldMkLst>
        <pc:picChg chg="add del mod">
          <ac:chgData name="Carter, Yasmin" userId="S::yasmin.carter@umassmed.edu::f7899b97-1538-4027-adea-c422f89a4eb3" providerId="AD" clId="Web-{4750A50B-7FFF-4024-8A01-782D048E03F8}" dt="2021-08-20T20:31:27.030" v="1"/>
          <ac:picMkLst>
            <pc:docMk/>
            <pc:sldMk cId="109857222" sldId="256"/>
            <ac:picMk id="4" creationId="{09E0A679-CB45-4E31-BF78-9C5A102939D8}"/>
          </ac:picMkLst>
        </pc:picChg>
      </pc:sldChg>
    </pc:docChg>
  </pc:docChgLst>
  <pc:docChgLst>
    <pc:chgData name="Carter, Yasmin" userId="f7899b97-1538-4027-adea-c422f89a4eb3" providerId="ADAL" clId="{322BFD82-A874-6C47-AC13-34B2E769E2E2}"/>
    <pc:docChg chg="addSld delSld modSld">
      <pc:chgData name="Carter, Yasmin" userId="f7899b97-1538-4027-adea-c422f89a4eb3" providerId="ADAL" clId="{322BFD82-A874-6C47-AC13-34B2E769E2E2}" dt="2021-08-20T20:32:28.466" v="1" actId="2696"/>
      <pc:docMkLst>
        <pc:docMk/>
      </pc:docMkLst>
      <pc:sldChg chg="del">
        <pc:chgData name="Carter, Yasmin" userId="f7899b97-1538-4027-adea-c422f89a4eb3" providerId="ADAL" clId="{322BFD82-A874-6C47-AC13-34B2E769E2E2}" dt="2021-08-20T20:32:28.466" v="1" actId="2696"/>
        <pc:sldMkLst>
          <pc:docMk/>
          <pc:sldMk cId="109857222" sldId="256"/>
        </pc:sldMkLst>
      </pc:sldChg>
      <pc:sldChg chg="add">
        <pc:chgData name="Carter, Yasmin" userId="f7899b97-1538-4027-adea-c422f89a4eb3" providerId="ADAL" clId="{322BFD82-A874-6C47-AC13-34B2E769E2E2}" dt="2021-08-20T20:32:25.951" v="0"/>
        <pc:sldMkLst>
          <pc:docMk/>
          <pc:sldMk cId="3974001981" sldId="257"/>
        </pc:sldMkLst>
      </pc:sldChg>
      <pc:sldChg chg="add">
        <pc:chgData name="Carter, Yasmin" userId="f7899b97-1538-4027-adea-c422f89a4eb3" providerId="ADAL" clId="{322BFD82-A874-6C47-AC13-34B2E769E2E2}" dt="2021-08-20T20:32:25.951" v="0"/>
        <pc:sldMkLst>
          <pc:docMk/>
          <pc:sldMk cId="1357394599" sldId="258"/>
        </pc:sldMkLst>
      </pc:sldChg>
      <pc:sldChg chg="add">
        <pc:chgData name="Carter, Yasmin" userId="f7899b97-1538-4027-adea-c422f89a4eb3" providerId="ADAL" clId="{322BFD82-A874-6C47-AC13-34B2E769E2E2}" dt="2021-08-20T20:32:25.951" v="0"/>
        <pc:sldMkLst>
          <pc:docMk/>
          <pc:sldMk cId="2484658735" sldId="259"/>
        </pc:sldMkLst>
      </pc:sldChg>
    </pc:docChg>
  </pc:docChgLst>
  <pc:docChgLst>
    <pc:chgData name="Fischer, Melissa" userId="S::melissa.fischer@umassmed.edu::d718ed05-9876-47ff-a395-c2dad8208a5c" providerId="AD" clId="Web-{B19CEBBA-ACC3-460D-A3D7-99458E09FA2B}"/>
    <pc:docChg chg="modSld">
      <pc:chgData name="Fischer, Melissa" userId="S::melissa.fischer@umassmed.edu::d718ed05-9876-47ff-a395-c2dad8208a5c" providerId="AD" clId="Web-{B19CEBBA-ACC3-460D-A3D7-99458E09FA2B}" dt="2021-09-09T02:10:29.923" v="99" actId="20577"/>
      <pc:docMkLst>
        <pc:docMk/>
      </pc:docMkLst>
      <pc:sldChg chg="modSp">
        <pc:chgData name="Fischer, Melissa" userId="S::melissa.fischer@umassmed.edu::d718ed05-9876-47ff-a395-c2dad8208a5c" providerId="AD" clId="Web-{B19CEBBA-ACC3-460D-A3D7-99458E09FA2B}" dt="2021-09-09T02:06:17.206" v="5" actId="20577"/>
        <pc:sldMkLst>
          <pc:docMk/>
          <pc:sldMk cId="1357394599" sldId="258"/>
        </pc:sldMkLst>
        <pc:spChg chg="mod">
          <ac:chgData name="Fischer, Melissa" userId="S::melissa.fischer@umassmed.edu::d718ed05-9876-47ff-a395-c2dad8208a5c" providerId="AD" clId="Web-{B19CEBBA-ACC3-460D-A3D7-99458E09FA2B}" dt="2021-09-09T02:06:17.206" v="5" actId="20577"/>
          <ac:spMkLst>
            <pc:docMk/>
            <pc:sldMk cId="1357394599" sldId="258"/>
            <ac:spMk id="7" creationId="{EC19D4F0-0F08-7446-AD07-3551D93505E7}"/>
          </ac:spMkLst>
        </pc:spChg>
      </pc:sldChg>
      <pc:sldChg chg="modSp">
        <pc:chgData name="Fischer, Melissa" userId="S::melissa.fischer@umassmed.edu::d718ed05-9876-47ff-a395-c2dad8208a5c" providerId="AD" clId="Web-{B19CEBBA-ACC3-460D-A3D7-99458E09FA2B}" dt="2021-09-09T02:10:29.923" v="99" actId="20577"/>
        <pc:sldMkLst>
          <pc:docMk/>
          <pc:sldMk cId="2794576996" sldId="262"/>
        </pc:sldMkLst>
        <pc:spChg chg="mod">
          <ac:chgData name="Fischer, Melissa" userId="S::melissa.fischer@umassmed.edu::d718ed05-9876-47ff-a395-c2dad8208a5c" providerId="AD" clId="Web-{B19CEBBA-ACC3-460D-A3D7-99458E09FA2B}" dt="2021-09-09T02:10:29.923" v="99" actId="20577"/>
          <ac:spMkLst>
            <pc:docMk/>
            <pc:sldMk cId="2794576996" sldId="262"/>
            <ac:spMk id="3" creationId="{735F5B54-6F4D-41CD-BC64-D8C5728774FF}"/>
          </ac:spMkLst>
        </pc:spChg>
      </pc:sldChg>
    </pc:docChg>
  </pc:docChgLst>
  <pc:docChgLst>
    <pc:chgData name="Carter, Yasmin" userId="S::yasmin.carter@umassmed.edu::f7899b97-1538-4027-adea-c422f89a4eb3" providerId="AD" clId="Web-{F52F16AC-ADF7-484F-AB62-879DE8614860}"/>
    <pc:docChg chg="addSld modSld">
      <pc:chgData name="Carter, Yasmin" userId="S::yasmin.carter@umassmed.edu::f7899b97-1538-4027-adea-c422f89a4eb3" providerId="AD" clId="Web-{F52F16AC-ADF7-484F-AB62-879DE8614860}" dt="2021-08-20T20:51:06.593" v="68"/>
      <pc:docMkLst>
        <pc:docMk/>
      </pc:docMkLst>
      <pc:sldChg chg="addSp delSp modSp add replId">
        <pc:chgData name="Carter, Yasmin" userId="S::yasmin.carter@umassmed.edu::f7899b97-1538-4027-adea-c422f89a4eb3" providerId="AD" clId="Web-{F52F16AC-ADF7-484F-AB62-879DE8614860}" dt="2021-08-20T20:51:06.593" v="68"/>
        <pc:sldMkLst>
          <pc:docMk/>
          <pc:sldMk cId="2798151781" sldId="260"/>
        </pc:sldMkLst>
        <pc:spChg chg="add mod">
          <ac:chgData name="Carter, Yasmin" userId="S::yasmin.carter@umassmed.edu::f7899b97-1538-4027-adea-c422f89a4eb3" providerId="AD" clId="Web-{F52F16AC-ADF7-484F-AB62-879DE8614860}" dt="2021-08-20T20:43:54.812" v="29" actId="20577"/>
          <ac:spMkLst>
            <pc:docMk/>
            <pc:sldMk cId="2798151781" sldId="260"/>
            <ac:spMk id="2" creationId="{0332D4B7-0CD1-4AC2-8416-0E9B3EC19629}"/>
          </ac:spMkLst>
        </pc:spChg>
        <pc:spChg chg="add del mod">
          <ac:chgData name="Carter, Yasmin" userId="S::yasmin.carter@umassmed.edu::f7899b97-1538-4027-adea-c422f89a4eb3" providerId="AD" clId="Web-{F52F16AC-ADF7-484F-AB62-879DE8614860}" dt="2021-08-20T20:50:07.512" v="60"/>
          <ac:spMkLst>
            <pc:docMk/>
            <pc:sldMk cId="2798151781" sldId="260"/>
            <ac:spMk id="3" creationId="{44963F99-DB1F-4C19-A87D-3C6D0B1F54D5}"/>
          </ac:spMkLst>
        </pc:spChg>
        <pc:spChg chg="mod">
          <ac:chgData name="Carter, Yasmin" userId="S::yasmin.carter@umassmed.edu::f7899b97-1538-4027-adea-c422f89a4eb3" providerId="AD" clId="Web-{F52F16AC-ADF7-484F-AB62-879DE8614860}" dt="2021-08-20T20:44:22.688" v="33" actId="20577"/>
          <ac:spMkLst>
            <pc:docMk/>
            <pc:sldMk cId="2798151781" sldId="260"/>
            <ac:spMk id="7" creationId="{EC19D4F0-0F08-7446-AD07-3551D93505E7}"/>
          </ac:spMkLst>
        </pc:spChg>
        <pc:spChg chg="add mod">
          <ac:chgData name="Carter, Yasmin" userId="S::yasmin.carter@umassmed.edu::f7899b97-1538-4027-adea-c422f89a4eb3" providerId="AD" clId="Web-{F52F16AC-ADF7-484F-AB62-879DE8614860}" dt="2021-08-20T20:48:26.978" v="58" actId="1076"/>
          <ac:spMkLst>
            <pc:docMk/>
            <pc:sldMk cId="2798151781" sldId="260"/>
            <ac:spMk id="11" creationId="{899D4673-51CA-4C4F-AAA2-E48BE3F2366B}"/>
          </ac:spMkLst>
        </pc:spChg>
        <pc:picChg chg="mod">
          <ac:chgData name="Carter, Yasmin" userId="S::yasmin.carter@umassmed.edu::f7899b97-1538-4027-adea-c422f89a4eb3" providerId="AD" clId="Web-{F52F16AC-ADF7-484F-AB62-879DE8614860}" dt="2021-08-20T20:40:44.134" v="1" actId="1076"/>
          <ac:picMkLst>
            <pc:docMk/>
            <pc:sldMk cId="2798151781" sldId="260"/>
            <ac:picMk id="10" creationId="{E1F9D84C-4957-564C-B079-298A4BB6E3A3}"/>
          </ac:picMkLst>
        </pc:picChg>
        <pc:picChg chg="add mod">
          <ac:chgData name="Carter, Yasmin" userId="S::yasmin.carter@umassmed.edu::f7899b97-1538-4027-adea-c422f89a4eb3" providerId="AD" clId="Web-{F52F16AC-ADF7-484F-AB62-879DE8614860}" dt="2021-08-20T20:51:06.593" v="68"/>
          <ac:picMkLst>
            <pc:docMk/>
            <pc:sldMk cId="2798151781" sldId="260"/>
            <ac:picMk id="12" creationId="{7A26AA45-628F-4BF2-A1F7-84F076C70345}"/>
          </ac:picMkLst>
        </pc:picChg>
      </pc:sldChg>
    </pc:docChg>
  </pc:docChgLst>
  <pc:docChgLst>
    <pc:chgData name="Ho, Jannifer" userId="S::jannifer.ho@umassmed.edu::666f19cb-405e-4673-8cf2-ca37dcecd7a9" providerId="AD" clId="Web-{EE5A53A3-D25C-4B94-A941-42048214D5AA}"/>
    <pc:docChg chg="modSld">
      <pc:chgData name="Ho, Jannifer" userId="S::jannifer.ho@umassmed.edu::666f19cb-405e-4673-8cf2-ca37dcecd7a9" providerId="AD" clId="Web-{EE5A53A3-D25C-4B94-A941-42048214D5AA}" dt="2022-02-25T17:24:51.694" v="22"/>
      <pc:docMkLst>
        <pc:docMk/>
      </pc:docMkLst>
      <pc:sldChg chg="addSp delSp modSp">
        <pc:chgData name="Ho, Jannifer" userId="S::jannifer.ho@umassmed.edu::666f19cb-405e-4673-8cf2-ca37dcecd7a9" providerId="AD" clId="Web-{EE5A53A3-D25C-4B94-A941-42048214D5AA}" dt="2022-02-25T17:24:21.287" v="13" actId="1076"/>
        <pc:sldMkLst>
          <pc:docMk/>
          <pc:sldMk cId="3974001981" sldId="257"/>
        </pc:sldMkLst>
        <pc:picChg chg="del">
          <ac:chgData name="Ho, Jannifer" userId="S::jannifer.ho@umassmed.edu::666f19cb-405e-4673-8cf2-ca37dcecd7a9" providerId="AD" clId="Web-{EE5A53A3-D25C-4B94-A941-42048214D5AA}" dt="2022-02-25T17:24:11.818" v="9"/>
          <ac:picMkLst>
            <pc:docMk/>
            <pc:sldMk cId="3974001981" sldId="257"/>
            <ac:picMk id="6" creationId="{A16D76D6-1DD2-0349-9627-DA2CAA0BBFDC}"/>
          </ac:picMkLst>
        </pc:picChg>
        <pc:picChg chg="add mod">
          <ac:chgData name="Ho, Jannifer" userId="S::jannifer.ho@umassmed.edu::666f19cb-405e-4673-8cf2-ca37dcecd7a9" providerId="AD" clId="Web-{EE5A53A3-D25C-4B94-A941-42048214D5AA}" dt="2022-02-25T17:24:21.287" v="13" actId="1076"/>
          <ac:picMkLst>
            <pc:docMk/>
            <pc:sldMk cId="3974001981" sldId="257"/>
            <ac:picMk id="7" creationId="{D15043D0-0AE2-4FED-84B2-E0E0899C4D0A}"/>
          </ac:picMkLst>
        </pc:picChg>
      </pc:sldChg>
      <pc:sldChg chg="addSp delSp modSp">
        <pc:chgData name="Ho, Jannifer" userId="S::jannifer.ho@umassmed.edu::666f19cb-405e-4673-8cf2-ca37dcecd7a9" providerId="AD" clId="Web-{EE5A53A3-D25C-4B94-A941-42048214D5AA}" dt="2022-02-25T17:23:24.817" v="2" actId="1076"/>
        <pc:sldMkLst>
          <pc:docMk/>
          <pc:sldMk cId="1357394599" sldId="258"/>
        </pc:sldMkLst>
        <pc:picChg chg="add mod">
          <ac:chgData name="Ho, Jannifer" userId="S::jannifer.ho@umassmed.edu::666f19cb-405e-4673-8cf2-ca37dcecd7a9" providerId="AD" clId="Web-{EE5A53A3-D25C-4B94-A941-42048214D5AA}" dt="2022-02-25T17:23:24.817" v="2" actId="1076"/>
          <ac:picMkLst>
            <pc:docMk/>
            <pc:sldMk cId="1357394599" sldId="258"/>
            <ac:picMk id="2" creationId="{9966DC88-39D2-44A0-A452-9E82ACE9DC0C}"/>
          </ac:picMkLst>
        </pc:picChg>
        <pc:picChg chg="del">
          <ac:chgData name="Ho, Jannifer" userId="S::jannifer.ho@umassmed.edu::666f19cb-405e-4673-8cf2-ca37dcecd7a9" providerId="AD" clId="Web-{EE5A53A3-D25C-4B94-A941-42048214D5AA}" dt="2022-02-25T17:23:19.395" v="0"/>
          <ac:picMkLst>
            <pc:docMk/>
            <pc:sldMk cId="1357394599" sldId="258"/>
            <ac:picMk id="10" creationId="{E1F9D84C-4957-564C-B079-298A4BB6E3A3}"/>
          </ac:picMkLst>
        </pc:picChg>
      </pc:sldChg>
      <pc:sldChg chg="addSp delSp modSp">
        <pc:chgData name="Ho, Jannifer" userId="S::jannifer.ho@umassmed.edu::666f19cb-405e-4673-8cf2-ca37dcecd7a9" providerId="AD" clId="Web-{EE5A53A3-D25C-4B94-A941-42048214D5AA}" dt="2022-02-25T17:24:51.694" v="22"/>
        <pc:sldMkLst>
          <pc:docMk/>
          <pc:sldMk cId="2484658735" sldId="259"/>
        </pc:sldMkLst>
        <pc:picChg chg="add del mod">
          <ac:chgData name="Ho, Jannifer" userId="S::jannifer.ho@umassmed.edu::666f19cb-405e-4673-8cf2-ca37dcecd7a9" providerId="AD" clId="Web-{EE5A53A3-D25C-4B94-A941-42048214D5AA}" dt="2022-02-25T17:24:50.990" v="21"/>
          <ac:picMkLst>
            <pc:docMk/>
            <pc:sldMk cId="2484658735" sldId="259"/>
            <ac:picMk id="3" creationId="{BEB73B0E-B8D7-40F1-8919-885DEC1E7A55}"/>
          </ac:picMkLst>
        </pc:picChg>
        <pc:picChg chg="del">
          <ac:chgData name="Ho, Jannifer" userId="S::jannifer.ho@umassmed.edu::666f19cb-405e-4673-8cf2-ca37dcecd7a9" providerId="AD" clId="Web-{EE5A53A3-D25C-4B94-A941-42048214D5AA}" dt="2022-02-25T17:24:23.599" v="14"/>
          <ac:picMkLst>
            <pc:docMk/>
            <pc:sldMk cId="2484658735" sldId="259"/>
            <ac:picMk id="6" creationId="{8546E04C-7C3A-2543-82BB-886F8F909097}"/>
          </ac:picMkLst>
        </pc:picChg>
        <pc:picChg chg="add">
          <ac:chgData name="Ho, Jannifer" userId="S::jannifer.ho@umassmed.edu::666f19cb-405e-4673-8cf2-ca37dcecd7a9" providerId="AD" clId="Web-{EE5A53A3-D25C-4B94-A941-42048214D5AA}" dt="2022-02-25T17:24:51.694" v="22"/>
          <ac:picMkLst>
            <pc:docMk/>
            <pc:sldMk cId="2484658735" sldId="259"/>
            <ac:picMk id="8" creationId="{17073135-D359-4CA7-B01A-1C618651B8B4}"/>
          </ac:picMkLst>
        </pc:picChg>
      </pc:sldChg>
      <pc:sldChg chg="addSp delSp modSp">
        <pc:chgData name="Ho, Jannifer" userId="S::jannifer.ho@umassmed.edu::666f19cb-405e-4673-8cf2-ca37dcecd7a9" providerId="AD" clId="Web-{EE5A53A3-D25C-4B94-A941-42048214D5AA}" dt="2022-02-25T17:24:04.739" v="8" actId="1076"/>
        <pc:sldMkLst>
          <pc:docMk/>
          <pc:sldMk cId="2798151781" sldId="260"/>
        </pc:sldMkLst>
        <pc:spChg chg="mod ord">
          <ac:chgData name="Ho, Jannifer" userId="S::jannifer.ho@umassmed.edu::666f19cb-405e-4673-8cf2-ca37dcecd7a9" providerId="AD" clId="Web-{EE5A53A3-D25C-4B94-A941-42048214D5AA}" dt="2022-02-25T17:23:58.942" v="5"/>
          <ac:spMkLst>
            <pc:docMk/>
            <pc:sldMk cId="2798151781" sldId="260"/>
            <ac:spMk id="2" creationId="{0332D4B7-0CD1-4AC2-8416-0E9B3EC19629}"/>
          </ac:spMkLst>
        </pc:spChg>
        <pc:picChg chg="add mod">
          <ac:chgData name="Ho, Jannifer" userId="S::jannifer.ho@umassmed.edu::666f19cb-405e-4673-8cf2-ca37dcecd7a9" providerId="AD" clId="Web-{EE5A53A3-D25C-4B94-A941-42048214D5AA}" dt="2022-02-25T17:24:04.739" v="8" actId="1076"/>
          <ac:picMkLst>
            <pc:docMk/>
            <pc:sldMk cId="2798151781" sldId="260"/>
            <ac:picMk id="3" creationId="{55E3A66A-9425-47B8-8D3F-801FE950C4D8}"/>
          </ac:picMkLst>
        </pc:picChg>
        <pc:picChg chg="del">
          <ac:chgData name="Ho, Jannifer" userId="S::jannifer.ho@umassmed.edu::666f19cb-405e-4673-8cf2-ca37dcecd7a9" providerId="AD" clId="Web-{EE5A53A3-D25C-4B94-A941-42048214D5AA}" dt="2022-02-25T17:24:00.317" v="6"/>
          <ac:picMkLst>
            <pc:docMk/>
            <pc:sldMk cId="2798151781" sldId="260"/>
            <ac:picMk id="10" creationId="{E1F9D84C-4957-564C-B079-298A4BB6E3A3}"/>
          </ac:picMkLst>
        </pc:picChg>
      </pc:sldChg>
    </pc:docChg>
  </pc:docChgLst>
  <pc:docChgLst>
    <pc:chgData name="Carter, Yasmin" userId="S::yasmin.carter@umassmed.edu::f7899b97-1538-4027-adea-c422f89a4eb3" providerId="AD" clId="Web-{4E5A4DC8-8348-46FE-A981-81CB8BD8118C}"/>
    <pc:docChg chg="modSld">
      <pc:chgData name="Carter, Yasmin" userId="S::yasmin.carter@umassmed.edu::f7899b97-1538-4027-adea-c422f89a4eb3" providerId="AD" clId="Web-{4E5A4DC8-8348-46FE-A981-81CB8BD8118C}" dt="2021-09-09T19:12:18.326" v="9" actId="1076"/>
      <pc:docMkLst>
        <pc:docMk/>
      </pc:docMkLst>
      <pc:sldChg chg="modSp">
        <pc:chgData name="Carter, Yasmin" userId="S::yasmin.carter@umassmed.edu::f7899b97-1538-4027-adea-c422f89a4eb3" providerId="AD" clId="Web-{4E5A4DC8-8348-46FE-A981-81CB8BD8118C}" dt="2021-09-09T19:12:18.326" v="9" actId="1076"/>
        <pc:sldMkLst>
          <pc:docMk/>
          <pc:sldMk cId="2794576996" sldId="262"/>
        </pc:sldMkLst>
        <pc:spChg chg="mod">
          <ac:chgData name="Carter, Yasmin" userId="S::yasmin.carter@umassmed.edu::f7899b97-1538-4027-adea-c422f89a4eb3" providerId="AD" clId="Web-{4E5A4DC8-8348-46FE-A981-81CB8BD8118C}" dt="2021-09-09T19:12:18.326" v="9" actId="1076"/>
          <ac:spMkLst>
            <pc:docMk/>
            <pc:sldMk cId="2794576996" sldId="262"/>
            <ac:spMk id="2" creationId="{9FA993E5-E546-4BD4-ADEB-E87965A07EFB}"/>
          </ac:spMkLst>
        </pc:spChg>
        <pc:spChg chg="mod">
          <ac:chgData name="Carter, Yasmin" userId="S::yasmin.carter@umassmed.edu::f7899b97-1538-4027-adea-c422f89a4eb3" providerId="AD" clId="Web-{4E5A4DC8-8348-46FE-A981-81CB8BD8118C}" dt="2021-09-09T19:12:09.717" v="8" actId="14100"/>
          <ac:spMkLst>
            <pc:docMk/>
            <pc:sldMk cId="2794576996" sldId="262"/>
            <ac:spMk id="3" creationId="{735F5B54-6F4D-41CD-BC64-D8C5728774FF}"/>
          </ac:spMkLst>
        </pc:spChg>
      </pc:sldChg>
    </pc:docChg>
  </pc:docChgLst>
  <pc:docChgLst>
    <pc:chgData name="Carter, Yasmin" userId="S::yasmin.carter@umassmed.edu::f7899b97-1538-4027-adea-c422f89a4eb3" providerId="AD" clId="Web-{7F644CCC-6995-40C2-BB88-38B41483BE8F}"/>
    <pc:docChg chg="addSld delSld modSld sldOrd">
      <pc:chgData name="Carter, Yasmin" userId="S::yasmin.carter@umassmed.edu::f7899b97-1538-4027-adea-c422f89a4eb3" providerId="AD" clId="Web-{7F644CCC-6995-40C2-BB88-38B41483BE8F}" dt="2021-09-08T20:34:25.611" v="280" actId="20577"/>
      <pc:docMkLst>
        <pc:docMk/>
      </pc:docMkLst>
      <pc:sldChg chg="new del ord">
        <pc:chgData name="Carter, Yasmin" userId="S::yasmin.carter@umassmed.edu::f7899b97-1538-4027-adea-c422f89a4eb3" providerId="AD" clId="Web-{7F644CCC-6995-40C2-BB88-38B41483BE8F}" dt="2021-09-08T20:28:37.347" v="3"/>
        <pc:sldMkLst>
          <pc:docMk/>
          <pc:sldMk cId="438490645" sldId="261"/>
        </pc:sldMkLst>
      </pc:sldChg>
      <pc:sldChg chg="modSp new">
        <pc:chgData name="Carter, Yasmin" userId="S::yasmin.carter@umassmed.edu::f7899b97-1538-4027-adea-c422f89a4eb3" providerId="AD" clId="Web-{7F644CCC-6995-40C2-BB88-38B41483BE8F}" dt="2021-09-08T20:34:25.611" v="280" actId="20577"/>
        <pc:sldMkLst>
          <pc:docMk/>
          <pc:sldMk cId="2794576996" sldId="262"/>
        </pc:sldMkLst>
        <pc:spChg chg="mod">
          <ac:chgData name="Carter, Yasmin" userId="S::yasmin.carter@umassmed.edu::f7899b97-1538-4027-adea-c422f89a4eb3" providerId="AD" clId="Web-{7F644CCC-6995-40C2-BB88-38B41483BE8F}" dt="2021-09-08T20:34:20.705" v="279" actId="20577"/>
          <ac:spMkLst>
            <pc:docMk/>
            <pc:sldMk cId="2794576996" sldId="262"/>
            <ac:spMk id="2" creationId="{9FA993E5-E546-4BD4-ADEB-E87965A07EFB}"/>
          </ac:spMkLst>
        </pc:spChg>
        <pc:spChg chg="mod">
          <ac:chgData name="Carter, Yasmin" userId="S::yasmin.carter@umassmed.edu::f7899b97-1538-4027-adea-c422f89a4eb3" providerId="AD" clId="Web-{7F644CCC-6995-40C2-BB88-38B41483BE8F}" dt="2021-09-08T20:34:25.611" v="280" actId="20577"/>
          <ac:spMkLst>
            <pc:docMk/>
            <pc:sldMk cId="2794576996" sldId="262"/>
            <ac:spMk id="3" creationId="{735F5B54-6F4D-41CD-BC64-D8C5728774F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152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2/25/2022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2/25/2022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2/25/2022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2/25/2022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2/25/2022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2/25/2022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DRIVE@umassmed.edu" TargetMode="Externa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hyperlink" Target="mailto:DRIVE@umassmed.edu" TargetMode="External"/><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image" Target="../media/image3.png"/><Relationship Id="rId5" Type="http://schemas.openxmlformats.org/officeDocument/2006/relationships/image" Target="../media/image5.sv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993E5-E546-4BD4-ADEB-E87965A07EFB}"/>
              </a:ext>
            </a:extLst>
          </p:cNvPr>
          <p:cNvSpPr>
            <a:spLocks noGrp="1"/>
          </p:cNvSpPr>
          <p:nvPr>
            <p:ph type="title"/>
          </p:nvPr>
        </p:nvSpPr>
        <p:spPr>
          <a:xfrm>
            <a:off x="838200" y="223235"/>
            <a:ext cx="10515600" cy="1325563"/>
          </a:xfrm>
        </p:spPr>
        <p:txBody>
          <a:bodyPr/>
          <a:lstStyle/>
          <a:p>
            <a:r>
              <a:rPr lang="en-US" dirty="0">
                <a:solidFill>
                  <a:srgbClr val="0070C0"/>
                </a:solidFill>
                <a:cs typeface="Calibri Light"/>
              </a:rPr>
              <a:t>HOW TO USE THESE SLIDES:</a:t>
            </a:r>
          </a:p>
        </p:txBody>
      </p:sp>
      <p:sp>
        <p:nvSpPr>
          <p:cNvPr id="3" name="Content Placeholder 2">
            <a:extLst>
              <a:ext uri="{FF2B5EF4-FFF2-40B4-BE49-F238E27FC236}">
                <a16:creationId xmlns:a16="http://schemas.microsoft.com/office/drawing/2014/main" id="{735F5B54-6F4D-41CD-BC64-D8C5728774FF}"/>
              </a:ext>
            </a:extLst>
          </p:cNvPr>
          <p:cNvSpPr>
            <a:spLocks noGrp="1"/>
          </p:cNvSpPr>
          <p:nvPr>
            <p:ph idx="1"/>
          </p:nvPr>
        </p:nvSpPr>
        <p:spPr>
          <a:xfrm>
            <a:off x="838200" y="1478784"/>
            <a:ext cx="10589172" cy="4698179"/>
          </a:xfrm>
        </p:spPr>
        <p:txBody>
          <a:bodyPr vert="horz" lIns="91440" tIns="45720" rIns="91440" bIns="45720" rtlCol="0" anchor="t">
            <a:normAutofit/>
          </a:bodyPr>
          <a:lstStyle/>
          <a:p>
            <a:pPr marL="0" indent="0">
              <a:buNone/>
            </a:pPr>
            <a:r>
              <a:rPr lang="en-US" i="1" dirty="0">
                <a:solidFill>
                  <a:srgbClr val="0070C0"/>
                </a:solidFill>
                <a:cs typeface="Calibri"/>
              </a:rPr>
              <a:t>Place these slides near the start of your presentation to welcome feedback and support inclusive community-building</a:t>
            </a:r>
          </a:p>
          <a:p>
            <a:r>
              <a:rPr lang="en-US" i="1" dirty="0">
                <a:solidFill>
                  <a:srgbClr val="0070C0"/>
                </a:solidFill>
                <a:cs typeface="Calibri"/>
              </a:rPr>
              <a:t>Slide 2 </a:t>
            </a:r>
            <a:r>
              <a:rPr lang="en-US" dirty="0">
                <a:cs typeface="Calibri"/>
              </a:rPr>
              <a:t>is to be used in presentations by faculty who have </a:t>
            </a:r>
            <a:r>
              <a:rPr lang="en-US" b="1" dirty="0">
                <a:cs typeface="Calibri"/>
              </a:rPr>
              <a:t>not </a:t>
            </a:r>
            <a:r>
              <a:rPr lang="en-US" dirty="0">
                <a:cs typeface="Calibri"/>
              </a:rPr>
              <a:t>taken a DRIVE Core Skills workshop (post- august 2021).</a:t>
            </a:r>
            <a:endParaRPr lang="en-US" dirty="0"/>
          </a:p>
          <a:p>
            <a:r>
              <a:rPr lang="en-US" i="1" dirty="0">
                <a:solidFill>
                  <a:srgbClr val="0070C0"/>
                </a:solidFill>
                <a:cs typeface="Calibri"/>
              </a:rPr>
              <a:t>Slide 3</a:t>
            </a:r>
            <a:r>
              <a:rPr lang="en-US" dirty="0">
                <a:solidFill>
                  <a:srgbClr val="0070C0"/>
                </a:solidFill>
                <a:cs typeface="Calibri"/>
              </a:rPr>
              <a:t> </a:t>
            </a:r>
            <a:r>
              <a:rPr lang="en-US" dirty="0">
                <a:ea typeface="+mn-lt"/>
                <a:cs typeface="+mn-lt"/>
              </a:rPr>
              <a:t>is to be used in presentations by faculty who </a:t>
            </a:r>
            <a:r>
              <a:rPr lang="en-US" b="1" dirty="0">
                <a:ea typeface="+mn-lt"/>
                <a:cs typeface="+mn-lt"/>
              </a:rPr>
              <a:t>have </a:t>
            </a:r>
            <a:r>
              <a:rPr lang="en-US" dirty="0">
                <a:ea typeface="+mn-lt"/>
                <a:cs typeface="+mn-lt"/>
              </a:rPr>
              <a:t>taken a DRIVE Core Skills workshop (post- august 2021).</a:t>
            </a:r>
          </a:p>
          <a:p>
            <a:r>
              <a:rPr lang="en-US" dirty="0">
                <a:cs typeface="Calibri"/>
              </a:rPr>
              <a:t>Optional:</a:t>
            </a:r>
          </a:p>
          <a:p>
            <a:r>
              <a:rPr lang="en-US" i="1" dirty="0">
                <a:solidFill>
                  <a:srgbClr val="0070C0"/>
                </a:solidFill>
                <a:cs typeface="Calibri"/>
              </a:rPr>
              <a:t>Slides 4 and 5</a:t>
            </a:r>
            <a:r>
              <a:rPr lang="en-US" dirty="0">
                <a:solidFill>
                  <a:srgbClr val="0070C0"/>
                </a:solidFill>
                <a:cs typeface="Calibri"/>
              </a:rPr>
              <a:t> </a:t>
            </a:r>
            <a:r>
              <a:rPr lang="en-US" dirty="0">
                <a:solidFill>
                  <a:srgbClr val="000000"/>
                </a:solidFill>
                <a:cs typeface="Calibri"/>
              </a:rPr>
              <a:t>are slides that can be used by faculty teaching multiple times in the same course. These slides could be used in subsequent presentations once the base DRIVE disclosure slide has been shown.</a:t>
            </a:r>
            <a:endParaRPr lang="en-US"/>
          </a:p>
        </p:txBody>
      </p:sp>
    </p:spTree>
    <p:extLst>
      <p:ext uri="{BB962C8B-B14F-4D97-AF65-F5344CB8AC3E}">
        <p14:creationId xmlns:p14="http://schemas.microsoft.com/office/powerpoint/2010/main" val="2794576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B60B885-012D-0A45-AD7A-96B0056022BA}"/>
              </a:ext>
            </a:extLst>
          </p:cNvPr>
          <p:cNvGrpSpPr/>
          <p:nvPr/>
        </p:nvGrpSpPr>
        <p:grpSpPr>
          <a:xfrm>
            <a:off x="2939542" y="347370"/>
            <a:ext cx="6312916" cy="2049841"/>
            <a:chOff x="3466214" y="744279"/>
            <a:chExt cx="5071730" cy="1651590"/>
          </a:xfrm>
        </p:grpSpPr>
        <p:sp>
          <p:nvSpPr>
            <p:cNvPr id="5" name="Rectangle 4">
              <a:extLst>
                <a:ext uri="{FF2B5EF4-FFF2-40B4-BE49-F238E27FC236}">
                  <a16:creationId xmlns:a16="http://schemas.microsoft.com/office/drawing/2014/main" id="{8C6542E4-A3CB-ED42-AC60-4DEE3541DF23}"/>
                </a:ext>
              </a:extLst>
            </p:cNvPr>
            <p:cNvSpPr/>
            <p:nvPr/>
          </p:nvSpPr>
          <p:spPr>
            <a:xfrm>
              <a:off x="3466214" y="744279"/>
              <a:ext cx="5071730" cy="165159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3320B278-CFCC-6543-B53E-E8A8D8EB141A}"/>
                </a:ext>
              </a:extLst>
            </p:cNvPr>
            <p:cNvSpPr/>
            <p:nvPr/>
          </p:nvSpPr>
          <p:spPr>
            <a:xfrm>
              <a:off x="3491812" y="779918"/>
              <a:ext cx="5017188" cy="1586515"/>
            </a:xfrm>
            <a:prstGeom prst="rect">
              <a:avLst/>
            </a:prstGeom>
            <a:solidFill>
              <a:schemeClr val="bg1"/>
            </a:solidFill>
            <a:ln w="28575">
              <a:solidFill>
                <a:srgbClr val="4367C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TextBox 6">
            <a:extLst>
              <a:ext uri="{FF2B5EF4-FFF2-40B4-BE49-F238E27FC236}">
                <a16:creationId xmlns:a16="http://schemas.microsoft.com/office/drawing/2014/main" id="{EC19D4F0-0F08-7446-AD07-3551D93505E7}"/>
              </a:ext>
            </a:extLst>
          </p:cNvPr>
          <p:cNvSpPr txBox="1"/>
          <p:nvPr/>
        </p:nvSpPr>
        <p:spPr>
          <a:xfrm>
            <a:off x="1117600" y="2397211"/>
            <a:ext cx="9956800" cy="4416594"/>
          </a:xfrm>
          <a:prstGeom prst="rect">
            <a:avLst/>
          </a:prstGeom>
          <a:noFill/>
        </p:spPr>
        <p:txBody>
          <a:bodyPr wrap="square" lIns="91440" tIns="45720" rIns="91440" bIns="45720" rtlCol="0" anchor="t">
            <a:spAutoFit/>
          </a:bodyPr>
          <a:lstStyle/>
          <a:p>
            <a:pPr algn="ctr"/>
            <a:r>
              <a:rPr lang="en-US" sz="2800" dirty="0">
                <a:solidFill>
                  <a:schemeClr val="bg1"/>
                </a:solidFill>
                <a:latin typeface="Arial"/>
                <a:cs typeface="Arial"/>
              </a:rPr>
              <a:t>My intent is to promote inclusive learning while avoiding bias.</a:t>
            </a:r>
          </a:p>
          <a:p>
            <a:pPr algn="ctr"/>
            <a:endParaRPr lang="en-US" sz="2800" dirty="0">
              <a:solidFill>
                <a:schemeClr val="bg1"/>
              </a:solidFill>
              <a:latin typeface="Arial" panose="020B0604020202020204" pitchFamily="34" charset="0"/>
              <a:cs typeface="Arial" panose="020B0604020202020204" pitchFamily="34" charset="0"/>
            </a:endParaRPr>
          </a:p>
          <a:p>
            <a:pPr algn="ctr"/>
            <a:r>
              <a:rPr lang="en-US" sz="2500" dirty="0">
                <a:solidFill>
                  <a:schemeClr val="bg1"/>
                </a:solidFill>
                <a:latin typeface="Arial" panose="020B0604020202020204" pitchFamily="34" charset="0"/>
                <a:cs typeface="Arial" panose="020B0604020202020204" pitchFamily="34" charset="0"/>
              </a:rPr>
              <a:t>If you identify opportunities for addressing bias or improving representation in the course content or instructional</a:t>
            </a:r>
          </a:p>
          <a:p>
            <a:pPr algn="ctr"/>
            <a:r>
              <a:rPr lang="en-US" sz="2500" dirty="0">
                <a:solidFill>
                  <a:schemeClr val="bg1"/>
                </a:solidFill>
                <a:latin typeface="Arial" panose="020B0604020202020204" pitchFamily="34" charset="0"/>
                <a:cs typeface="Arial" panose="020B0604020202020204" pitchFamily="34" charset="0"/>
              </a:rPr>
              <a:t> delivery, we encourage you to share them with either: </a:t>
            </a:r>
            <a:br>
              <a:rPr lang="en-US" sz="2500" dirty="0">
                <a:solidFill>
                  <a:schemeClr val="bg1"/>
                </a:solidFill>
                <a:latin typeface="Arial" panose="020B0604020202020204" pitchFamily="34" charset="0"/>
                <a:cs typeface="Arial" panose="020B0604020202020204" pitchFamily="34" charset="0"/>
              </a:rPr>
            </a:br>
            <a:endParaRPr lang="en-US" sz="2500" dirty="0">
              <a:solidFill>
                <a:schemeClr val="bg1"/>
              </a:solidFill>
              <a:latin typeface="Arial" panose="020B0604020202020204" pitchFamily="34" charset="0"/>
              <a:cs typeface="Arial" panose="020B0604020202020204" pitchFamily="34" charset="0"/>
            </a:endParaRPr>
          </a:p>
          <a:p>
            <a:pPr marL="2171700" lvl="4" indent="-342900">
              <a:buFont typeface="Arial" panose="020B0604020202020204" pitchFamily="34" charset="0"/>
              <a:buChar char="•"/>
            </a:pPr>
            <a:r>
              <a:rPr lang="en-US" sz="2500" dirty="0">
                <a:solidFill>
                  <a:schemeClr val="bg1"/>
                </a:solidFill>
                <a:latin typeface="Arial" panose="020B0604020202020204" pitchFamily="34" charset="0"/>
                <a:cs typeface="Arial" panose="020B0604020202020204" pitchFamily="34" charset="0"/>
              </a:rPr>
              <a:t>Your course faculty or leadership</a:t>
            </a:r>
          </a:p>
          <a:p>
            <a:pPr marL="2171700" lvl="4" indent="-342900">
              <a:buFont typeface="Arial" panose="020B0604020202020204" pitchFamily="34" charset="0"/>
              <a:buChar char="•"/>
              <a:tabLst>
                <a:tab pos="3479800" algn="l"/>
              </a:tabLst>
            </a:pPr>
            <a:r>
              <a:rPr lang="en-US" sz="2500" dirty="0">
                <a:solidFill>
                  <a:schemeClr val="bg1"/>
                </a:solidFill>
                <a:latin typeface="Arial" panose="020B0604020202020204" pitchFamily="34" charset="0"/>
                <a:cs typeface="Arial" panose="020B0604020202020204" pitchFamily="34" charset="0"/>
              </a:rPr>
              <a:t>The Drive Initiative at </a:t>
            </a:r>
            <a:r>
              <a:rPr lang="en-US" sz="2500"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DRIVE@umassmed.edu</a:t>
            </a:r>
            <a:r>
              <a:rPr lang="en-US" sz="2500" dirty="0">
                <a:solidFill>
                  <a:schemeClr val="bg1"/>
                </a:solidFill>
                <a:latin typeface="Arial" panose="020B0604020202020204" pitchFamily="34" charset="0"/>
                <a:cs typeface="Arial" panose="020B0604020202020204" pitchFamily="34" charset="0"/>
              </a:rPr>
              <a:t> or you can scan the QR code to send feedback </a:t>
            </a:r>
            <a:r>
              <a:rPr lang="en-US" sz="2500" b="1" dirty="0">
                <a:solidFill>
                  <a:schemeClr val="bg1"/>
                </a:solidFill>
                <a:latin typeface="Arial" panose="020B0604020202020204" pitchFamily="34" charset="0"/>
                <a:cs typeface="Arial" panose="020B0604020202020204" pitchFamily="34" charset="0"/>
              </a:rPr>
              <a:t>anonymously</a:t>
            </a:r>
            <a:r>
              <a:rPr lang="en-US" sz="2500" dirty="0">
                <a:solidFill>
                  <a:schemeClr val="bg1"/>
                </a:solidFill>
                <a:latin typeface="Arial" panose="020B0604020202020204" pitchFamily="34" charset="0"/>
                <a:cs typeface="Arial" panose="020B0604020202020204" pitchFamily="34" charset="0"/>
              </a:rPr>
              <a:t> to DRIVE</a:t>
            </a:r>
          </a:p>
          <a:p>
            <a:pPr marL="2171700" lvl="4" indent="-342900">
              <a:buFont typeface="Arial" panose="020B0604020202020204" pitchFamily="34" charset="0"/>
              <a:buChar char="•"/>
              <a:tabLst>
                <a:tab pos="3479800" algn="l"/>
              </a:tabLst>
            </a:pPr>
            <a:endParaRPr lang="en-US" sz="2500" dirty="0">
              <a:solidFill>
                <a:schemeClr val="bg1"/>
              </a:solidFill>
              <a:latin typeface="Arial" panose="020B0604020202020204" pitchFamily="34" charset="0"/>
              <a:cs typeface="Arial" panose="020B0604020202020204" pitchFamily="34" charset="0"/>
            </a:endParaRPr>
          </a:p>
        </p:txBody>
      </p:sp>
      <p:cxnSp>
        <p:nvCxnSpPr>
          <p:cNvPr id="8" name="Straight Connector 7">
            <a:extLst>
              <a:ext uri="{FF2B5EF4-FFF2-40B4-BE49-F238E27FC236}">
                <a16:creationId xmlns:a16="http://schemas.microsoft.com/office/drawing/2014/main" id="{9817245F-F9A0-2441-9CC3-4074B9322849}"/>
              </a:ext>
            </a:extLst>
          </p:cNvPr>
          <p:cNvCxnSpPr>
            <a:cxnSpLocks/>
          </p:cNvCxnSpPr>
          <p:nvPr/>
        </p:nvCxnSpPr>
        <p:spPr>
          <a:xfrm>
            <a:off x="3587406" y="3151541"/>
            <a:ext cx="5017188"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pic>
        <p:nvPicPr>
          <p:cNvPr id="9" name="Picture 8" descr="A blue and white logo&#10;&#10;Description automatically generated with medium confidence">
            <a:extLst>
              <a:ext uri="{FF2B5EF4-FFF2-40B4-BE49-F238E27FC236}">
                <a16:creationId xmlns:a16="http://schemas.microsoft.com/office/drawing/2014/main" id="{7B21929D-954C-B44C-AF99-51CBAEEC439D}"/>
              </a:ext>
            </a:extLst>
          </p:cNvPr>
          <p:cNvPicPr>
            <a:picLocks noChangeAspect="1"/>
          </p:cNvPicPr>
          <p:nvPr/>
        </p:nvPicPr>
        <p:blipFill>
          <a:blip r:embed="rId3"/>
          <a:stretch>
            <a:fillRect/>
          </a:stretch>
        </p:blipFill>
        <p:spPr>
          <a:xfrm>
            <a:off x="3256000" y="469782"/>
            <a:ext cx="5680001" cy="1805015"/>
          </a:xfrm>
          <a:prstGeom prst="rect">
            <a:avLst/>
          </a:prstGeom>
        </p:spPr>
      </p:pic>
      <p:pic>
        <p:nvPicPr>
          <p:cNvPr id="2" name="Picture 2" descr="Qr code&#10;&#10;Description automatically generated">
            <a:extLst>
              <a:ext uri="{FF2B5EF4-FFF2-40B4-BE49-F238E27FC236}">
                <a16:creationId xmlns:a16="http://schemas.microsoft.com/office/drawing/2014/main" id="{9966DC88-39D2-44A0-A452-9E82ACE9DC0C}"/>
              </a:ext>
            </a:extLst>
          </p:cNvPr>
          <p:cNvPicPr>
            <a:picLocks noChangeAspect="1"/>
          </p:cNvPicPr>
          <p:nvPr/>
        </p:nvPicPr>
        <p:blipFill>
          <a:blip r:embed="rId4"/>
          <a:stretch>
            <a:fillRect/>
          </a:stretch>
        </p:blipFill>
        <p:spPr>
          <a:xfrm>
            <a:off x="1118970" y="4915482"/>
            <a:ext cx="1438275" cy="1447800"/>
          </a:xfrm>
          <a:prstGeom prst="rect">
            <a:avLst/>
          </a:prstGeom>
        </p:spPr>
      </p:pic>
    </p:spTree>
    <p:extLst>
      <p:ext uri="{BB962C8B-B14F-4D97-AF65-F5344CB8AC3E}">
        <p14:creationId xmlns:p14="http://schemas.microsoft.com/office/powerpoint/2010/main" val="1357394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B60B885-012D-0A45-AD7A-96B0056022BA}"/>
              </a:ext>
            </a:extLst>
          </p:cNvPr>
          <p:cNvGrpSpPr/>
          <p:nvPr/>
        </p:nvGrpSpPr>
        <p:grpSpPr>
          <a:xfrm>
            <a:off x="2939542" y="347370"/>
            <a:ext cx="6312916" cy="2049841"/>
            <a:chOff x="3466214" y="744279"/>
            <a:chExt cx="5071730" cy="1651590"/>
          </a:xfrm>
        </p:grpSpPr>
        <p:sp>
          <p:nvSpPr>
            <p:cNvPr id="5" name="Rectangle 4">
              <a:extLst>
                <a:ext uri="{FF2B5EF4-FFF2-40B4-BE49-F238E27FC236}">
                  <a16:creationId xmlns:a16="http://schemas.microsoft.com/office/drawing/2014/main" id="{8C6542E4-A3CB-ED42-AC60-4DEE3541DF23}"/>
                </a:ext>
              </a:extLst>
            </p:cNvPr>
            <p:cNvSpPr/>
            <p:nvPr/>
          </p:nvSpPr>
          <p:spPr>
            <a:xfrm>
              <a:off x="3466214" y="744279"/>
              <a:ext cx="5071730" cy="165159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3320B278-CFCC-6543-B53E-E8A8D8EB141A}"/>
                </a:ext>
              </a:extLst>
            </p:cNvPr>
            <p:cNvSpPr/>
            <p:nvPr/>
          </p:nvSpPr>
          <p:spPr>
            <a:xfrm>
              <a:off x="3491812" y="779918"/>
              <a:ext cx="5017188" cy="1586515"/>
            </a:xfrm>
            <a:prstGeom prst="rect">
              <a:avLst/>
            </a:prstGeom>
            <a:solidFill>
              <a:schemeClr val="bg1"/>
            </a:solidFill>
            <a:ln w="28575">
              <a:solidFill>
                <a:srgbClr val="4367C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TextBox 6">
            <a:extLst>
              <a:ext uri="{FF2B5EF4-FFF2-40B4-BE49-F238E27FC236}">
                <a16:creationId xmlns:a16="http://schemas.microsoft.com/office/drawing/2014/main" id="{EC19D4F0-0F08-7446-AD07-3551D93505E7}"/>
              </a:ext>
            </a:extLst>
          </p:cNvPr>
          <p:cNvSpPr txBox="1"/>
          <p:nvPr/>
        </p:nvSpPr>
        <p:spPr>
          <a:xfrm>
            <a:off x="1117600" y="2397211"/>
            <a:ext cx="9956800" cy="2492990"/>
          </a:xfrm>
          <a:prstGeom prst="rect">
            <a:avLst/>
          </a:prstGeom>
          <a:noFill/>
        </p:spPr>
        <p:txBody>
          <a:bodyPr wrap="square" lIns="91440" tIns="45720" rIns="91440" bIns="45720" rtlCol="0" anchor="t">
            <a:spAutoFit/>
          </a:bodyPr>
          <a:lstStyle/>
          <a:p>
            <a:pPr algn="ctr"/>
            <a:r>
              <a:rPr lang="en-US" sz="2800" dirty="0">
                <a:solidFill>
                  <a:schemeClr val="bg1"/>
                </a:solidFill>
                <a:latin typeface="Arial"/>
                <a:cs typeface="Arial"/>
              </a:rPr>
              <a:t>My intent is to promote inclusive learning while avoiding bias.</a:t>
            </a:r>
          </a:p>
          <a:p>
            <a:pPr algn="ctr"/>
            <a:endParaRPr lang="en-US" sz="2800" dirty="0">
              <a:solidFill>
                <a:schemeClr val="bg1"/>
              </a:solidFill>
              <a:latin typeface="Arial" panose="020B0604020202020204" pitchFamily="34" charset="0"/>
              <a:cs typeface="Arial" panose="020B0604020202020204" pitchFamily="34" charset="0"/>
            </a:endParaRPr>
          </a:p>
          <a:p>
            <a:pPr algn="ctr"/>
            <a:r>
              <a:rPr lang="en-US" sz="2500" dirty="0">
                <a:solidFill>
                  <a:schemeClr val="bg1"/>
                </a:solidFill>
                <a:latin typeface="Arial" panose="020B0604020202020204" pitchFamily="34" charset="0"/>
                <a:cs typeface="Arial" panose="020B0604020202020204" pitchFamily="34" charset="0"/>
              </a:rPr>
              <a:t>If you identify opportunities for addressing bias or improving representation in the course content or instructional</a:t>
            </a:r>
          </a:p>
          <a:p>
            <a:pPr algn="ctr"/>
            <a:r>
              <a:rPr lang="en-US" sz="2500" dirty="0">
                <a:solidFill>
                  <a:schemeClr val="bg1"/>
                </a:solidFill>
                <a:latin typeface="Arial"/>
                <a:cs typeface="Arial"/>
              </a:rPr>
              <a:t> delivery, we encourage you to share them with either: </a:t>
            </a:r>
          </a:p>
          <a:p>
            <a:pPr marL="2171700" lvl="4" indent="-342900">
              <a:buFont typeface="Arial" panose="020B0604020202020204" pitchFamily="34" charset="0"/>
              <a:buChar char="•"/>
            </a:pPr>
            <a:endParaRPr lang="en-US" sz="2500" dirty="0">
              <a:solidFill>
                <a:schemeClr val="bg1"/>
              </a:solidFill>
              <a:latin typeface="Arial" panose="020B0604020202020204" pitchFamily="34" charset="0"/>
              <a:cs typeface="Arial" panose="020B0604020202020204" pitchFamily="34" charset="0"/>
            </a:endParaRPr>
          </a:p>
        </p:txBody>
      </p:sp>
      <p:cxnSp>
        <p:nvCxnSpPr>
          <p:cNvPr id="8" name="Straight Connector 7">
            <a:extLst>
              <a:ext uri="{FF2B5EF4-FFF2-40B4-BE49-F238E27FC236}">
                <a16:creationId xmlns:a16="http://schemas.microsoft.com/office/drawing/2014/main" id="{9817245F-F9A0-2441-9CC3-4074B9322849}"/>
              </a:ext>
            </a:extLst>
          </p:cNvPr>
          <p:cNvCxnSpPr>
            <a:cxnSpLocks/>
          </p:cNvCxnSpPr>
          <p:nvPr/>
        </p:nvCxnSpPr>
        <p:spPr>
          <a:xfrm>
            <a:off x="3587406" y="3151541"/>
            <a:ext cx="5017188"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pic>
        <p:nvPicPr>
          <p:cNvPr id="9" name="Picture 8" descr="A blue and white logo&#10;&#10;Description automatically generated with medium confidence">
            <a:extLst>
              <a:ext uri="{FF2B5EF4-FFF2-40B4-BE49-F238E27FC236}">
                <a16:creationId xmlns:a16="http://schemas.microsoft.com/office/drawing/2014/main" id="{7B21929D-954C-B44C-AF99-51CBAEEC439D}"/>
              </a:ext>
            </a:extLst>
          </p:cNvPr>
          <p:cNvPicPr>
            <a:picLocks noChangeAspect="1"/>
          </p:cNvPicPr>
          <p:nvPr/>
        </p:nvPicPr>
        <p:blipFill>
          <a:blip r:embed="rId2"/>
          <a:stretch>
            <a:fillRect/>
          </a:stretch>
        </p:blipFill>
        <p:spPr>
          <a:xfrm>
            <a:off x="3256000" y="469782"/>
            <a:ext cx="5680001" cy="1805015"/>
          </a:xfrm>
          <a:prstGeom prst="rect">
            <a:avLst/>
          </a:prstGeom>
        </p:spPr>
      </p:pic>
      <p:sp>
        <p:nvSpPr>
          <p:cNvPr id="2" name="TextBox 1">
            <a:extLst>
              <a:ext uri="{FF2B5EF4-FFF2-40B4-BE49-F238E27FC236}">
                <a16:creationId xmlns:a16="http://schemas.microsoft.com/office/drawing/2014/main" id="{0332D4B7-0CD1-4AC2-8416-0E9B3EC19629}"/>
              </a:ext>
            </a:extLst>
          </p:cNvPr>
          <p:cNvSpPr txBox="1"/>
          <p:nvPr/>
        </p:nvSpPr>
        <p:spPr>
          <a:xfrm>
            <a:off x="76920" y="5126967"/>
            <a:ext cx="7883103" cy="13234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4">
              <a:buChar char="•"/>
            </a:pPr>
            <a:r>
              <a:rPr lang="en-US" sz="2000" dirty="0">
                <a:solidFill>
                  <a:srgbClr val="FFFFFF"/>
                </a:solidFill>
                <a:latin typeface="Arial"/>
                <a:cs typeface="Arial"/>
              </a:rPr>
              <a:t> Your course faculty or leadership</a:t>
            </a:r>
            <a:r>
              <a:rPr lang="en-US" sz="2000" dirty="0">
                <a:latin typeface="Arial"/>
                <a:cs typeface="Arial"/>
              </a:rPr>
              <a:t>​</a:t>
            </a:r>
          </a:p>
          <a:p>
            <a:pPr lvl="4">
              <a:buChar char="•"/>
            </a:pPr>
            <a:r>
              <a:rPr lang="en-US" sz="2000" dirty="0">
                <a:solidFill>
                  <a:srgbClr val="FFFFFF"/>
                </a:solidFill>
                <a:latin typeface="Arial"/>
                <a:cs typeface="Arial"/>
              </a:rPr>
              <a:t> The Drive Initiative at </a:t>
            </a:r>
            <a:r>
              <a:rPr lang="en-US" sz="2000" dirty="0">
                <a:solidFill>
                  <a:srgbClr val="0563C1"/>
                </a:solidFill>
                <a:latin typeface="Arial"/>
                <a:cs typeface="Arial"/>
                <a:hlinkClick r:id="rId3"/>
              </a:rPr>
              <a:t>DRIVE@umassmed.edu</a:t>
            </a:r>
            <a:r>
              <a:rPr lang="en-US" sz="2000" dirty="0">
                <a:solidFill>
                  <a:srgbClr val="FFFFFF"/>
                </a:solidFill>
                <a:latin typeface="Arial"/>
                <a:cs typeface="Arial"/>
              </a:rPr>
              <a:t> or you can scan the QR code to send feedback </a:t>
            </a:r>
            <a:r>
              <a:rPr lang="en-US" sz="2000" b="1" dirty="0">
                <a:solidFill>
                  <a:srgbClr val="FFFFFF"/>
                </a:solidFill>
                <a:latin typeface="Arial"/>
                <a:cs typeface="Arial"/>
              </a:rPr>
              <a:t>anonymously</a:t>
            </a:r>
            <a:r>
              <a:rPr lang="en-US" sz="2000" dirty="0">
                <a:solidFill>
                  <a:srgbClr val="FFFFFF"/>
                </a:solidFill>
                <a:latin typeface="Arial"/>
                <a:cs typeface="Arial"/>
              </a:rPr>
              <a:t> to DRIVE</a:t>
            </a:r>
          </a:p>
        </p:txBody>
      </p:sp>
      <p:sp>
        <p:nvSpPr>
          <p:cNvPr id="11" name="TextBox 10">
            <a:extLst>
              <a:ext uri="{FF2B5EF4-FFF2-40B4-BE49-F238E27FC236}">
                <a16:creationId xmlns:a16="http://schemas.microsoft.com/office/drawing/2014/main" id="{899D4673-51CA-4C4F-AAA2-E48BE3F2366B}"/>
              </a:ext>
            </a:extLst>
          </p:cNvPr>
          <p:cNvSpPr txBox="1"/>
          <p:nvPr/>
        </p:nvSpPr>
        <p:spPr>
          <a:xfrm>
            <a:off x="10140171" y="5658029"/>
            <a:ext cx="1618173"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solidFill>
                  <a:schemeClr val="bg1"/>
                </a:solidFill>
              </a:rPr>
              <a:t>I have taken a DRIVE core skills workshop</a:t>
            </a:r>
            <a:endParaRPr lang="en-US" dirty="0">
              <a:solidFill>
                <a:schemeClr val="bg1"/>
              </a:solidFill>
              <a:cs typeface="Calibri"/>
            </a:endParaRPr>
          </a:p>
        </p:txBody>
      </p:sp>
      <p:pic>
        <p:nvPicPr>
          <p:cNvPr id="12" name="Graphic 12" descr="Badge Tick with solid fill">
            <a:extLst>
              <a:ext uri="{FF2B5EF4-FFF2-40B4-BE49-F238E27FC236}">
                <a16:creationId xmlns:a16="http://schemas.microsoft.com/office/drawing/2014/main" id="{7A26AA45-628F-4BF2-A1F7-84F076C7034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200791" y="5667555"/>
            <a:ext cx="914400" cy="914400"/>
          </a:xfrm>
          <a:prstGeom prst="rect">
            <a:avLst/>
          </a:prstGeom>
        </p:spPr>
      </p:pic>
      <p:pic>
        <p:nvPicPr>
          <p:cNvPr id="3" name="Picture 12" descr="Qr code&#10;&#10;Description automatically generated">
            <a:extLst>
              <a:ext uri="{FF2B5EF4-FFF2-40B4-BE49-F238E27FC236}">
                <a16:creationId xmlns:a16="http://schemas.microsoft.com/office/drawing/2014/main" id="{55E3A66A-9425-47B8-8D3F-801FE950C4D8}"/>
              </a:ext>
            </a:extLst>
          </p:cNvPr>
          <p:cNvPicPr>
            <a:picLocks noChangeAspect="1"/>
          </p:cNvPicPr>
          <p:nvPr/>
        </p:nvPicPr>
        <p:blipFill>
          <a:blip r:embed="rId6"/>
          <a:stretch>
            <a:fillRect/>
          </a:stretch>
        </p:blipFill>
        <p:spPr>
          <a:xfrm>
            <a:off x="351153" y="5066718"/>
            <a:ext cx="1438275" cy="1447800"/>
          </a:xfrm>
          <a:prstGeom prst="rect">
            <a:avLst/>
          </a:prstGeom>
        </p:spPr>
      </p:pic>
    </p:spTree>
    <p:extLst>
      <p:ext uri="{BB962C8B-B14F-4D97-AF65-F5344CB8AC3E}">
        <p14:creationId xmlns:p14="http://schemas.microsoft.com/office/powerpoint/2010/main" val="2798151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EEE26-8782-8040-BBEF-97627D532834}"/>
              </a:ext>
            </a:extLst>
          </p:cNvPr>
          <p:cNvSpPr>
            <a:spLocks noGrp="1"/>
          </p:cNvSpPr>
          <p:nvPr>
            <p:ph type="title"/>
          </p:nvPr>
        </p:nvSpPr>
        <p:spPr>
          <a:xfrm>
            <a:off x="831850" y="968328"/>
            <a:ext cx="10515600" cy="2852737"/>
          </a:xfrm>
        </p:spPr>
        <p:txBody>
          <a:bodyPr/>
          <a:lstStyle/>
          <a:p>
            <a:endParaRPr lang="en-US" dirty="0"/>
          </a:p>
        </p:txBody>
      </p:sp>
      <p:sp>
        <p:nvSpPr>
          <p:cNvPr id="3" name="Text Placeholder 2">
            <a:extLst>
              <a:ext uri="{FF2B5EF4-FFF2-40B4-BE49-F238E27FC236}">
                <a16:creationId xmlns:a16="http://schemas.microsoft.com/office/drawing/2014/main" id="{10A66CD9-75B3-AF48-A482-0BB0BC10DEA5}"/>
              </a:ext>
            </a:extLst>
          </p:cNvPr>
          <p:cNvSpPr>
            <a:spLocks noGrp="1"/>
          </p:cNvSpPr>
          <p:nvPr>
            <p:ph type="body" idx="1"/>
          </p:nvPr>
        </p:nvSpPr>
        <p:spPr>
          <a:xfrm>
            <a:off x="831850" y="3848053"/>
            <a:ext cx="10515600" cy="1500187"/>
          </a:xfrm>
        </p:spPr>
        <p:txBody>
          <a:bodyPr/>
          <a:lstStyle/>
          <a:p>
            <a:endParaRPr lang="en-US"/>
          </a:p>
        </p:txBody>
      </p:sp>
      <p:pic>
        <p:nvPicPr>
          <p:cNvPr id="4" name="Picture 3" descr="A blue and white logo&#10;&#10;Description automatically generated with medium confidence">
            <a:extLst>
              <a:ext uri="{FF2B5EF4-FFF2-40B4-BE49-F238E27FC236}">
                <a16:creationId xmlns:a16="http://schemas.microsoft.com/office/drawing/2014/main" id="{BD020FE3-F3A8-834C-898A-72F66FC82882}"/>
              </a:ext>
            </a:extLst>
          </p:cNvPr>
          <p:cNvPicPr>
            <a:picLocks noChangeAspect="1"/>
          </p:cNvPicPr>
          <p:nvPr/>
        </p:nvPicPr>
        <p:blipFill>
          <a:blip r:embed="rId2"/>
          <a:stretch>
            <a:fillRect/>
          </a:stretch>
        </p:blipFill>
        <p:spPr>
          <a:xfrm>
            <a:off x="8929557" y="5582494"/>
            <a:ext cx="1825893" cy="580240"/>
          </a:xfrm>
          <a:prstGeom prst="rect">
            <a:avLst/>
          </a:prstGeom>
        </p:spPr>
      </p:pic>
      <p:sp>
        <p:nvSpPr>
          <p:cNvPr id="5" name="TextBox 4">
            <a:extLst>
              <a:ext uri="{FF2B5EF4-FFF2-40B4-BE49-F238E27FC236}">
                <a16:creationId xmlns:a16="http://schemas.microsoft.com/office/drawing/2014/main" id="{50A91E70-51F8-6B41-925F-DCB0727EEFD9}"/>
              </a:ext>
            </a:extLst>
          </p:cNvPr>
          <p:cNvSpPr txBox="1"/>
          <p:nvPr/>
        </p:nvSpPr>
        <p:spPr>
          <a:xfrm>
            <a:off x="6879378" y="6120954"/>
            <a:ext cx="4409786" cy="646331"/>
          </a:xfrm>
          <a:prstGeom prst="rect">
            <a:avLst/>
          </a:prstGeom>
          <a:noFill/>
        </p:spPr>
        <p:txBody>
          <a:bodyPr wrap="square" rtlCol="0">
            <a:spAutoFit/>
          </a:bodyPr>
          <a:lstStyle/>
          <a:p>
            <a:r>
              <a:rPr lang="en-US" dirty="0">
                <a:solidFill>
                  <a:schemeClr val="bg2">
                    <a:lumMod val="10000"/>
                  </a:schemeClr>
                </a:solidFill>
                <a:cs typeface="Arial" panose="020B0604020202020204" pitchFamily="34" charset="0"/>
              </a:rPr>
              <a:t>My intent is to promote inclusive learning while avoiding bias. </a:t>
            </a:r>
            <a:r>
              <a:rPr lang="en-US" dirty="0">
                <a:solidFill>
                  <a:schemeClr val="bg2">
                    <a:lumMod val="10000"/>
                  </a:schemeClr>
                </a:solidFill>
              </a:rPr>
              <a:t>I welcome feedback</a:t>
            </a:r>
          </a:p>
        </p:txBody>
      </p:sp>
      <p:pic>
        <p:nvPicPr>
          <p:cNvPr id="7" name="Picture 7" descr="Qr code&#10;&#10;Description automatically generated">
            <a:extLst>
              <a:ext uri="{FF2B5EF4-FFF2-40B4-BE49-F238E27FC236}">
                <a16:creationId xmlns:a16="http://schemas.microsoft.com/office/drawing/2014/main" id="{D15043D0-0AE2-4FED-84B2-E0E0899C4D0A}"/>
              </a:ext>
            </a:extLst>
          </p:cNvPr>
          <p:cNvPicPr>
            <a:picLocks noChangeAspect="1"/>
          </p:cNvPicPr>
          <p:nvPr/>
        </p:nvPicPr>
        <p:blipFill>
          <a:blip r:embed="rId3"/>
          <a:stretch>
            <a:fillRect/>
          </a:stretch>
        </p:blipFill>
        <p:spPr>
          <a:xfrm>
            <a:off x="10846330" y="5575300"/>
            <a:ext cx="1268942" cy="1278466"/>
          </a:xfrm>
          <a:prstGeom prst="rect">
            <a:avLst/>
          </a:prstGeom>
        </p:spPr>
      </p:pic>
    </p:spTree>
    <p:extLst>
      <p:ext uri="{BB962C8B-B14F-4D97-AF65-F5344CB8AC3E}">
        <p14:creationId xmlns:p14="http://schemas.microsoft.com/office/powerpoint/2010/main" val="3974001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F2223-6812-D84D-918A-E668D41047DC}"/>
              </a:ext>
            </a:extLst>
          </p:cNvPr>
          <p:cNvSpPr>
            <a:spLocks noGrp="1"/>
          </p:cNvSpPr>
          <p:nvPr>
            <p:ph type="ctrTitle"/>
          </p:nvPr>
        </p:nvSpPr>
        <p:spPr>
          <a:xfrm>
            <a:off x="1524000" y="1132302"/>
            <a:ext cx="9144000" cy="2387600"/>
          </a:xfrm>
        </p:spPr>
        <p:txBody>
          <a:bodyPr/>
          <a:lstStyle/>
          <a:p>
            <a:r>
              <a:rPr lang="en-US" dirty="0"/>
              <a:t>Questions?</a:t>
            </a:r>
          </a:p>
        </p:txBody>
      </p:sp>
      <p:pic>
        <p:nvPicPr>
          <p:cNvPr id="4" name="Picture 3" descr="A blue and white logo&#10;&#10;Description automatically generated with medium confidence">
            <a:extLst>
              <a:ext uri="{FF2B5EF4-FFF2-40B4-BE49-F238E27FC236}">
                <a16:creationId xmlns:a16="http://schemas.microsoft.com/office/drawing/2014/main" id="{8D9F368F-8C28-594A-BF25-F66B1B68943D}"/>
              </a:ext>
            </a:extLst>
          </p:cNvPr>
          <p:cNvPicPr>
            <a:picLocks noChangeAspect="1"/>
          </p:cNvPicPr>
          <p:nvPr/>
        </p:nvPicPr>
        <p:blipFill>
          <a:blip r:embed="rId2"/>
          <a:stretch>
            <a:fillRect/>
          </a:stretch>
        </p:blipFill>
        <p:spPr>
          <a:xfrm>
            <a:off x="8929557" y="5582494"/>
            <a:ext cx="1825893" cy="580240"/>
          </a:xfrm>
          <a:prstGeom prst="rect">
            <a:avLst/>
          </a:prstGeom>
        </p:spPr>
      </p:pic>
      <p:sp>
        <p:nvSpPr>
          <p:cNvPr id="5" name="TextBox 4">
            <a:extLst>
              <a:ext uri="{FF2B5EF4-FFF2-40B4-BE49-F238E27FC236}">
                <a16:creationId xmlns:a16="http://schemas.microsoft.com/office/drawing/2014/main" id="{B448949C-2900-AC42-AD92-2FEA596028AA}"/>
              </a:ext>
            </a:extLst>
          </p:cNvPr>
          <p:cNvSpPr txBox="1"/>
          <p:nvPr/>
        </p:nvSpPr>
        <p:spPr>
          <a:xfrm>
            <a:off x="6879378" y="6120954"/>
            <a:ext cx="4409786" cy="646331"/>
          </a:xfrm>
          <a:prstGeom prst="rect">
            <a:avLst/>
          </a:prstGeom>
          <a:noFill/>
        </p:spPr>
        <p:txBody>
          <a:bodyPr wrap="square" rtlCol="0">
            <a:spAutoFit/>
          </a:bodyPr>
          <a:lstStyle/>
          <a:p>
            <a:r>
              <a:rPr lang="en-US" dirty="0">
                <a:solidFill>
                  <a:schemeClr val="bg2">
                    <a:lumMod val="10000"/>
                  </a:schemeClr>
                </a:solidFill>
                <a:cs typeface="Arial" panose="020B0604020202020204" pitchFamily="34" charset="0"/>
              </a:rPr>
              <a:t>My intent is to promote inclusive learning while avoiding bias. </a:t>
            </a:r>
            <a:r>
              <a:rPr lang="en-US" dirty="0">
                <a:solidFill>
                  <a:schemeClr val="bg2">
                    <a:lumMod val="10000"/>
                  </a:schemeClr>
                </a:solidFill>
              </a:rPr>
              <a:t>I welcome feedback</a:t>
            </a:r>
          </a:p>
        </p:txBody>
      </p:sp>
      <p:pic>
        <p:nvPicPr>
          <p:cNvPr id="8" name="Picture 7" descr="Qr code&#10;&#10;Description automatically generated">
            <a:extLst>
              <a:ext uri="{FF2B5EF4-FFF2-40B4-BE49-F238E27FC236}">
                <a16:creationId xmlns:a16="http://schemas.microsoft.com/office/drawing/2014/main" id="{17073135-D359-4CA7-B01A-1C618651B8B4}"/>
              </a:ext>
            </a:extLst>
          </p:cNvPr>
          <p:cNvPicPr>
            <a:picLocks noChangeAspect="1"/>
          </p:cNvPicPr>
          <p:nvPr/>
        </p:nvPicPr>
        <p:blipFill>
          <a:blip r:embed="rId3"/>
          <a:stretch>
            <a:fillRect/>
          </a:stretch>
        </p:blipFill>
        <p:spPr>
          <a:xfrm>
            <a:off x="10846330" y="5575300"/>
            <a:ext cx="1268942" cy="1278466"/>
          </a:xfrm>
          <a:prstGeom prst="rect">
            <a:avLst/>
          </a:prstGeom>
        </p:spPr>
      </p:pic>
    </p:spTree>
    <p:extLst>
      <p:ext uri="{BB962C8B-B14F-4D97-AF65-F5344CB8AC3E}">
        <p14:creationId xmlns:p14="http://schemas.microsoft.com/office/powerpoint/2010/main" val="248465873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2BC010FB61F994AB25713D49DCBC7C9" ma:contentTypeVersion="14" ma:contentTypeDescription="Create a new document." ma:contentTypeScope="" ma:versionID="3463a66bacffd80e38d5cace3f768611">
  <xsd:schema xmlns:xsd="http://www.w3.org/2001/XMLSchema" xmlns:xs="http://www.w3.org/2001/XMLSchema" xmlns:p="http://schemas.microsoft.com/office/2006/metadata/properties" xmlns:ns1="http://schemas.microsoft.com/sharepoint/v3" xmlns:ns2="c4057902-15c4-4c26-9913-31feaccc1777" xmlns:ns3="134e9286-eb02-4c57-be64-277aa8d21fa4" targetNamespace="http://schemas.microsoft.com/office/2006/metadata/properties" ma:root="true" ma:fieldsID="690e8419de02ebae45c922b415fe9ed6" ns1:_="" ns2:_="" ns3:_="">
    <xsd:import namespace="http://schemas.microsoft.com/sharepoint/v3"/>
    <xsd:import namespace="c4057902-15c4-4c26-9913-31feaccc1777"/>
    <xsd:import namespace="134e9286-eb02-4c57-be64-277aa8d21fa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4057902-15c4-4c26-9913-31feaccc177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34e9286-eb02-4c57-be64-277aa8d21fa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0C0C730E-8557-4913-BADA-C52D378147B3}">
  <ds:schemaRefs>
    <ds:schemaRef ds:uri="http://schemas.microsoft.com/sharepoint/v3/contenttype/forms"/>
  </ds:schemaRefs>
</ds:datastoreItem>
</file>

<file path=customXml/itemProps2.xml><?xml version="1.0" encoding="utf-8"?>
<ds:datastoreItem xmlns:ds="http://schemas.openxmlformats.org/officeDocument/2006/customXml" ds:itemID="{E8894BCC-C24D-445F-B4A4-6A48344E18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4057902-15c4-4c26-9913-31feaccc1777"/>
    <ds:schemaRef ds:uri="134e9286-eb02-4c57-be64-277aa8d21f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49306A9-C12E-445B-B262-C20B39F2D544}">
  <ds:schemaRefs>
    <ds:schemaRef ds:uri="http://schemas.openxmlformats.org/package/2006/metadata/core-properties"/>
    <ds:schemaRef ds:uri="http://purl.org/dc/elements/1.1/"/>
    <ds:schemaRef ds:uri="http://schemas.microsoft.com/office/2006/metadata/properties"/>
    <ds:schemaRef ds:uri="http://purl.org/dc/terms/"/>
    <ds:schemaRef ds:uri="http://purl.org/dc/dcmitype/"/>
    <ds:schemaRef ds:uri="http://schemas.microsoft.com/office/2006/documentManagement/types"/>
    <ds:schemaRef ds:uri="http://www.w3.org/XML/1998/namespace"/>
    <ds:schemaRef ds:uri="http://schemas.microsoft.com/office/infopath/2007/PartnerControls"/>
    <ds:schemaRef ds:uri="134e9286-eb02-4c57-be64-277aa8d21fa4"/>
    <ds:schemaRef ds:uri="c4057902-15c4-4c26-9913-31feaccc1777"/>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office theme</Template>
  <TotalTime>1</TotalTime>
  <Words>97</Words>
  <Application>Microsoft Office PowerPoint</Application>
  <PresentationFormat>Widescreen</PresentationFormat>
  <Paragraphs>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HOW TO USE THESE SLIDES:</vt:lpstr>
      <vt:lpstr>PowerPoint Presentation</vt:lpstr>
      <vt:lpstr>PowerPoint Presentation</vt:lpstr>
      <vt:lpstr>PowerPoint Presentation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Carter, Yasmin</cp:lastModifiedBy>
  <cp:revision>124</cp:revision>
  <dcterms:created xsi:type="dcterms:W3CDTF">2021-08-20T20:31:11Z</dcterms:created>
  <dcterms:modified xsi:type="dcterms:W3CDTF">2022-02-25T17:24:55Z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0x010100A2BC010FB61F994AB25713D49DCBC7C9</vt:lpwstr>
  </property>
</Properties>
</file>