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0" r:id="rId4"/>
  </p:sldMasterIdLst>
  <p:notesMasterIdLst>
    <p:notesMasterId r:id="rId12"/>
  </p:notesMasterIdLst>
  <p:sldIdLst>
    <p:sldId id="262" r:id="rId5"/>
    <p:sldId id="264" r:id="rId6"/>
    <p:sldId id="266" r:id="rId7"/>
    <p:sldId id="265" r:id="rId8"/>
    <p:sldId id="267" r:id="rId9"/>
    <p:sldId id="257" r:id="rId10"/>
    <p:sldId id="259" r:id="rId11"/>
  </p:sldIdLst>
  <p:sldSz cx="12192000" cy="6858000"/>
  <p:notesSz cx="6858000" cy="9144000"/>
  <p:embeddedFontLst>
    <p:embeddedFont>
      <p:font typeface="Montserrat" panose="00000500000000000000" pitchFamily="2" charset="0"/>
      <p:regular r:id="rId13"/>
      <p:bold r:id="rId14"/>
      <p:italic r:id="rId15"/>
      <p:boldItalic r:id="rId16"/>
    </p:embeddedFont>
  </p:embeddedFontLst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D990B48-2DCF-AC87-BBF7-495CA7BC7202}" name="Fischer, Melissa" initials="FM" userId="S::melissa.fischer@umassmed.edu::d718ed05-9876-47ff-a395-c2dad8208a5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575BE22-E108-4DCF-A466-56F2DAD9E76D}" v="19" dt="2024-02-21T20:00:34.7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1.fntdata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font" Target="fonts/font4.fntdata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font" Target="fonts/font3.fntdata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2.fntdata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ter, Yasmin" userId="S::yasmin.carter@umassmed.edu::f7899b97-1538-4027-adea-c422f89a4eb3" providerId="AD" clId="Web-{6E4D3639-6144-4F37-B872-31C00C703B02}"/>
    <pc:docChg chg="modSld">
      <pc:chgData name="Carter, Yasmin" userId="S::yasmin.carter@umassmed.edu::f7899b97-1538-4027-adea-c422f89a4eb3" providerId="AD" clId="Web-{6E4D3639-6144-4F37-B872-31C00C703B02}" dt="2023-01-09T16:23:54.357" v="5" actId="20577"/>
      <pc:docMkLst>
        <pc:docMk/>
      </pc:docMkLst>
      <pc:sldChg chg="modSp">
        <pc:chgData name="Carter, Yasmin" userId="S::yasmin.carter@umassmed.edu::f7899b97-1538-4027-adea-c422f89a4eb3" providerId="AD" clId="Web-{6E4D3639-6144-4F37-B872-31C00C703B02}" dt="2023-01-09T16:23:11.981" v="0" actId="20577"/>
        <pc:sldMkLst>
          <pc:docMk/>
          <pc:sldMk cId="2794576996" sldId="262"/>
        </pc:sldMkLst>
        <pc:spChg chg="mod">
          <ac:chgData name="Carter, Yasmin" userId="S::yasmin.carter@umassmed.edu::f7899b97-1538-4027-adea-c422f89a4eb3" providerId="AD" clId="Web-{6E4D3639-6144-4F37-B872-31C00C703B02}" dt="2023-01-09T16:23:11.981" v="0" actId="20577"/>
          <ac:spMkLst>
            <pc:docMk/>
            <pc:sldMk cId="2794576996" sldId="262"/>
            <ac:spMk id="3" creationId="{735F5B54-6F4D-41CD-BC64-D8C5728774FF}"/>
          </ac:spMkLst>
        </pc:spChg>
      </pc:sldChg>
      <pc:sldChg chg="modSp">
        <pc:chgData name="Carter, Yasmin" userId="S::yasmin.carter@umassmed.edu::f7899b97-1538-4027-adea-c422f89a4eb3" providerId="AD" clId="Web-{6E4D3639-6144-4F37-B872-31C00C703B02}" dt="2023-01-09T16:23:54.357" v="5" actId="20577"/>
        <pc:sldMkLst>
          <pc:docMk/>
          <pc:sldMk cId="3281051319" sldId="266"/>
        </pc:sldMkLst>
        <pc:spChg chg="mod">
          <ac:chgData name="Carter, Yasmin" userId="S::yasmin.carter@umassmed.edu::f7899b97-1538-4027-adea-c422f89a4eb3" providerId="AD" clId="Web-{6E4D3639-6144-4F37-B872-31C00C703B02}" dt="2023-01-09T16:23:54.357" v="5" actId="20577"/>
          <ac:spMkLst>
            <pc:docMk/>
            <pc:sldMk cId="3281051319" sldId="266"/>
            <ac:spMk id="2" creationId="{0332D4B7-0CD1-4AC2-8416-0E9B3EC19629}"/>
          </ac:spMkLst>
        </pc:spChg>
      </pc:sldChg>
    </pc:docChg>
  </pc:docChgLst>
  <pc:docChgLst>
    <pc:chgData name="Carter, Yasmin" userId="S::yasmin.carter@umassmed.edu::f7899b97-1538-4027-adea-c422f89a4eb3" providerId="AD" clId="Web-{1A29480C-EF98-760D-C968-048E7F63F7B0}"/>
    <pc:docChg chg="modSld">
      <pc:chgData name="Carter, Yasmin" userId="S::yasmin.carter@umassmed.edu::f7899b97-1538-4027-adea-c422f89a4eb3" providerId="AD" clId="Web-{1A29480C-EF98-760D-C968-048E7F63F7B0}" dt="2022-11-17T15:59:33.026" v="1" actId="20577"/>
      <pc:docMkLst>
        <pc:docMk/>
      </pc:docMkLst>
      <pc:sldChg chg="modSp">
        <pc:chgData name="Carter, Yasmin" userId="S::yasmin.carter@umassmed.edu::f7899b97-1538-4027-adea-c422f89a4eb3" providerId="AD" clId="Web-{1A29480C-EF98-760D-C968-048E7F63F7B0}" dt="2022-11-17T15:59:33.026" v="1" actId="20577"/>
        <pc:sldMkLst>
          <pc:docMk/>
          <pc:sldMk cId="2794576996" sldId="262"/>
        </pc:sldMkLst>
        <pc:spChg chg="mod">
          <ac:chgData name="Carter, Yasmin" userId="S::yasmin.carter@umassmed.edu::f7899b97-1538-4027-adea-c422f89a4eb3" providerId="AD" clId="Web-{1A29480C-EF98-760D-C968-048E7F63F7B0}" dt="2022-11-17T15:59:33.026" v="1" actId="20577"/>
          <ac:spMkLst>
            <pc:docMk/>
            <pc:sldMk cId="2794576996" sldId="262"/>
            <ac:spMk id="3" creationId="{735F5B54-6F4D-41CD-BC64-D8C5728774FF}"/>
          </ac:spMkLst>
        </pc:spChg>
      </pc:sldChg>
    </pc:docChg>
  </pc:docChgLst>
  <pc:docChgLst>
    <pc:chgData name="Carter, Yasmin" userId="f7899b97-1538-4027-adea-c422f89a4eb3" providerId="ADAL" clId="{7D618D99-C1AA-D947-8AE6-B9436DB93BF3}"/>
    <pc:docChg chg="undo custSel modSld">
      <pc:chgData name="Carter, Yasmin" userId="f7899b97-1538-4027-adea-c422f89a4eb3" providerId="ADAL" clId="{7D618D99-C1AA-D947-8AE6-B9436DB93BF3}" dt="2022-07-25T18:48:42.234" v="17" actId="113"/>
      <pc:docMkLst>
        <pc:docMk/>
      </pc:docMkLst>
      <pc:sldChg chg="modSp mod">
        <pc:chgData name="Carter, Yasmin" userId="f7899b97-1538-4027-adea-c422f89a4eb3" providerId="ADAL" clId="{7D618D99-C1AA-D947-8AE6-B9436DB93BF3}" dt="2022-07-21T19:30:30.454" v="1" actId="2711"/>
        <pc:sldMkLst>
          <pc:docMk/>
          <pc:sldMk cId="3974001981" sldId="257"/>
        </pc:sldMkLst>
        <pc:spChg chg="mod">
          <ac:chgData name="Carter, Yasmin" userId="f7899b97-1538-4027-adea-c422f89a4eb3" providerId="ADAL" clId="{7D618D99-C1AA-D947-8AE6-B9436DB93BF3}" dt="2022-07-21T19:30:30.454" v="1" actId="2711"/>
          <ac:spMkLst>
            <pc:docMk/>
            <pc:sldMk cId="3974001981" sldId="257"/>
            <ac:spMk id="5" creationId="{50A91E70-51F8-6B41-925F-DCB0727EEFD9}"/>
          </ac:spMkLst>
        </pc:spChg>
      </pc:sldChg>
      <pc:sldChg chg="modSp mod">
        <pc:chgData name="Carter, Yasmin" userId="f7899b97-1538-4027-adea-c422f89a4eb3" providerId="ADAL" clId="{7D618D99-C1AA-D947-8AE6-B9436DB93BF3}" dt="2022-07-25T18:44:39.725" v="14" actId="13926"/>
        <pc:sldMkLst>
          <pc:docMk/>
          <pc:sldMk cId="2794576996" sldId="262"/>
        </pc:sldMkLst>
        <pc:spChg chg="mod">
          <ac:chgData name="Carter, Yasmin" userId="f7899b97-1538-4027-adea-c422f89a4eb3" providerId="ADAL" clId="{7D618D99-C1AA-D947-8AE6-B9436DB93BF3}" dt="2022-07-25T18:44:39.725" v="14" actId="13926"/>
          <ac:spMkLst>
            <pc:docMk/>
            <pc:sldMk cId="2794576996" sldId="262"/>
            <ac:spMk id="3" creationId="{735F5B54-6F4D-41CD-BC64-D8C5728774FF}"/>
          </ac:spMkLst>
        </pc:spChg>
      </pc:sldChg>
      <pc:sldChg chg="modSp mod">
        <pc:chgData name="Carter, Yasmin" userId="f7899b97-1538-4027-adea-c422f89a4eb3" providerId="ADAL" clId="{7D618D99-C1AA-D947-8AE6-B9436DB93BF3}" dt="2022-07-25T18:48:42.234" v="17" actId="113"/>
        <pc:sldMkLst>
          <pc:docMk/>
          <pc:sldMk cId="2489873173" sldId="264"/>
        </pc:sldMkLst>
        <pc:spChg chg="mod">
          <ac:chgData name="Carter, Yasmin" userId="f7899b97-1538-4027-adea-c422f89a4eb3" providerId="ADAL" clId="{7D618D99-C1AA-D947-8AE6-B9436DB93BF3}" dt="2022-07-25T18:48:42.234" v="17" actId="113"/>
          <ac:spMkLst>
            <pc:docMk/>
            <pc:sldMk cId="2489873173" sldId="264"/>
            <ac:spMk id="2" creationId="{60F0B082-3D8F-2A93-3BE0-18BE17B9D3EA}"/>
          </ac:spMkLst>
        </pc:spChg>
      </pc:sldChg>
      <pc:sldChg chg="addSp delSp modSp mod">
        <pc:chgData name="Carter, Yasmin" userId="f7899b97-1538-4027-adea-c422f89a4eb3" providerId="ADAL" clId="{7D618D99-C1AA-D947-8AE6-B9436DB93BF3}" dt="2022-07-21T19:33:53.134" v="8" actId="1076"/>
        <pc:sldMkLst>
          <pc:docMk/>
          <pc:sldMk cId="3281051319" sldId="266"/>
        </pc:sldMkLst>
        <pc:spChg chg="mod">
          <ac:chgData name="Carter, Yasmin" userId="f7899b97-1538-4027-adea-c422f89a4eb3" providerId="ADAL" clId="{7D618D99-C1AA-D947-8AE6-B9436DB93BF3}" dt="2022-07-21T19:30:48.193" v="2" actId="27803"/>
          <ac:spMkLst>
            <pc:docMk/>
            <pc:sldMk cId="3281051319" sldId="266"/>
            <ac:spMk id="14" creationId="{B4A01129-B321-BD7F-BE49-CAAE0B3529E1}"/>
          </ac:spMkLst>
        </pc:spChg>
        <pc:spChg chg="mod">
          <ac:chgData name="Carter, Yasmin" userId="f7899b97-1538-4027-adea-c422f89a4eb3" providerId="ADAL" clId="{7D618D99-C1AA-D947-8AE6-B9436DB93BF3}" dt="2022-07-21T19:30:48.193" v="2" actId="27803"/>
          <ac:spMkLst>
            <pc:docMk/>
            <pc:sldMk cId="3281051319" sldId="266"/>
            <ac:spMk id="15" creationId="{B0EF8F96-A5B4-9C82-266C-CA7F138BFA29}"/>
          </ac:spMkLst>
        </pc:spChg>
        <pc:spChg chg="mod">
          <ac:chgData name="Carter, Yasmin" userId="f7899b97-1538-4027-adea-c422f89a4eb3" providerId="ADAL" clId="{7D618D99-C1AA-D947-8AE6-B9436DB93BF3}" dt="2022-07-21T19:30:48.193" v="2" actId="27803"/>
          <ac:spMkLst>
            <pc:docMk/>
            <pc:sldMk cId="3281051319" sldId="266"/>
            <ac:spMk id="16" creationId="{862C6A5E-50AA-BAC0-FBB4-930CD2438602}"/>
          </ac:spMkLst>
        </pc:spChg>
        <pc:spChg chg="mod">
          <ac:chgData name="Carter, Yasmin" userId="f7899b97-1538-4027-adea-c422f89a4eb3" providerId="ADAL" clId="{7D618D99-C1AA-D947-8AE6-B9436DB93BF3}" dt="2022-07-21T19:30:48.193" v="2" actId="27803"/>
          <ac:spMkLst>
            <pc:docMk/>
            <pc:sldMk cId="3281051319" sldId="266"/>
            <ac:spMk id="17" creationId="{521E3688-4F6A-68F2-CA52-640762A9839D}"/>
          </ac:spMkLst>
        </pc:spChg>
        <pc:spChg chg="mod">
          <ac:chgData name="Carter, Yasmin" userId="f7899b97-1538-4027-adea-c422f89a4eb3" providerId="ADAL" clId="{7D618D99-C1AA-D947-8AE6-B9436DB93BF3}" dt="2022-07-21T19:30:48.193" v="2" actId="27803"/>
          <ac:spMkLst>
            <pc:docMk/>
            <pc:sldMk cId="3281051319" sldId="266"/>
            <ac:spMk id="18" creationId="{ACF2E00A-6403-4C77-4465-569BA798FB78}"/>
          </ac:spMkLst>
        </pc:spChg>
        <pc:spChg chg="mod">
          <ac:chgData name="Carter, Yasmin" userId="f7899b97-1538-4027-adea-c422f89a4eb3" providerId="ADAL" clId="{7D618D99-C1AA-D947-8AE6-B9436DB93BF3}" dt="2022-07-21T19:30:48.193" v="2" actId="27803"/>
          <ac:spMkLst>
            <pc:docMk/>
            <pc:sldMk cId="3281051319" sldId="266"/>
            <ac:spMk id="19" creationId="{0EE58016-F3E5-A47D-7EF6-AF894C647D07}"/>
          </ac:spMkLst>
        </pc:spChg>
        <pc:spChg chg="mod">
          <ac:chgData name="Carter, Yasmin" userId="f7899b97-1538-4027-adea-c422f89a4eb3" providerId="ADAL" clId="{7D618D99-C1AA-D947-8AE6-B9436DB93BF3}" dt="2022-07-21T19:30:48.193" v="2" actId="27803"/>
          <ac:spMkLst>
            <pc:docMk/>
            <pc:sldMk cId="3281051319" sldId="266"/>
            <ac:spMk id="20" creationId="{12416BC4-9735-7F34-CD2D-DF8FC63F0DF4}"/>
          </ac:spMkLst>
        </pc:spChg>
        <pc:spChg chg="mod">
          <ac:chgData name="Carter, Yasmin" userId="f7899b97-1538-4027-adea-c422f89a4eb3" providerId="ADAL" clId="{7D618D99-C1AA-D947-8AE6-B9436DB93BF3}" dt="2022-07-21T19:30:48.193" v="2" actId="27803"/>
          <ac:spMkLst>
            <pc:docMk/>
            <pc:sldMk cId="3281051319" sldId="266"/>
            <ac:spMk id="21" creationId="{753EF9D4-F8EA-7D45-345B-BB5BC79B4F18}"/>
          </ac:spMkLst>
        </pc:spChg>
        <pc:grpChg chg="del mod">
          <ac:chgData name="Carter, Yasmin" userId="f7899b97-1538-4027-adea-c422f89a4eb3" providerId="ADAL" clId="{7D618D99-C1AA-D947-8AE6-B9436DB93BF3}" dt="2022-07-21T19:30:48.193" v="2" actId="27803"/>
          <ac:grpSpMkLst>
            <pc:docMk/>
            <pc:sldMk cId="3281051319" sldId="266"/>
            <ac:grpSpMk id="10" creationId="{00EDE7BF-B686-7EAD-B134-1625DAB8BA46}"/>
          </ac:grpSpMkLst>
        </pc:grpChg>
        <pc:grpChg chg="add del">
          <ac:chgData name="Carter, Yasmin" userId="f7899b97-1538-4027-adea-c422f89a4eb3" providerId="ADAL" clId="{7D618D99-C1AA-D947-8AE6-B9436DB93BF3}" dt="2022-07-21T19:33:43.266" v="4" actId="478"/>
          <ac:grpSpMkLst>
            <pc:docMk/>
            <pc:sldMk cId="3281051319" sldId="266"/>
            <ac:grpSpMk id="22" creationId="{CC609C85-6CAF-0025-093B-1C138CE16FAB}"/>
          </ac:grpSpMkLst>
        </pc:grpChg>
        <pc:picChg chg="del">
          <ac:chgData name="Carter, Yasmin" userId="f7899b97-1538-4027-adea-c422f89a4eb3" providerId="ADAL" clId="{7D618D99-C1AA-D947-8AE6-B9436DB93BF3}" dt="2022-07-21T19:30:48.193" v="2" actId="27803"/>
          <ac:picMkLst>
            <pc:docMk/>
            <pc:sldMk cId="3281051319" sldId="266"/>
            <ac:picMk id="13" creationId="{DD8973C9-8FB6-C926-785F-C3136C89154C}"/>
          </ac:picMkLst>
        </pc:picChg>
        <pc:picChg chg="add mod">
          <ac:chgData name="Carter, Yasmin" userId="f7899b97-1538-4027-adea-c422f89a4eb3" providerId="ADAL" clId="{7D618D99-C1AA-D947-8AE6-B9436DB93BF3}" dt="2022-07-21T19:33:53.134" v="8" actId="1076"/>
          <ac:picMkLst>
            <pc:docMk/>
            <pc:sldMk cId="3281051319" sldId="266"/>
            <ac:picMk id="24" creationId="{A43F6097-4179-7C59-58F4-1E6748DA4E0C}"/>
          </ac:picMkLst>
        </pc:picChg>
      </pc:sldChg>
    </pc:docChg>
  </pc:docChgLst>
  <pc:docChgLst>
    <pc:chgData name="Carter, Yasmin" userId="S::yasmin.carter@umassmed.edu::f7899b97-1538-4027-adea-c422f89a4eb3" providerId="AD" clId="Web-{E2370DC8-639C-4E24-ADB1-471D75E47118}"/>
    <pc:docChg chg="modSld">
      <pc:chgData name="Carter, Yasmin" userId="S::yasmin.carter@umassmed.edu::f7899b97-1538-4027-adea-c422f89a4eb3" providerId="AD" clId="Web-{E2370DC8-639C-4E24-ADB1-471D75E47118}" dt="2022-07-18T18:44:31.968" v="15" actId="20577"/>
      <pc:docMkLst>
        <pc:docMk/>
      </pc:docMkLst>
      <pc:sldChg chg="modSp">
        <pc:chgData name="Carter, Yasmin" userId="S::yasmin.carter@umassmed.edu::f7899b97-1538-4027-adea-c422f89a4eb3" providerId="AD" clId="Web-{E2370DC8-639C-4E24-ADB1-471D75E47118}" dt="2022-07-18T18:43:57.201" v="3" actId="20577"/>
        <pc:sldMkLst>
          <pc:docMk/>
          <pc:sldMk cId="2794576996" sldId="262"/>
        </pc:sldMkLst>
        <pc:spChg chg="mod">
          <ac:chgData name="Carter, Yasmin" userId="S::yasmin.carter@umassmed.edu::f7899b97-1538-4027-adea-c422f89a4eb3" providerId="AD" clId="Web-{E2370DC8-639C-4E24-ADB1-471D75E47118}" dt="2022-07-18T18:43:57.201" v="3" actId="20577"/>
          <ac:spMkLst>
            <pc:docMk/>
            <pc:sldMk cId="2794576996" sldId="262"/>
            <ac:spMk id="3" creationId="{735F5B54-6F4D-41CD-BC64-D8C5728774FF}"/>
          </ac:spMkLst>
        </pc:spChg>
      </pc:sldChg>
      <pc:sldChg chg="modSp">
        <pc:chgData name="Carter, Yasmin" userId="S::yasmin.carter@umassmed.edu::f7899b97-1538-4027-adea-c422f89a4eb3" providerId="AD" clId="Web-{E2370DC8-639C-4E24-ADB1-471D75E47118}" dt="2022-07-18T18:44:23.358" v="13" actId="1076"/>
        <pc:sldMkLst>
          <pc:docMk/>
          <pc:sldMk cId="2489873173" sldId="264"/>
        </pc:sldMkLst>
        <pc:spChg chg="mod">
          <ac:chgData name="Carter, Yasmin" userId="S::yasmin.carter@umassmed.edu::f7899b97-1538-4027-adea-c422f89a4eb3" providerId="AD" clId="Web-{E2370DC8-639C-4E24-ADB1-471D75E47118}" dt="2022-07-18T18:44:23.358" v="13" actId="1076"/>
          <ac:spMkLst>
            <pc:docMk/>
            <pc:sldMk cId="2489873173" sldId="264"/>
            <ac:spMk id="2" creationId="{60F0B082-3D8F-2A93-3BE0-18BE17B9D3EA}"/>
          </ac:spMkLst>
        </pc:spChg>
      </pc:sldChg>
      <pc:sldChg chg="modSp">
        <pc:chgData name="Carter, Yasmin" userId="S::yasmin.carter@umassmed.edu::f7899b97-1538-4027-adea-c422f89a4eb3" providerId="AD" clId="Web-{E2370DC8-639C-4E24-ADB1-471D75E47118}" dt="2022-07-18T18:44:31.968" v="15" actId="20577"/>
        <pc:sldMkLst>
          <pc:docMk/>
          <pc:sldMk cId="3281051319" sldId="266"/>
        </pc:sldMkLst>
        <pc:spChg chg="mod">
          <ac:chgData name="Carter, Yasmin" userId="S::yasmin.carter@umassmed.edu::f7899b97-1538-4027-adea-c422f89a4eb3" providerId="AD" clId="Web-{E2370DC8-639C-4E24-ADB1-471D75E47118}" dt="2022-07-18T18:44:31.968" v="15" actId="20577"/>
          <ac:spMkLst>
            <pc:docMk/>
            <pc:sldMk cId="3281051319" sldId="266"/>
            <ac:spMk id="11" creationId="{899D4673-51CA-4C4F-AAA2-E48BE3F2366B}"/>
          </ac:spMkLst>
        </pc:spChg>
      </pc:sldChg>
    </pc:docChg>
  </pc:docChgLst>
  <pc:docChgLst>
    <pc:chgData name="Smith, Benjamin" userId="11c61d73-1587-4a46-b9d5-563fdc60fdac" providerId="ADAL" clId="{5DDF39A9-E368-42D9-AB7A-7E2F505FDD9A}"/>
    <pc:docChg chg="custSel modSld">
      <pc:chgData name="Smith, Benjamin" userId="11c61d73-1587-4a46-b9d5-563fdc60fdac" providerId="ADAL" clId="{5DDF39A9-E368-42D9-AB7A-7E2F505FDD9A}" dt="2023-01-12T19:13:09.968" v="42" actId="1076"/>
      <pc:docMkLst>
        <pc:docMk/>
      </pc:docMkLst>
      <pc:sldChg chg="delCm">
        <pc:chgData name="Smith, Benjamin" userId="11c61d73-1587-4a46-b9d5-563fdc60fdac" providerId="ADAL" clId="{5DDF39A9-E368-42D9-AB7A-7E2F505FDD9A}" dt="2023-01-09T16:04:43.098" v="0"/>
        <pc:sldMkLst>
          <pc:docMk/>
          <pc:sldMk cId="2794576996" sldId="262"/>
        </pc:sldMkLst>
      </pc:sldChg>
      <pc:sldChg chg="addSp delSp modSp mod">
        <pc:chgData name="Smith, Benjamin" userId="11c61d73-1587-4a46-b9d5-563fdc60fdac" providerId="ADAL" clId="{5DDF39A9-E368-42D9-AB7A-7E2F505FDD9A}" dt="2023-01-12T19:13:09.968" v="42" actId="1076"/>
        <pc:sldMkLst>
          <pc:docMk/>
          <pc:sldMk cId="3281051319" sldId="266"/>
        </pc:sldMkLst>
        <pc:spChg chg="mod">
          <ac:chgData name="Smith, Benjamin" userId="11c61d73-1587-4a46-b9d5-563fdc60fdac" providerId="ADAL" clId="{5DDF39A9-E368-42D9-AB7A-7E2F505FDD9A}" dt="2023-01-09T16:05:07.139" v="17" actId="6549"/>
          <ac:spMkLst>
            <pc:docMk/>
            <pc:sldMk cId="3281051319" sldId="266"/>
            <ac:spMk id="2" creationId="{0332D4B7-0CD1-4AC2-8416-0E9B3EC19629}"/>
          </ac:spMkLst>
        </pc:spChg>
        <pc:picChg chg="del">
          <ac:chgData name="Smith, Benjamin" userId="11c61d73-1587-4a46-b9d5-563fdc60fdac" providerId="ADAL" clId="{5DDF39A9-E368-42D9-AB7A-7E2F505FDD9A}" dt="2023-01-12T19:13:02.487" v="40" actId="478"/>
          <ac:picMkLst>
            <pc:docMk/>
            <pc:sldMk cId="3281051319" sldId="266"/>
            <ac:picMk id="3" creationId="{55E3A66A-9425-47B8-8D3F-801FE950C4D8}"/>
          </ac:picMkLst>
        </pc:picChg>
        <pc:picChg chg="mod">
          <ac:chgData name="Smith, Benjamin" userId="11c61d73-1587-4a46-b9d5-563fdc60fdac" providerId="ADAL" clId="{5DDF39A9-E368-42D9-AB7A-7E2F505FDD9A}" dt="2023-01-12T19:13:09.968" v="42" actId="1076"/>
          <ac:picMkLst>
            <pc:docMk/>
            <pc:sldMk cId="3281051319" sldId="266"/>
            <ac:picMk id="9" creationId="{7B21929D-954C-B44C-AF99-51CBAEEC439D}"/>
          </ac:picMkLst>
        </pc:picChg>
        <pc:picChg chg="add mod">
          <ac:chgData name="Smith, Benjamin" userId="11c61d73-1587-4a46-b9d5-563fdc60fdac" providerId="ADAL" clId="{5DDF39A9-E368-42D9-AB7A-7E2F505FDD9A}" dt="2023-01-12T19:13:03.406" v="41"/>
          <ac:picMkLst>
            <pc:docMk/>
            <pc:sldMk cId="3281051319" sldId="266"/>
            <ac:picMk id="10" creationId="{FBE0AA6B-FE8A-9DF6-3F6E-58F0B69B0430}"/>
          </ac:picMkLst>
        </pc:picChg>
      </pc:sldChg>
      <pc:sldChg chg="modSp mod">
        <pc:chgData name="Smith, Benjamin" userId="11c61d73-1587-4a46-b9d5-563fdc60fdac" providerId="ADAL" clId="{5DDF39A9-E368-42D9-AB7A-7E2F505FDD9A}" dt="2023-01-09T17:52:04.822" v="39" actId="20577"/>
        <pc:sldMkLst>
          <pc:docMk/>
          <pc:sldMk cId="2494134254" sldId="267"/>
        </pc:sldMkLst>
        <pc:spChg chg="mod">
          <ac:chgData name="Smith, Benjamin" userId="11c61d73-1587-4a46-b9d5-563fdc60fdac" providerId="ADAL" clId="{5DDF39A9-E368-42D9-AB7A-7E2F505FDD9A}" dt="2023-01-09T17:52:04.822" v="39" actId="20577"/>
          <ac:spMkLst>
            <pc:docMk/>
            <pc:sldMk cId="2494134254" sldId="267"/>
            <ac:spMk id="3" creationId="{735F5B54-6F4D-41CD-BC64-D8C5728774FF}"/>
          </ac:spMkLst>
        </pc:spChg>
      </pc:sldChg>
    </pc:docChg>
  </pc:docChgLst>
  <pc:docChgLst>
    <pc:chgData name="Fischer, Melissa" userId="S::melissa.fischer@umassmed.edu::d718ed05-9876-47ff-a395-c2dad8208a5c" providerId="AD" clId="Web-{DA90D13F-A320-BDE7-3DA9-D2982011029C}"/>
    <pc:docChg chg="mod modSld sldOrd">
      <pc:chgData name="Fischer, Melissa" userId="S::melissa.fischer@umassmed.edu::d718ed05-9876-47ff-a395-c2dad8208a5c" providerId="AD" clId="Web-{DA90D13F-A320-BDE7-3DA9-D2982011029C}" dt="2022-11-17T03:16:22.273" v="552" actId="20577"/>
      <pc:docMkLst>
        <pc:docMk/>
      </pc:docMkLst>
      <pc:sldChg chg="modSp addCm">
        <pc:chgData name="Fischer, Melissa" userId="S::melissa.fischer@umassmed.edu::d718ed05-9876-47ff-a395-c2dad8208a5c" providerId="AD" clId="Web-{DA90D13F-A320-BDE7-3DA9-D2982011029C}" dt="2022-11-17T03:13:52.958" v="436" actId="20577"/>
        <pc:sldMkLst>
          <pc:docMk/>
          <pc:sldMk cId="2794576996" sldId="262"/>
        </pc:sldMkLst>
        <pc:spChg chg="mod">
          <ac:chgData name="Fischer, Melissa" userId="S::melissa.fischer@umassmed.edu::d718ed05-9876-47ff-a395-c2dad8208a5c" providerId="AD" clId="Web-{DA90D13F-A320-BDE7-3DA9-D2982011029C}" dt="2022-11-17T03:13:52.958" v="436" actId="20577"/>
          <ac:spMkLst>
            <pc:docMk/>
            <pc:sldMk cId="2794576996" sldId="262"/>
            <ac:spMk id="3" creationId="{735F5B54-6F4D-41CD-BC64-D8C5728774FF}"/>
          </ac:spMkLst>
        </pc:spChg>
      </pc:sldChg>
      <pc:sldChg chg="modSp ord">
        <pc:chgData name="Fischer, Melissa" userId="S::melissa.fischer@umassmed.edu::d718ed05-9876-47ff-a395-c2dad8208a5c" providerId="AD" clId="Web-{DA90D13F-A320-BDE7-3DA9-D2982011029C}" dt="2022-11-17T03:16:06.460" v="513" actId="20577"/>
        <pc:sldMkLst>
          <pc:docMk/>
          <pc:sldMk cId="3348535910" sldId="265"/>
        </pc:sldMkLst>
        <pc:spChg chg="mod">
          <ac:chgData name="Fischer, Melissa" userId="S::melissa.fischer@umassmed.edu::d718ed05-9876-47ff-a395-c2dad8208a5c" providerId="AD" clId="Web-{DA90D13F-A320-BDE7-3DA9-D2982011029C}" dt="2022-11-17T03:16:06.460" v="513" actId="20577"/>
          <ac:spMkLst>
            <pc:docMk/>
            <pc:sldMk cId="3348535910" sldId="265"/>
            <ac:spMk id="2" creationId="{9FA993E5-E546-4BD4-ADEB-E87965A07EFB}"/>
          </ac:spMkLst>
        </pc:spChg>
        <pc:spChg chg="mod">
          <ac:chgData name="Fischer, Melissa" userId="S::melissa.fischer@umassmed.edu::d718ed05-9876-47ff-a395-c2dad8208a5c" providerId="AD" clId="Web-{DA90D13F-A320-BDE7-3DA9-D2982011029C}" dt="2022-11-17T03:10:05.438" v="290" actId="20577"/>
          <ac:spMkLst>
            <pc:docMk/>
            <pc:sldMk cId="3348535910" sldId="265"/>
            <ac:spMk id="3" creationId="{735F5B54-6F4D-41CD-BC64-D8C5728774FF}"/>
          </ac:spMkLst>
        </pc:spChg>
      </pc:sldChg>
      <pc:sldChg chg="ord">
        <pc:chgData name="Fischer, Melissa" userId="S::melissa.fischer@umassmed.edu::d718ed05-9876-47ff-a395-c2dad8208a5c" providerId="AD" clId="Web-{DA90D13F-A320-BDE7-3DA9-D2982011029C}" dt="2022-11-17T03:13:31.082" v="416"/>
        <pc:sldMkLst>
          <pc:docMk/>
          <pc:sldMk cId="3281051319" sldId="266"/>
        </pc:sldMkLst>
      </pc:sldChg>
      <pc:sldChg chg="modSp ord">
        <pc:chgData name="Fischer, Melissa" userId="S::melissa.fischer@umassmed.edu::d718ed05-9876-47ff-a395-c2dad8208a5c" providerId="AD" clId="Web-{DA90D13F-A320-BDE7-3DA9-D2982011029C}" dt="2022-11-17T03:16:22.273" v="552" actId="20577"/>
        <pc:sldMkLst>
          <pc:docMk/>
          <pc:sldMk cId="2494134254" sldId="267"/>
        </pc:sldMkLst>
        <pc:spChg chg="mod">
          <ac:chgData name="Fischer, Melissa" userId="S::melissa.fischer@umassmed.edu::d718ed05-9876-47ff-a395-c2dad8208a5c" providerId="AD" clId="Web-{DA90D13F-A320-BDE7-3DA9-D2982011029C}" dt="2022-11-17T03:16:22.273" v="552" actId="20577"/>
          <ac:spMkLst>
            <pc:docMk/>
            <pc:sldMk cId="2494134254" sldId="267"/>
            <ac:spMk id="2" creationId="{9FA993E5-E546-4BD4-ADEB-E87965A07EFB}"/>
          </ac:spMkLst>
        </pc:spChg>
        <pc:spChg chg="mod">
          <ac:chgData name="Fischer, Melissa" userId="S::melissa.fischer@umassmed.edu::d718ed05-9876-47ff-a395-c2dad8208a5c" providerId="AD" clId="Web-{DA90D13F-A320-BDE7-3DA9-D2982011029C}" dt="2022-11-17T03:15:50.788" v="497" actId="20577"/>
          <ac:spMkLst>
            <pc:docMk/>
            <pc:sldMk cId="2494134254" sldId="267"/>
            <ac:spMk id="3" creationId="{735F5B54-6F4D-41CD-BC64-D8C5728774FF}"/>
          </ac:spMkLst>
        </pc:spChg>
      </pc:sldChg>
    </pc:docChg>
  </pc:docChgLst>
  <pc:docChgLst>
    <pc:chgData name="Carter, Yasmin" userId="S::yasmin.carter@umassmed.edu::f7899b97-1538-4027-adea-c422f89a4eb3" providerId="AD" clId="Web-{A40420C8-164F-437A-B7FA-D4EE43E604B5}"/>
    <pc:docChg chg="modSld">
      <pc:chgData name="Carter, Yasmin" userId="S::yasmin.carter@umassmed.edu::f7899b97-1538-4027-adea-c422f89a4eb3" providerId="AD" clId="Web-{A40420C8-164F-437A-B7FA-D4EE43E604B5}" dt="2022-07-22T20:36:02.265" v="7" actId="20577"/>
      <pc:docMkLst>
        <pc:docMk/>
      </pc:docMkLst>
      <pc:sldChg chg="modSp">
        <pc:chgData name="Carter, Yasmin" userId="S::yasmin.carter@umassmed.edu::f7899b97-1538-4027-adea-c422f89a4eb3" providerId="AD" clId="Web-{A40420C8-164F-437A-B7FA-D4EE43E604B5}" dt="2022-07-22T20:36:02.265" v="7" actId="20577"/>
        <pc:sldMkLst>
          <pc:docMk/>
          <pc:sldMk cId="3281051319" sldId="266"/>
        </pc:sldMkLst>
        <pc:spChg chg="mod">
          <ac:chgData name="Carter, Yasmin" userId="S::yasmin.carter@umassmed.edu::f7899b97-1538-4027-adea-c422f89a4eb3" providerId="AD" clId="Web-{A40420C8-164F-437A-B7FA-D4EE43E604B5}" dt="2022-07-22T20:36:02.265" v="7" actId="20577"/>
          <ac:spMkLst>
            <pc:docMk/>
            <pc:sldMk cId="3281051319" sldId="266"/>
            <ac:spMk id="2" creationId="{0332D4B7-0CD1-4AC2-8416-0E9B3EC19629}"/>
          </ac:spMkLst>
        </pc:spChg>
      </pc:sldChg>
    </pc:docChg>
  </pc:docChgLst>
  <pc:docChgLst>
    <pc:chgData name="Carter, Yasmin" userId="S::yasmin.carter@umassmed.edu::f7899b97-1538-4027-adea-c422f89a4eb3" providerId="AD" clId="Web-{959EB125-58D5-49A7-AD3D-A00C578B1F82}"/>
    <pc:docChg chg="modSld">
      <pc:chgData name="Carter, Yasmin" userId="S::yasmin.carter@umassmed.edu::f7899b97-1538-4027-adea-c422f89a4eb3" providerId="AD" clId="Web-{959EB125-58D5-49A7-AD3D-A00C578B1F82}" dt="2022-07-14T12:06:47.442" v="3" actId="1076"/>
      <pc:docMkLst>
        <pc:docMk/>
      </pc:docMkLst>
      <pc:sldChg chg="modSp">
        <pc:chgData name="Carter, Yasmin" userId="S::yasmin.carter@umassmed.edu::f7899b97-1538-4027-adea-c422f89a4eb3" providerId="AD" clId="Web-{959EB125-58D5-49A7-AD3D-A00C578B1F82}" dt="2022-07-14T12:06:47.442" v="3" actId="1076"/>
        <pc:sldMkLst>
          <pc:docMk/>
          <pc:sldMk cId="2489873173" sldId="264"/>
        </pc:sldMkLst>
        <pc:spChg chg="mod">
          <ac:chgData name="Carter, Yasmin" userId="S::yasmin.carter@umassmed.edu::f7899b97-1538-4027-adea-c422f89a4eb3" providerId="AD" clId="Web-{959EB125-58D5-49A7-AD3D-A00C578B1F82}" dt="2022-07-14T12:06:47.442" v="3" actId="1076"/>
          <ac:spMkLst>
            <pc:docMk/>
            <pc:sldMk cId="2489873173" sldId="264"/>
            <ac:spMk id="2" creationId="{60F0B082-3D8F-2A93-3BE0-18BE17B9D3EA}"/>
          </ac:spMkLst>
        </pc:spChg>
      </pc:sldChg>
    </pc:docChg>
  </pc:docChgLst>
  <pc:docChgLst>
    <pc:chgData name="Carter, Yasmin" userId="f7899b97-1538-4027-adea-c422f89a4eb3" providerId="ADAL" clId="{A84A9090-318A-1A4A-A312-37E41B050E9A}"/>
    <pc:docChg chg="modSld">
      <pc:chgData name="Carter, Yasmin" userId="f7899b97-1538-4027-adea-c422f89a4eb3" providerId="ADAL" clId="{A84A9090-318A-1A4A-A312-37E41B050E9A}" dt="2023-01-09T16:24:35.696" v="4" actId="20577"/>
      <pc:docMkLst>
        <pc:docMk/>
      </pc:docMkLst>
      <pc:sldChg chg="modNotesTx">
        <pc:chgData name="Carter, Yasmin" userId="f7899b97-1538-4027-adea-c422f89a4eb3" providerId="ADAL" clId="{A84A9090-318A-1A4A-A312-37E41B050E9A}" dt="2023-01-09T16:24:35.696" v="4" actId="20577"/>
        <pc:sldMkLst>
          <pc:docMk/>
          <pc:sldMk cId="2489873173" sldId="264"/>
        </pc:sldMkLst>
      </pc:sldChg>
      <pc:sldChg chg="modSp mod modNotesTx">
        <pc:chgData name="Carter, Yasmin" userId="f7899b97-1538-4027-adea-c422f89a4eb3" providerId="ADAL" clId="{A84A9090-318A-1A4A-A312-37E41B050E9A}" dt="2023-01-09T16:24:30.022" v="3" actId="20577"/>
        <pc:sldMkLst>
          <pc:docMk/>
          <pc:sldMk cId="3281051319" sldId="266"/>
        </pc:sldMkLst>
        <pc:spChg chg="mod">
          <ac:chgData name="Carter, Yasmin" userId="f7899b97-1538-4027-adea-c422f89a4eb3" providerId="ADAL" clId="{A84A9090-318A-1A4A-A312-37E41B050E9A}" dt="2023-01-09T16:24:24.662" v="2" actId="20577"/>
          <ac:spMkLst>
            <pc:docMk/>
            <pc:sldMk cId="3281051319" sldId="266"/>
            <ac:spMk id="2" creationId="{0332D4B7-0CD1-4AC2-8416-0E9B3EC19629}"/>
          </ac:spMkLst>
        </pc:spChg>
      </pc:sldChg>
    </pc:docChg>
  </pc:docChgLst>
  <pc:docChgLst>
    <pc:chgData name="Smith, Benjamin" userId="11c61d73-1587-4a46-b9d5-563fdc60fdac" providerId="ADAL" clId="{D0D5A6FA-BC93-4626-9C0C-6A68098F8306}"/>
    <pc:docChg chg="undo custSel modSld replTag delTag">
      <pc:chgData name="Smith, Benjamin" userId="11c61d73-1587-4a46-b9d5-563fdc60fdac" providerId="ADAL" clId="{D0D5A6FA-BC93-4626-9C0C-6A68098F8306}" dt="2022-11-17T16:25:52.148" v="240"/>
      <pc:docMkLst>
        <pc:docMk/>
      </pc:docMkLst>
      <pc:sldChg chg="replTag delTag">
        <pc:chgData name="Smith, Benjamin" userId="11c61d73-1587-4a46-b9d5-563fdc60fdac" providerId="ADAL" clId="{D0D5A6FA-BC93-4626-9C0C-6A68098F8306}" dt="2022-11-17T16:25:41.650" v="229"/>
        <pc:sldMkLst>
          <pc:docMk/>
          <pc:sldMk cId="3974001981" sldId="257"/>
        </pc:sldMkLst>
      </pc:sldChg>
      <pc:sldChg chg="replTag delTag">
        <pc:chgData name="Smith, Benjamin" userId="11c61d73-1587-4a46-b9d5-563fdc60fdac" providerId="ADAL" clId="{D0D5A6FA-BC93-4626-9C0C-6A68098F8306}" dt="2022-11-17T16:25:40.023" v="227"/>
        <pc:sldMkLst>
          <pc:docMk/>
          <pc:sldMk cId="2484658735" sldId="259"/>
        </pc:sldMkLst>
      </pc:sldChg>
      <pc:sldChg chg="modSp mod replTag delTag modCm">
        <pc:chgData name="Smith, Benjamin" userId="11c61d73-1587-4a46-b9d5-563fdc60fdac" providerId="ADAL" clId="{D0D5A6FA-BC93-4626-9C0C-6A68098F8306}" dt="2022-11-17T16:25:52.148" v="240"/>
        <pc:sldMkLst>
          <pc:docMk/>
          <pc:sldMk cId="2794576996" sldId="262"/>
        </pc:sldMkLst>
        <pc:spChg chg="mod">
          <ac:chgData name="Smith, Benjamin" userId="11c61d73-1587-4a46-b9d5-563fdc60fdac" providerId="ADAL" clId="{D0D5A6FA-BC93-4626-9C0C-6A68098F8306}" dt="2022-11-17T16:13:46.858" v="147" actId="20577"/>
          <ac:spMkLst>
            <pc:docMk/>
            <pc:sldMk cId="2794576996" sldId="262"/>
            <ac:spMk id="3" creationId="{735F5B54-6F4D-41CD-BC64-D8C5728774FF}"/>
          </ac:spMkLst>
        </pc:spChg>
      </pc:sldChg>
      <pc:sldChg chg="replTag delTag">
        <pc:chgData name="Smith, Benjamin" userId="11c61d73-1587-4a46-b9d5-563fdc60fdac" providerId="ADAL" clId="{D0D5A6FA-BC93-4626-9C0C-6A68098F8306}" dt="2022-11-17T16:25:46.888" v="237"/>
        <pc:sldMkLst>
          <pc:docMk/>
          <pc:sldMk cId="2489873173" sldId="264"/>
        </pc:sldMkLst>
      </pc:sldChg>
      <pc:sldChg chg="modSp mod replTag delTag">
        <pc:chgData name="Smith, Benjamin" userId="11c61d73-1587-4a46-b9d5-563fdc60fdac" providerId="ADAL" clId="{D0D5A6FA-BC93-4626-9C0C-6A68098F8306}" dt="2022-11-17T16:25:45.059" v="233"/>
        <pc:sldMkLst>
          <pc:docMk/>
          <pc:sldMk cId="3348535910" sldId="265"/>
        </pc:sldMkLst>
        <pc:spChg chg="mod">
          <ac:chgData name="Smith, Benjamin" userId="11c61d73-1587-4a46-b9d5-563fdc60fdac" providerId="ADAL" clId="{D0D5A6FA-BC93-4626-9C0C-6A68098F8306}" dt="2022-11-17T16:22:19.135" v="179" actId="20577"/>
          <ac:spMkLst>
            <pc:docMk/>
            <pc:sldMk cId="3348535910" sldId="265"/>
            <ac:spMk id="3" creationId="{735F5B54-6F4D-41CD-BC64-D8C5728774FF}"/>
          </ac:spMkLst>
        </pc:spChg>
      </pc:sldChg>
      <pc:sldChg chg="replTag delTag">
        <pc:chgData name="Smith, Benjamin" userId="11c61d73-1587-4a46-b9d5-563fdc60fdac" providerId="ADAL" clId="{D0D5A6FA-BC93-4626-9C0C-6A68098F8306}" dt="2022-11-17T16:25:45.216" v="235"/>
        <pc:sldMkLst>
          <pc:docMk/>
          <pc:sldMk cId="3281051319" sldId="266"/>
        </pc:sldMkLst>
      </pc:sldChg>
      <pc:sldChg chg="replTag delTag">
        <pc:chgData name="Smith, Benjamin" userId="11c61d73-1587-4a46-b9d5-563fdc60fdac" providerId="ADAL" clId="{D0D5A6FA-BC93-4626-9C0C-6A68098F8306}" dt="2022-11-17T16:25:42.306" v="231"/>
        <pc:sldMkLst>
          <pc:docMk/>
          <pc:sldMk cId="2494134254" sldId="267"/>
        </pc:sldMkLst>
      </pc:sldChg>
    </pc:docChg>
  </pc:docChgLst>
  <pc:docChgLst>
    <pc:chgData name="Padilla Candelario, Auralyd" userId="S::auralyd.padillacandelario@umassmed.edu::77e7256b-17d2-46a2-ba08-e1fc29236642" providerId="AD" clId="Web-{563EFF5A-9A2A-0B5D-D0DF-1DE53059DAA4}"/>
    <pc:docChg chg="modSld">
      <pc:chgData name="Padilla Candelario, Auralyd" userId="S::auralyd.padillacandelario@umassmed.edu::77e7256b-17d2-46a2-ba08-e1fc29236642" providerId="AD" clId="Web-{563EFF5A-9A2A-0B5D-D0DF-1DE53059DAA4}" dt="2022-09-22T13:22:25.022" v="30" actId="20577"/>
      <pc:docMkLst>
        <pc:docMk/>
      </pc:docMkLst>
      <pc:sldChg chg="modSp">
        <pc:chgData name="Padilla Candelario, Auralyd" userId="S::auralyd.padillacandelario@umassmed.edu::77e7256b-17d2-46a2-ba08-e1fc29236642" providerId="AD" clId="Web-{563EFF5A-9A2A-0B5D-D0DF-1DE53059DAA4}" dt="2022-09-22T13:22:25.022" v="30" actId="20577"/>
        <pc:sldMkLst>
          <pc:docMk/>
          <pc:sldMk cId="3281051319" sldId="266"/>
        </pc:sldMkLst>
        <pc:spChg chg="mod">
          <ac:chgData name="Padilla Candelario, Auralyd" userId="S::auralyd.padillacandelario@umassmed.edu::77e7256b-17d2-46a2-ba08-e1fc29236642" providerId="AD" clId="Web-{563EFF5A-9A2A-0B5D-D0DF-1DE53059DAA4}" dt="2022-09-22T13:22:25.022" v="30" actId="20577"/>
          <ac:spMkLst>
            <pc:docMk/>
            <pc:sldMk cId="3281051319" sldId="266"/>
            <ac:spMk id="2" creationId="{0332D4B7-0CD1-4AC2-8416-0E9B3EC19629}"/>
          </ac:spMkLst>
        </pc:spChg>
      </pc:sldChg>
    </pc:docChg>
  </pc:docChgLst>
  <pc:docChgLst>
    <pc:chgData name="Smith, Benjamin" userId="S::benjamin.smith@umassmed.edu::11c61d73-1587-4a46-b9d5-563fdc60fdac" providerId="AD" clId="Web-{4620E57E-AEBD-49C5-9F18-ACE4E0771E27}"/>
    <pc:docChg chg="modSld">
      <pc:chgData name="Smith, Benjamin" userId="S::benjamin.smith@umassmed.edu::11c61d73-1587-4a46-b9d5-563fdc60fdac" providerId="AD" clId="Web-{4620E57E-AEBD-49C5-9F18-ACE4E0771E27}" dt="2023-01-09T16:03:39.849" v="4" actId="20577"/>
      <pc:docMkLst>
        <pc:docMk/>
      </pc:docMkLst>
      <pc:sldChg chg="modSp">
        <pc:chgData name="Smith, Benjamin" userId="S::benjamin.smith@umassmed.edu::11c61d73-1587-4a46-b9d5-563fdc60fdac" providerId="AD" clId="Web-{4620E57E-AEBD-49C5-9F18-ACE4E0771E27}" dt="2023-01-09T16:03:39.849" v="4" actId="20577"/>
        <pc:sldMkLst>
          <pc:docMk/>
          <pc:sldMk cId="3281051319" sldId="266"/>
        </pc:sldMkLst>
        <pc:spChg chg="mod">
          <ac:chgData name="Smith, Benjamin" userId="S::benjamin.smith@umassmed.edu::11c61d73-1587-4a46-b9d5-563fdc60fdac" providerId="AD" clId="Web-{4620E57E-AEBD-49C5-9F18-ACE4E0771E27}" dt="2023-01-09T16:03:39.849" v="4" actId="20577"/>
          <ac:spMkLst>
            <pc:docMk/>
            <pc:sldMk cId="3281051319" sldId="266"/>
            <ac:spMk id="2" creationId="{0332D4B7-0CD1-4AC2-8416-0E9B3EC19629}"/>
          </ac:spMkLst>
        </pc:spChg>
      </pc:sldChg>
    </pc:docChg>
  </pc:docChgLst>
  <pc:docChgLst>
    <pc:chgData name="Carter, Yasmin" userId="S::yasmin.carter@umassmed.edu::f7899b97-1538-4027-adea-c422f89a4eb3" providerId="AD" clId="Web-{A575BE22-E108-4DCF-A466-56F2DAD9E76D}"/>
    <pc:docChg chg="modSld">
      <pc:chgData name="Carter, Yasmin" userId="S::yasmin.carter@umassmed.edu::f7899b97-1538-4027-adea-c422f89a4eb3" providerId="AD" clId="Web-{A575BE22-E108-4DCF-A466-56F2DAD9E76D}" dt="2024-02-21T20:00:32.441" v="8" actId="20577"/>
      <pc:docMkLst>
        <pc:docMk/>
      </pc:docMkLst>
      <pc:sldChg chg="modSp">
        <pc:chgData name="Carter, Yasmin" userId="S::yasmin.carter@umassmed.edu::f7899b97-1538-4027-adea-c422f89a4eb3" providerId="AD" clId="Web-{A575BE22-E108-4DCF-A466-56F2DAD9E76D}" dt="2024-02-21T20:00:32.441" v="8" actId="20577"/>
        <pc:sldMkLst>
          <pc:docMk/>
          <pc:sldMk cId="3281051319" sldId="266"/>
        </pc:sldMkLst>
        <pc:spChg chg="mod">
          <ac:chgData name="Carter, Yasmin" userId="S::yasmin.carter@umassmed.edu::f7899b97-1538-4027-adea-c422f89a4eb3" providerId="AD" clId="Web-{A575BE22-E108-4DCF-A466-56F2DAD9E76D}" dt="2024-02-21T20:00:32.441" v="8" actId="20577"/>
          <ac:spMkLst>
            <pc:docMk/>
            <pc:sldMk cId="3281051319" sldId="266"/>
            <ac:spMk id="2" creationId="{0332D4B7-0CD1-4AC2-8416-0E9B3EC1962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861C21-F9F7-274A-B2FD-B7000B9A01EB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2305B5-7E02-9845-8245-BCB91347E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59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2305B5-7E02-9845-8245-BCB91347ED4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3939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2305B5-7E02-9845-8245-BCB91347ED4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7794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152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4.xml"/><Relationship Id="rId6" Type="http://schemas.openxmlformats.org/officeDocument/2006/relationships/image" Target="../media/image3.png"/><Relationship Id="rId5" Type="http://schemas.openxmlformats.org/officeDocument/2006/relationships/hyperlink" Target="mailto:DRIVE@umassmed.edu" TargetMode="Externa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993E5-E546-4BD4-ADEB-E87965A07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3235"/>
            <a:ext cx="10515600" cy="1325563"/>
          </a:xfrm>
        </p:spPr>
        <p:txBody>
          <a:bodyPr/>
          <a:lstStyle/>
          <a:p>
            <a:r>
              <a:rPr lang="en-US">
                <a:solidFill>
                  <a:srgbClr val="0070C0"/>
                </a:solidFill>
                <a:cs typeface="Calibri Light"/>
              </a:rPr>
              <a:t>HOW TO USE THESE SLIDES: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5F5B54-6F4D-41CD-BC64-D8C5728774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43257"/>
            <a:ext cx="10589172" cy="5391508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514350" indent="-514350">
              <a:buAutoNum type="arabicPeriod"/>
            </a:pPr>
            <a:r>
              <a:rPr lang="en-US" i="1" dirty="0">
                <a:solidFill>
                  <a:srgbClr val="0070C0"/>
                </a:solidFill>
                <a:cs typeface="Calibri"/>
              </a:rPr>
              <a:t>After completing an ILM and workshop you can include these slides to indicate your commitment to DRIVE principles</a:t>
            </a:r>
          </a:p>
          <a:p>
            <a:pPr marL="514350" indent="-514350">
              <a:buAutoNum type="arabicPeriod"/>
            </a:pPr>
            <a:r>
              <a:rPr lang="en-US" i="1" dirty="0">
                <a:solidFill>
                  <a:srgbClr val="0070C0"/>
                </a:solidFill>
                <a:cs typeface="Calibri"/>
              </a:rPr>
              <a:t>Review and ensure you agree with the DRIVE goals and commitment slide text</a:t>
            </a:r>
          </a:p>
          <a:p>
            <a:pPr marL="514350" indent="-514350">
              <a:buAutoNum type="arabicPeriod"/>
            </a:pPr>
            <a:r>
              <a:rPr lang="en-US" i="1" dirty="0">
                <a:solidFill>
                  <a:srgbClr val="0070C0"/>
                </a:solidFill>
                <a:cs typeface="Calibri"/>
              </a:rPr>
              <a:t>On </a:t>
            </a:r>
            <a:r>
              <a:rPr lang="en-US" b="1" i="1" dirty="0">
                <a:solidFill>
                  <a:srgbClr val="0070C0"/>
                </a:solidFill>
                <a:cs typeface="Calibri"/>
              </a:rPr>
              <a:t>slide 3 </a:t>
            </a:r>
            <a:r>
              <a:rPr lang="en-US" i="1" dirty="0">
                <a:solidFill>
                  <a:srgbClr val="0070C0"/>
                </a:solidFill>
                <a:cs typeface="Calibri"/>
              </a:rPr>
              <a:t>- </a:t>
            </a:r>
            <a:r>
              <a:rPr lang="en-US" i="1" dirty="0">
                <a:solidFill>
                  <a:srgbClr val="0070C0"/>
                </a:solidFill>
                <a:highlight>
                  <a:srgbClr val="FFFF00"/>
                </a:highlight>
                <a:cs typeface="Calibri"/>
              </a:rPr>
              <a:t>update</a:t>
            </a:r>
            <a:r>
              <a:rPr lang="en-US" i="1" dirty="0">
                <a:solidFill>
                  <a:srgbClr val="0070C0"/>
                </a:solidFill>
                <a:cs typeface="Calibri"/>
              </a:rPr>
              <a:t> with your or the course's contact details</a:t>
            </a:r>
          </a:p>
          <a:p>
            <a:pPr marL="514350" indent="-514350">
              <a:buAutoNum type="arabicPeriod"/>
            </a:pPr>
            <a:r>
              <a:rPr lang="en-US" i="1" dirty="0">
                <a:solidFill>
                  <a:srgbClr val="0070C0"/>
                </a:solidFill>
                <a:cs typeface="Calibri"/>
              </a:rPr>
              <a:t>Place these slides near the start of your presentation to welcome feedback and support inclusive community-building</a:t>
            </a:r>
          </a:p>
          <a:p>
            <a:pPr marL="514350" indent="-514350">
              <a:buAutoNum type="arabicPeriod"/>
            </a:pPr>
            <a:r>
              <a:rPr lang="en-US" i="1" dirty="0">
                <a:solidFill>
                  <a:srgbClr val="0070C0"/>
                </a:solidFill>
                <a:cs typeface="Calibri"/>
              </a:rPr>
              <a:t>See text regarding examples of how other people integrate or introduce these slides, feel free to edit those and make them your own</a:t>
            </a:r>
          </a:p>
          <a:p>
            <a:endParaRPr lang="en-US" dirty="0">
              <a:cs typeface="Calibri"/>
            </a:endParaRPr>
          </a:p>
          <a:p>
            <a:r>
              <a:rPr lang="en-US" i="1" dirty="0">
                <a:solidFill>
                  <a:srgbClr val="0070C0"/>
                </a:solidFill>
                <a:cs typeface="Calibri"/>
              </a:rPr>
              <a:t>Slides 6 and 7</a:t>
            </a:r>
            <a:r>
              <a:rPr lang="en-US" dirty="0">
                <a:solidFill>
                  <a:srgbClr val="0070C0"/>
                </a:solidFill>
                <a:cs typeface="Calibri"/>
              </a:rPr>
              <a:t> </a:t>
            </a:r>
            <a:r>
              <a:rPr lang="en-US" dirty="0">
                <a:solidFill>
                  <a:srgbClr val="000000"/>
                </a:solidFill>
                <a:cs typeface="Calibri"/>
              </a:rPr>
              <a:t>can be used by faculty teaching multiple sessions in the same course in lieu of repeating the formal commitment slide. </a:t>
            </a:r>
          </a:p>
          <a:p>
            <a:endParaRPr lang="en-US" dirty="0">
              <a:solidFill>
                <a:srgbClr val="000000"/>
              </a:solidFill>
              <a:cs typeface="Calibri"/>
            </a:endParaRPr>
          </a:p>
          <a:p>
            <a:pPr marL="0" indent="0" algn="ctr">
              <a:buNone/>
            </a:pPr>
            <a:r>
              <a:rPr lang="en-US" dirty="0">
                <a:cs typeface="Calibri"/>
              </a:rPr>
              <a:t>For educational formats that do not use slides consider affirming these principles verbally at the beginning of a session</a:t>
            </a:r>
          </a:p>
          <a:p>
            <a:pPr marL="0" indent="0">
              <a:buNone/>
            </a:pPr>
            <a:r>
              <a:rPr lang="en-US" dirty="0">
                <a:solidFill>
                  <a:srgbClr val="00B0F0"/>
                </a:solidFill>
                <a:cs typeface="Calibri"/>
              </a:rPr>
              <a:t>Example: </a:t>
            </a:r>
            <a:r>
              <a:rPr lang="en-US" dirty="0">
                <a:solidFill>
                  <a:srgbClr val="0070C0"/>
                </a:solidFill>
                <a:cs typeface="Calibri"/>
              </a:rPr>
              <a:t>Introduce yourself, your pronouns, provide a brief description of DRIVE, changes you have made (as relevant), your commitment to improvement and welcoming feedback</a:t>
            </a:r>
            <a:endParaRPr lang="en-US" dirty="0">
              <a:solidFill>
                <a:srgbClr val="00B0F0"/>
              </a:solidFill>
              <a:cs typeface="Calibr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94576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0F0B082-3D8F-2A93-3BE0-18BE17B9D3EA}"/>
              </a:ext>
            </a:extLst>
          </p:cNvPr>
          <p:cNvSpPr/>
          <p:nvPr/>
        </p:nvSpPr>
        <p:spPr>
          <a:xfrm>
            <a:off x="1116054" y="580872"/>
            <a:ext cx="10169236" cy="675979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 fontAlgn="base"/>
            <a:r>
              <a:rPr lang="en-US" sz="3200" b="1">
                <a:solidFill>
                  <a:schemeClr val="accent5"/>
                </a:solidFill>
                <a:latin typeface="Montserrat"/>
                <a:cs typeface="Arial"/>
              </a:rPr>
              <a:t>The DRIVE Goals:</a:t>
            </a:r>
          </a:p>
          <a:p>
            <a:pPr fontAlgn="base"/>
            <a:endParaRPr lang="en-US" sz="2800" b="1">
              <a:solidFill>
                <a:schemeClr val="accent5"/>
              </a:solidFill>
              <a:latin typeface="Montserrat" pitchFamily="2" charset="77"/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buFont typeface="Arial"/>
              <a:buChar char="•"/>
            </a:pPr>
            <a:r>
              <a:rPr lang="en-US" sz="2800" i="1">
                <a:solidFill>
                  <a:schemeClr val="bg1"/>
                </a:solidFill>
                <a:latin typeface="Montserrat" pitchFamily="2" charset="77"/>
              </a:rPr>
              <a:t>To </a:t>
            </a:r>
            <a:r>
              <a:rPr lang="en-US" sz="2800" b="1" i="1">
                <a:solidFill>
                  <a:schemeClr val="bg1"/>
                </a:solidFill>
                <a:latin typeface="Montserrat" pitchFamily="2" charset="77"/>
              </a:rPr>
              <a:t>promote</a:t>
            </a:r>
            <a:r>
              <a:rPr lang="en-US" sz="2800" i="1">
                <a:solidFill>
                  <a:schemeClr val="bg1"/>
                </a:solidFill>
                <a:latin typeface="Montserrat" pitchFamily="2" charset="77"/>
              </a:rPr>
              <a:t> a representative and bias-free curriculum across our learning environments</a:t>
            </a:r>
          </a:p>
          <a:p>
            <a:pPr marL="457200" indent="-457200">
              <a:lnSpc>
                <a:spcPct val="150000"/>
              </a:lnSpc>
              <a:buFont typeface="Arial"/>
              <a:buChar char="•"/>
            </a:pPr>
            <a:r>
              <a:rPr lang="en-US" sz="2800" i="1">
                <a:solidFill>
                  <a:schemeClr val="bg1"/>
                </a:solidFill>
                <a:latin typeface="Montserrat" pitchFamily="2" charset="77"/>
              </a:rPr>
              <a:t>To </a:t>
            </a:r>
            <a:r>
              <a:rPr lang="en-US" sz="2800" b="1" i="1">
                <a:solidFill>
                  <a:schemeClr val="bg1"/>
                </a:solidFill>
                <a:latin typeface="Montserrat" pitchFamily="2" charset="77"/>
              </a:rPr>
              <a:t>enhance</a:t>
            </a:r>
            <a:r>
              <a:rPr lang="en-US" sz="2800" i="1">
                <a:solidFill>
                  <a:schemeClr val="bg1"/>
                </a:solidFill>
                <a:latin typeface="Montserrat" pitchFamily="2" charset="77"/>
              </a:rPr>
              <a:t> the accuracy, representation, and inclusion of diverse populations in all our educational activities</a:t>
            </a:r>
          </a:p>
          <a:p>
            <a:pPr marL="457200" indent="-457200">
              <a:lnSpc>
                <a:spcPct val="150000"/>
              </a:lnSpc>
              <a:buFont typeface="Arial"/>
              <a:buChar char="•"/>
            </a:pPr>
            <a:r>
              <a:rPr lang="en-US" sz="2800" i="1">
                <a:solidFill>
                  <a:schemeClr val="bg1"/>
                </a:solidFill>
                <a:latin typeface="Montserrat" pitchFamily="2" charset="77"/>
              </a:rPr>
              <a:t>To make </a:t>
            </a:r>
            <a:r>
              <a:rPr lang="en-US" sz="2800" b="1" i="1">
                <a:solidFill>
                  <a:schemeClr val="bg1"/>
                </a:solidFill>
                <a:latin typeface="Montserrat" pitchFamily="2" charset="77"/>
              </a:rPr>
              <a:t>space </a:t>
            </a:r>
            <a:r>
              <a:rPr lang="en-US" sz="2800" i="1">
                <a:solidFill>
                  <a:schemeClr val="bg1"/>
                </a:solidFill>
                <a:latin typeface="Montserrat" pitchFamily="2" charset="77"/>
              </a:rPr>
              <a:t>for critical conversations about diversity in teaching and learning across our community</a:t>
            </a:r>
          </a:p>
          <a:p>
            <a:pPr marL="457200" indent="-457200">
              <a:lnSpc>
                <a:spcPct val="150000"/>
              </a:lnSpc>
              <a:buFont typeface="Arial"/>
              <a:buChar char="•"/>
            </a:pPr>
            <a:endParaRPr lang="en-US" sz="2800" i="1">
              <a:solidFill>
                <a:schemeClr val="bg1"/>
              </a:solidFill>
              <a:latin typeface="Montserrat" pitchFamily="2" charset="77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89873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9B60B885-012D-0A45-AD7A-96B0056022BA}"/>
              </a:ext>
            </a:extLst>
          </p:cNvPr>
          <p:cNvGrpSpPr/>
          <p:nvPr/>
        </p:nvGrpSpPr>
        <p:grpSpPr>
          <a:xfrm>
            <a:off x="2939542" y="347370"/>
            <a:ext cx="6312916" cy="2049841"/>
            <a:chOff x="3466214" y="744279"/>
            <a:chExt cx="5071730" cy="165159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8C6542E4-A3CB-ED42-AC60-4DEE3541DF23}"/>
                </a:ext>
              </a:extLst>
            </p:cNvPr>
            <p:cNvSpPr/>
            <p:nvPr/>
          </p:nvSpPr>
          <p:spPr>
            <a:xfrm>
              <a:off x="3466214" y="744279"/>
              <a:ext cx="5071730" cy="165159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3320B278-CFCC-6543-B53E-E8A8D8EB141A}"/>
                </a:ext>
              </a:extLst>
            </p:cNvPr>
            <p:cNvSpPr/>
            <p:nvPr/>
          </p:nvSpPr>
          <p:spPr>
            <a:xfrm>
              <a:off x="3491812" y="779918"/>
              <a:ext cx="5017188" cy="1586515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4367C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EC19D4F0-0F08-7446-AD07-3551D93505E7}"/>
              </a:ext>
            </a:extLst>
          </p:cNvPr>
          <p:cNvSpPr txBox="1"/>
          <p:nvPr/>
        </p:nvSpPr>
        <p:spPr>
          <a:xfrm>
            <a:off x="1117600" y="2397211"/>
            <a:ext cx="9956800" cy="249299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800">
                <a:solidFill>
                  <a:srgbClr val="00B0F0"/>
                </a:solidFill>
                <a:latin typeface="Arial"/>
                <a:cs typeface="Arial"/>
              </a:rPr>
              <a:t>My intent is to promote inclusive learning while avoiding bias.</a:t>
            </a:r>
          </a:p>
          <a:p>
            <a:pPr algn="ctr"/>
            <a:endParaRPr lang="en-US" sz="28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identify opportunities for addressing bias or improving representation in the course content or instructional</a:t>
            </a:r>
          </a:p>
          <a:p>
            <a:pPr algn="ctr"/>
            <a:r>
              <a:rPr lang="en-US" sz="2500">
                <a:solidFill>
                  <a:schemeClr val="bg1"/>
                </a:solidFill>
                <a:latin typeface="Arial"/>
                <a:cs typeface="Arial"/>
              </a:rPr>
              <a:t> delivery, I encourage you to share them with either: </a:t>
            </a:r>
          </a:p>
          <a:p>
            <a:pPr marL="2171700" lvl="4" indent="-342900">
              <a:buFont typeface="Arial" panose="020B0604020202020204" pitchFamily="34" charset="0"/>
              <a:buChar char="•"/>
            </a:pPr>
            <a:endParaRPr lang="en-US" sz="25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817245F-F9A0-2441-9CC3-4074B9322849}"/>
              </a:ext>
            </a:extLst>
          </p:cNvPr>
          <p:cNvCxnSpPr>
            <a:cxnSpLocks/>
          </p:cNvCxnSpPr>
          <p:nvPr/>
        </p:nvCxnSpPr>
        <p:spPr>
          <a:xfrm>
            <a:off x="3587406" y="3151541"/>
            <a:ext cx="5017188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A blue and white logo&#10;&#10;Description automatically generated with medium confidence">
            <a:extLst>
              <a:ext uri="{FF2B5EF4-FFF2-40B4-BE49-F238E27FC236}">
                <a16:creationId xmlns:a16="http://schemas.microsoft.com/office/drawing/2014/main" id="{7B21929D-954C-B44C-AF99-51CBAEEC439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56000" y="418411"/>
            <a:ext cx="5680001" cy="180501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332D4B7-0CD1-4AC2-8416-0E9B3EC19629}"/>
              </a:ext>
            </a:extLst>
          </p:cNvPr>
          <p:cNvSpPr txBox="1"/>
          <p:nvPr/>
        </p:nvSpPr>
        <p:spPr>
          <a:xfrm>
            <a:off x="76920" y="5126967"/>
            <a:ext cx="7883103" cy="163121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lvl="4">
              <a:buChar char="•"/>
            </a:pPr>
            <a:r>
              <a:rPr lang="en-US" sz="2000" dirty="0">
                <a:solidFill>
                  <a:srgbClr val="FFFFFF"/>
                </a:solidFill>
                <a:latin typeface="Arial"/>
                <a:cs typeface="Arial"/>
              </a:rPr>
              <a:t> &lt;</a:t>
            </a:r>
            <a:r>
              <a:rPr lang="en-US" sz="2000" dirty="0">
                <a:solidFill>
                  <a:srgbClr val="FFFFFF"/>
                </a:solidFill>
                <a:highlight>
                  <a:srgbClr val="FFFF00"/>
                </a:highlight>
                <a:latin typeface="Arial"/>
                <a:cs typeface="Arial"/>
              </a:rPr>
              <a:t>UPDATE</a:t>
            </a:r>
            <a:r>
              <a:rPr lang="en-US" sz="2000" dirty="0">
                <a:solidFill>
                  <a:srgbClr val="FFFFFF"/>
                </a:solidFill>
                <a:latin typeface="Arial"/>
                <a:cs typeface="Arial"/>
              </a:rPr>
              <a:t> Add your name and email&gt; </a:t>
            </a:r>
          </a:p>
          <a:p>
            <a:pPr lvl="4">
              <a:buChar char="•"/>
            </a:pPr>
            <a:r>
              <a:rPr lang="en-US" sz="2000" dirty="0">
                <a:solidFill>
                  <a:srgbClr val="FFFFFF"/>
                </a:solidFill>
                <a:latin typeface="Arial"/>
                <a:cs typeface="Arial"/>
              </a:rPr>
              <a:t> &lt;</a:t>
            </a:r>
            <a:r>
              <a:rPr lang="en-US" sz="2000" dirty="0">
                <a:solidFill>
                  <a:srgbClr val="FFFFFF"/>
                </a:solidFill>
                <a:highlight>
                  <a:srgbClr val="FFFF00"/>
                </a:highlight>
                <a:latin typeface="Arial"/>
                <a:cs typeface="Arial"/>
              </a:rPr>
              <a:t>UPDATE</a:t>
            </a:r>
            <a:r>
              <a:rPr lang="en-US" sz="2000" dirty="0">
                <a:solidFill>
                  <a:srgbClr val="FFFFFF"/>
                </a:solidFill>
                <a:latin typeface="Arial"/>
                <a:cs typeface="Arial"/>
              </a:rPr>
              <a:t> Your course faculty or leadership&gt;</a:t>
            </a:r>
            <a:r>
              <a:rPr lang="en-US" sz="2000" dirty="0">
                <a:latin typeface="Arial"/>
                <a:cs typeface="Arial"/>
              </a:rPr>
              <a:t>​</a:t>
            </a:r>
          </a:p>
          <a:p>
            <a:pPr marL="2171700" lvl="4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/>
                <a:cs typeface="Arial"/>
              </a:rPr>
              <a:t>Contact the DRIVE Initiative at </a:t>
            </a:r>
            <a:r>
              <a:rPr lang="en-US" sz="2000" dirty="0">
                <a:solidFill>
                  <a:srgbClr val="0563C1"/>
                </a:solidFill>
                <a:latin typeface="Arial"/>
                <a:cs typeface="Arial"/>
                <a:hlinkClick r:id="rId5"/>
              </a:rPr>
              <a:t>DRIVE@umassmed.edu</a:t>
            </a:r>
            <a:r>
              <a:rPr lang="en-US" sz="2000" dirty="0">
                <a:solidFill>
                  <a:srgbClr val="FFFFFF"/>
                </a:solidFill>
                <a:latin typeface="Arial"/>
                <a:cs typeface="Arial"/>
              </a:rPr>
              <a:t> or scan the QR code to send feedback </a:t>
            </a:r>
            <a:r>
              <a:rPr lang="en-US" sz="2000" b="1" dirty="0">
                <a:solidFill>
                  <a:srgbClr val="FFFFFF"/>
                </a:solidFill>
                <a:latin typeface="Arial"/>
                <a:cs typeface="Arial"/>
              </a:rPr>
              <a:t>confidentially</a:t>
            </a:r>
            <a:r>
              <a:rPr lang="en-US" sz="2000" dirty="0">
                <a:solidFill>
                  <a:srgbClr val="FFFFFF"/>
                </a:solidFill>
                <a:latin typeface="Arial"/>
                <a:cs typeface="Arial"/>
              </a:rPr>
              <a:t> to DRIVE</a:t>
            </a:r>
            <a:endParaRPr lang="en-US" dirty="0">
              <a:cs typeface="Calibri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99D4673-51CA-4C4F-AAA2-E48BE3F2366B}"/>
              </a:ext>
            </a:extLst>
          </p:cNvPr>
          <p:cNvSpPr txBox="1"/>
          <p:nvPr/>
        </p:nvSpPr>
        <p:spPr>
          <a:xfrm>
            <a:off x="10060657" y="5182865"/>
            <a:ext cx="1969326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solidFill>
                  <a:schemeClr val="bg1"/>
                </a:solidFill>
                <a:latin typeface="Arial"/>
                <a:cs typeface="Arial"/>
              </a:rPr>
              <a:t>I commit to apply the DRIVE goals </a:t>
            </a:r>
          </a:p>
        </p:txBody>
      </p:sp>
      <p:pic>
        <p:nvPicPr>
          <p:cNvPr id="24" name="Picture 23" descr="Icon&#10;&#10;Description automatically generated">
            <a:extLst>
              <a:ext uri="{FF2B5EF4-FFF2-40B4-BE49-F238E27FC236}">
                <a16:creationId xmlns:a16="http://schemas.microsoft.com/office/drawing/2014/main" id="{A43F6097-4179-7C59-58F4-1E6748DA4E0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4690" y="4890201"/>
            <a:ext cx="1511300" cy="15240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BE0AA6B-FE8A-9DF6-3F6E-58F0B69B043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2017" y="5028122"/>
            <a:ext cx="1681163" cy="169068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281051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993E5-E546-4BD4-ADEB-E87965A07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323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4400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Language you might use</a:t>
            </a:r>
            <a:r>
              <a:rPr lang="en-US">
                <a:solidFill>
                  <a:srgbClr val="0070C0"/>
                </a:solidFill>
                <a:latin typeface="Calibri"/>
                <a:ea typeface="Calibri" panose="020F0502020204030204" pitchFamily="34" charset="0"/>
                <a:cs typeface="Calibri"/>
              </a:rPr>
              <a:t> as you introduce the DRIVE commitment slide</a:t>
            </a:r>
            <a:r>
              <a:rPr lang="en-US" sz="4400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:</a:t>
            </a:r>
            <a:endParaRPr lang="en-US">
              <a:solidFill>
                <a:srgbClr val="0070C0"/>
              </a:solidFill>
              <a:latin typeface="Calibri"/>
              <a:cs typeface="Calibri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5F5B54-6F4D-41CD-BC64-D8C5728774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9370"/>
            <a:ext cx="10589172" cy="515598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I share this slide to demonstrate</a:t>
            </a:r>
            <a:r>
              <a:rPr lang="en-US">
                <a:solidFill>
                  <a:srgbClr val="0070C0"/>
                </a:solidFill>
                <a:latin typeface="Calibri"/>
                <a:ea typeface="Calibri" panose="020F0502020204030204" pitchFamily="34" charset="0"/>
                <a:cs typeface="Calibri"/>
              </a:rPr>
              <a:t> </a:t>
            </a:r>
            <a:r>
              <a:rPr lang="en-US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that I have completed a DRIVE workshop</a:t>
            </a:r>
            <a:r>
              <a:rPr lang="en-US">
                <a:solidFill>
                  <a:srgbClr val="0070C0"/>
                </a:solidFill>
                <a:latin typeface="Calibri"/>
                <a:ea typeface="Calibri" panose="020F0502020204030204" pitchFamily="34" charset="0"/>
                <a:cs typeface="Calibri"/>
              </a:rPr>
              <a:t>/</a:t>
            </a:r>
            <a:r>
              <a:rPr lang="en-US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 reviewed my materials</a:t>
            </a:r>
            <a:r>
              <a:rPr lang="en-US">
                <a:solidFill>
                  <a:srgbClr val="0070C0"/>
                </a:solidFill>
                <a:latin typeface="Calibri"/>
                <a:ea typeface="Calibri" panose="020F0502020204030204" pitchFamily="34" charset="0"/>
                <a:cs typeface="Calibri"/>
              </a:rPr>
              <a:t>/</a:t>
            </a:r>
            <a:r>
              <a:rPr lang="en-US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made changes </a:t>
            </a:r>
            <a:r>
              <a:rPr lang="en-US">
                <a:solidFill>
                  <a:srgbClr val="0070C0"/>
                </a:solidFill>
                <a:latin typeface="Calibri"/>
                <a:ea typeface="Calibri" panose="020F0502020204030204" pitchFamily="34" charset="0"/>
                <a:cs typeface="Calibri"/>
              </a:rPr>
              <a:t>(or similar) and</a:t>
            </a:r>
            <a:r>
              <a:rPr lang="en-US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 </a:t>
            </a:r>
            <a:r>
              <a:rPr lang="en-US">
                <a:solidFill>
                  <a:srgbClr val="0070C0"/>
                </a:solidFill>
                <a:latin typeface="Calibri"/>
                <a:ea typeface="Calibri" panose="020F0502020204030204" pitchFamily="34" charset="0"/>
                <a:cs typeface="Calibri"/>
              </a:rPr>
              <a:t>welcome </a:t>
            </a:r>
            <a:r>
              <a:rPr lang="en-US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your feedback.</a:t>
            </a:r>
            <a:r>
              <a:rPr lang="en-US">
                <a:solidFill>
                  <a:srgbClr val="0070C0"/>
                </a:solidFill>
                <a:latin typeface="Calibri"/>
                <a:ea typeface="Calibri" panose="020F0502020204030204" pitchFamily="34" charset="0"/>
                <a:cs typeface="Calibri"/>
              </a:rPr>
              <a:t> </a:t>
            </a:r>
            <a:endParaRPr lang="en-US" sz="3200"/>
          </a:p>
          <a:p>
            <a:r>
              <a:rPr lang="en-US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I recognize that we all have biases, and I hope that your feedback will help me to </a:t>
            </a:r>
            <a:r>
              <a:rPr lang="en-US">
                <a:solidFill>
                  <a:srgbClr val="0070C0"/>
                </a:solidFill>
                <a:latin typeface="Calibri"/>
                <a:ea typeface="Calibri" panose="020F0502020204030204" pitchFamily="34" charset="0"/>
                <a:cs typeface="Calibri"/>
              </a:rPr>
              <a:t>identify and</a:t>
            </a:r>
            <a:r>
              <a:rPr lang="en-US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 address those </a:t>
            </a:r>
            <a:r>
              <a:rPr lang="en-US">
                <a:solidFill>
                  <a:srgbClr val="0070C0"/>
                </a:solidFill>
                <a:latin typeface="Calibri"/>
                <a:ea typeface="Calibri" panose="020F0502020204030204" pitchFamily="34" charset="0"/>
                <a:cs typeface="Calibri"/>
              </a:rPr>
              <a:t>that I have missed and</a:t>
            </a:r>
            <a:r>
              <a:rPr lang="en-US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 continue to improve both my teaching and our learning environment</a:t>
            </a:r>
            <a:endParaRPr lang="en-US" sz="3200"/>
          </a:p>
          <a:p>
            <a:r>
              <a:rPr lang="en-US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I share this slide as a measure of my commitment to </a:t>
            </a:r>
            <a:r>
              <a:rPr lang="en-US">
                <a:solidFill>
                  <a:srgbClr val="0070C0"/>
                </a:solidFill>
                <a:latin typeface="Calibri"/>
                <a:ea typeface="Calibri" panose="020F0502020204030204" pitchFamily="34" charset="0"/>
                <a:cs typeface="Calibri"/>
              </a:rPr>
              <a:t>recognize </a:t>
            </a:r>
            <a:r>
              <a:rPr lang="en-US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and </a:t>
            </a:r>
            <a:r>
              <a:rPr lang="en-US">
                <a:solidFill>
                  <a:srgbClr val="0070C0"/>
                </a:solidFill>
                <a:latin typeface="Calibri"/>
                <a:ea typeface="Calibri" panose="020F0502020204030204" pitchFamily="34" charset="0"/>
                <a:cs typeface="Calibri"/>
              </a:rPr>
              <a:t>address</a:t>
            </a:r>
            <a:r>
              <a:rPr lang="en-US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 the biases in my own teaching and to show my commitment to learning from and listening to you as learners</a:t>
            </a:r>
          </a:p>
          <a:p>
            <a:r>
              <a:rPr lang="en-US">
                <a:solidFill>
                  <a:srgbClr val="0070C0"/>
                </a:solidFill>
                <a:latin typeface="Calibri"/>
                <a:ea typeface="Calibri" panose="020F0502020204030204" pitchFamily="34" charset="0"/>
                <a:cs typeface="Calibri"/>
              </a:rPr>
              <a:t>Your</a:t>
            </a:r>
            <a:r>
              <a:rPr lang="en-US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 commitment even when you are not using the commitment slide</a:t>
            </a:r>
            <a:endParaRPr lang="en-US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eriod"/>
            </a:pPr>
            <a:endParaRPr lang="en-US" sz="3800">
              <a:solidFill>
                <a:srgbClr val="00B0F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48535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993E5-E546-4BD4-ADEB-E87965A07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323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>
                <a:solidFill>
                  <a:srgbClr val="0070C0"/>
                </a:solidFill>
                <a:latin typeface="Calibri"/>
                <a:ea typeface="Calibri" panose="020F0502020204030204" pitchFamily="34" charset="0"/>
                <a:cs typeface="Calibri"/>
              </a:rPr>
              <a:t>Methods to consider when using the DRIVE commitment </a:t>
            </a:r>
            <a:r>
              <a:rPr lang="en-US" sz="4400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slides</a:t>
            </a:r>
            <a:r>
              <a:rPr lang="en-US">
                <a:solidFill>
                  <a:srgbClr val="000000"/>
                </a:solidFill>
                <a:latin typeface="Calibri"/>
                <a:ea typeface="Calibri" panose="020F0502020204030204" pitchFamily="34" charset="0"/>
                <a:cs typeface="Calibri"/>
              </a:rPr>
              <a:t> </a:t>
            </a:r>
            <a:endParaRPr lang="en-US">
              <a:solidFill>
                <a:srgbClr val="0070C0"/>
              </a:solidFill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5F5B54-6F4D-41CD-BC64-D8C5728774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8784"/>
            <a:ext cx="10589172" cy="5155981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en-US" sz="2600" dirty="0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The first time you use the slides, inform your learners they will appear in each of your sessions, as you’ve completed a DRIVE workshop and are interested in their </a:t>
            </a:r>
            <a:r>
              <a:rPr lang="en-US" sz="2600" u="sng" dirty="0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feedback </a:t>
            </a:r>
            <a:r>
              <a:rPr lang="en-US" sz="2600" dirty="0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so you can continue to adjust and improve your teaching</a:t>
            </a:r>
          </a:p>
          <a:p>
            <a:r>
              <a:rPr lang="en-US" sz="2600" dirty="0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Let students know </a:t>
            </a:r>
            <a:r>
              <a:rPr lang="en-US" sz="2600" u="sng" dirty="0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what </a:t>
            </a:r>
            <a:r>
              <a:rPr lang="en-US" sz="2600" dirty="0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you have changed based on the DRIVE workshop/curriculum appraisal tool or </a:t>
            </a:r>
            <a:r>
              <a:rPr lang="en-US" sz="2600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prior feedback </a:t>
            </a:r>
            <a:r>
              <a:rPr lang="en-US" sz="2600" dirty="0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so that they can offer feedback relating to that as well as all the materials; you could also remind students of the changes made when presenting a specific slide (consider a notation/logo on the slide)</a:t>
            </a:r>
          </a:p>
          <a:p>
            <a:r>
              <a:rPr lang="en-US" sz="2600" dirty="0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If you have time,</a:t>
            </a:r>
            <a:r>
              <a:rPr lang="en-US" sz="2600" dirty="0">
                <a:solidFill>
                  <a:srgbClr val="0070C0"/>
                </a:solidFill>
                <a:latin typeface="Calibri"/>
                <a:ea typeface="Calibri" panose="020F0502020204030204" pitchFamily="34" charset="0"/>
                <a:cs typeface="Calibri"/>
              </a:rPr>
              <a:t> </a:t>
            </a:r>
            <a:r>
              <a:rPr lang="en-US" sz="2600" dirty="0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take a few minutes to discuss a topic or statement </a:t>
            </a:r>
            <a:r>
              <a:rPr lang="en-US" sz="2600" dirty="0">
                <a:solidFill>
                  <a:srgbClr val="0070C0"/>
                </a:solidFill>
                <a:latin typeface="Calibri"/>
                <a:ea typeface="Calibri" panose="020F0502020204030204" pitchFamily="34" charset="0"/>
                <a:cs typeface="Calibri"/>
              </a:rPr>
              <a:t>from</a:t>
            </a:r>
            <a:r>
              <a:rPr lang="en-US" sz="2600" dirty="0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 a prior </a:t>
            </a:r>
            <a:r>
              <a:rPr lang="en-US" sz="2600" dirty="0">
                <a:solidFill>
                  <a:srgbClr val="0070C0"/>
                </a:solidFill>
                <a:latin typeface="Calibri"/>
                <a:ea typeface="Calibri" panose="020F0502020204030204" pitchFamily="34" charset="0"/>
                <a:cs typeface="Calibri"/>
              </a:rPr>
              <a:t>session.  Consider</a:t>
            </a:r>
            <a:r>
              <a:rPr lang="en-US" sz="2600" dirty="0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 what bias might exist that you were not aware of at that time; or review it through the DRIVE lens taking a few minutes to talk with the class about how to address and problem solve around bias (for example, the week after a session on what is described as the ‘obesity epidemic’, ask people to consider language bias, and problem solve around patient communication together</a:t>
            </a:r>
            <a:r>
              <a:rPr lang="en-US" sz="2600" dirty="0">
                <a:solidFill>
                  <a:srgbClr val="0070C0"/>
                </a:solidFill>
                <a:latin typeface="Calibri"/>
                <a:ea typeface="Calibri" panose="020F0502020204030204" pitchFamily="34" charset="0"/>
                <a:cs typeface="Calibri"/>
              </a:rPr>
              <a:t>.)</a:t>
            </a:r>
            <a:endParaRPr lang="en-US" sz="2600" dirty="0">
              <a:solidFill>
                <a:srgbClr val="0070C0"/>
              </a:solidFill>
              <a:effectLst/>
              <a:latin typeface="Calibri"/>
              <a:ea typeface="Calibri" panose="020F0502020204030204" pitchFamily="34" charset="0"/>
              <a:cs typeface="Calibri"/>
            </a:endParaRPr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en-US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eriod"/>
            </a:pPr>
            <a:endParaRPr lang="en-US" sz="3800" dirty="0">
              <a:solidFill>
                <a:srgbClr val="00B0F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941342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EEE26-8782-8040-BBEF-97627D532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968328"/>
            <a:ext cx="10515600" cy="2852737"/>
          </a:xfrm>
        </p:spPr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A66CD9-75B3-AF48-A482-0BB0BC10DE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48053"/>
            <a:ext cx="10515600" cy="1500187"/>
          </a:xfrm>
        </p:spPr>
        <p:txBody>
          <a:bodyPr/>
          <a:lstStyle/>
          <a:p>
            <a:endParaRPr lang="en-US"/>
          </a:p>
        </p:txBody>
      </p:sp>
      <p:pic>
        <p:nvPicPr>
          <p:cNvPr id="4" name="Picture 3" descr="A blue and white logo&#10;&#10;Description automatically generated with medium confidence">
            <a:extLst>
              <a:ext uri="{FF2B5EF4-FFF2-40B4-BE49-F238E27FC236}">
                <a16:creationId xmlns:a16="http://schemas.microsoft.com/office/drawing/2014/main" id="{BD020FE3-F3A8-834C-898A-72F66FC828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29557" y="5582494"/>
            <a:ext cx="1825893" cy="58024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0A91E70-51F8-6B41-925F-DCB0727EEFD9}"/>
              </a:ext>
            </a:extLst>
          </p:cNvPr>
          <p:cNvSpPr txBox="1"/>
          <p:nvPr/>
        </p:nvSpPr>
        <p:spPr>
          <a:xfrm>
            <a:off x="6879378" y="6120954"/>
            <a:ext cx="44097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2">
                    <a:lumMod val="10000"/>
                  </a:schemeClr>
                </a:solidFill>
                <a:cs typeface="Arial" panose="020B0604020202020204" pitchFamily="34" charset="0"/>
              </a:rPr>
              <a:t>My intent is to promote inclusive learning while avoiding bias. </a:t>
            </a:r>
            <a:r>
              <a:rPr lang="en-US">
                <a:solidFill>
                  <a:schemeClr val="bg2">
                    <a:lumMod val="10000"/>
                  </a:schemeClr>
                </a:solidFill>
              </a:rPr>
              <a:t>I welcome feedback</a:t>
            </a:r>
          </a:p>
        </p:txBody>
      </p:sp>
      <p:pic>
        <p:nvPicPr>
          <p:cNvPr id="7" name="Picture 7" descr="Qr code&#10;&#10;Description automatically generated">
            <a:extLst>
              <a:ext uri="{FF2B5EF4-FFF2-40B4-BE49-F238E27FC236}">
                <a16:creationId xmlns:a16="http://schemas.microsoft.com/office/drawing/2014/main" id="{D15043D0-0AE2-4FED-84B2-E0E0899C4D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46330" y="5575300"/>
            <a:ext cx="1268942" cy="127846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740019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F2223-6812-D84D-918A-E668D41047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32302"/>
            <a:ext cx="9144000" cy="2387600"/>
          </a:xfrm>
        </p:spPr>
        <p:txBody>
          <a:bodyPr/>
          <a:lstStyle/>
          <a:p>
            <a:r>
              <a:rPr lang="en-US"/>
              <a:t>Questions?</a:t>
            </a:r>
          </a:p>
        </p:txBody>
      </p:sp>
      <p:pic>
        <p:nvPicPr>
          <p:cNvPr id="4" name="Picture 3" descr="A blue and white logo&#10;&#10;Description automatically generated with medium confidence">
            <a:extLst>
              <a:ext uri="{FF2B5EF4-FFF2-40B4-BE49-F238E27FC236}">
                <a16:creationId xmlns:a16="http://schemas.microsoft.com/office/drawing/2014/main" id="{8D9F368F-8C28-594A-BF25-F66B1B6894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29557" y="5582494"/>
            <a:ext cx="1825893" cy="58024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448949C-2900-AC42-AD92-2FEA596028AA}"/>
              </a:ext>
            </a:extLst>
          </p:cNvPr>
          <p:cNvSpPr txBox="1"/>
          <p:nvPr/>
        </p:nvSpPr>
        <p:spPr>
          <a:xfrm>
            <a:off x="6879378" y="6120954"/>
            <a:ext cx="44097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2">
                    <a:lumMod val="10000"/>
                  </a:schemeClr>
                </a:solidFill>
                <a:cs typeface="Arial" panose="020B0604020202020204" pitchFamily="34" charset="0"/>
              </a:rPr>
              <a:t>My intent is to promote inclusive learning while avoiding bias. </a:t>
            </a:r>
            <a:r>
              <a:rPr lang="en-US">
                <a:solidFill>
                  <a:schemeClr val="bg2">
                    <a:lumMod val="10000"/>
                  </a:schemeClr>
                </a:solidFill>
              </a:rPr>
              <a:t>I welcome feedback</a:t>
            </a:r>
          </a:p>
        </p:txBody>
      </p:sp>
      <p:pic>
        <p:nvPicPr>
          <p:cNvPr id="8" name="Picture 7" descr="Qr code&#10;&#10;Description automatically generated">
            <a:extLst>
              <a:ext uri="{FF2B5EF4-FFF2-40B4-BE49-F238E27FC236}">
                <a16:creationId xmlns:a16="http://schemas.microsoft.com/office/drawing/2014/main" id="{17073135-D359-4CA7-B01A-1C618651B8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46330" y="5575300"/>
            <a:ext cx="1268942" cy="127846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8465873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7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BC010FB61F994AB25713D49DCBC7C9" ma:contentTypeVersion="19" ma:contentTypeDescription="Create a new document." ma:contentTypeScope="" ma:versionID="f686189861d88c383bdc4b7fb95db1a3">
  <xsd:schema xmlns:xsd="http://www.w3.org/2001/XMLSchema" xmlns:xs="http://www.w3.org/2001/XMLSchema" xmlns:p="http://schemas.microsoft.com/office/2006/metadata/properties" xmlns:ns1="http://schemas.microsoft.com/sharepoint/v3" xmlns:ns2="c4057902-15c4-4c26-9913-31feaccc1777" xmlns:ns3="134e9286-eb02-4c57-be64-277aa8d21fa4" targetNamespace="http://schemas.microsoft.com/office/2006/metadata/properties" ma:root="true" ma:fieldsID="05d4c686815087182d7bffaaa7ee046f" ns1:_="" ns2:_="" ns3:_="">
    <xsd:import namespace="http://schemas.microsoft.com/sharepoint/v3"/>
    <xsd:import namespace="c4057902-15c4-4c26-9913-31feaccc1777"/>
    <xsd:import namespace="134e9286-eb02-4c57-be64-277aa8d21fa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057902-15c4-4c26-9913-31feaccc177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9c592f6e-9db9-49f2-9f9e-7d6ee315dce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4e9286-eb02-4c57-be64-277aa8d21fa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2b38aca7-3477-4d70-ae54-99716165c761}" ma:internalName="TaxCatchAll" ma:showField="CatchAllData" ma:web="134e9286-eb02-4c57-be64-277aa8d21fa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TaxCatchAll xmlns="134e9286-eb02-4c57-be64-277aa8d21fa4" xsi:nil="true"/>
    <lcf76f155ced4ddcb4097134ff3c332f xmlns="c4057902-15c4-4c26-9913-31feaccc177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3E1AE3B-A7B2-4F0E-BB13-237D8939EF4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c4057902-15c4-4c26-9913-31feaccc1777"/>
    <ds:schemaRef ds:uri="134e9286-eb02-4c57-be64-277aa8d21fa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C0C730E-8557-4913-BADA-C52D378147B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49306A9-C12E-445B-B262-C20B39F2D544}">
  <ds:schemaRefs>
    <ds:schemaRef ds:uri="134e9286-eb02-4c57-be64-277aa8d21fa4"/>
    <ds:schemaRef ds:uri="c4057902-15c4-4c26-9913-31feaccc177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</TotalTime>
  <Words>655</Words>
  <Application>Microsoft Office PowerPoint</Application>
  <PresentationFormat>Widescreen</PresentationFormat>
  <Paragraphs>40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HOW TO USE THESE SLIDES:</vt:lpstr>
      <vt:lpstr>PowerPoint Presentation</vt:lpstr>
      <vt:lpstr>PowerPoint Presentation</vt:lpstr>
      <vt:lpstr>Language you might use as you introduce the DRIVE commitment slide:</vt:lpstr>
      <vt:lpstr>Methods to consider when using the DRIVE commitment slides </vt:lpstr>
      <vt:lpstr>PowerPoint Presentation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Smith, Benjamin</cp:lastModifiedBy>
  <cp:revision>5</cp:revision>
  <dcterms:created xsi:type="dcterms:W3CDTF">2021-08-20T20:31:11Z</dcterms:created>
  <dcterms:modified xsi:type="dcterms:W3CDTF">2024-02-21T20:00:38Z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0x010100A2BC010FB61F994AB25713D49DCBC7C9</vt:lpwstr>
  </property>
  <property fmtid="{D5CDD505-2E9C-101B-9397-08002B2CF9AE}" pid="3" name="ArticulateGUID">
    <vt:lpwstr>CC56229C-BFAB-4B59-80B5-C862B4E6760B</vt:lpwstr>
  </property>
  <property fmtid="{D5CDD505-2E9C-101B-9397-08002B2CF9AE}" pid="4" name="ArticulatePath">
    <vt:lpwstr>https://umassmed.sharepoint.com/sites/DRIVE/Shared Documents/General/DRIVE Commitment Slides/DRIVE Commitment Slides</vt:lpwstr>
  </property>
  <property fmtid="{D5CDD505-2E9C-101B-9397-08002B2CF9AE}" pid="5" name="MediaServiceImageTags">
    <vt:lpwstr/>
  </property>
</Properties>
</file>