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6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032" userDrawn="1">
          <p15:clr>
            <a:srgbClr val="A4A3A4"/>
          </p15:clr>
        </p15:guide>
        <p15:guide id="4" pos="7272" userDrawn="1">
          <p15:clr>
            <a:srgbClr val="A4A3A4"/>
          </p15:clr>
        </p15:guide>
        <p15:guide id="5" orient="horz" pos="7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3"/>
    <p:restoredTop sz="96327"/>
  </p:normalViewPr>
  <p:slideViewPr>
    <p:cSldViewPr snapToGrid="0" snapToObjects="1" showGuides="1">
      <p:cViewPr>
        <p:scale>
          <a:sx n="100" d="100"/>
          <a:sy n="100" d="100"/>
        </p:scale>
        <p:origin x="240" y="680"/>
      </p:cViewPr>
      <p:guideLst>
        <p:guide orient="horz" pos="2160"/>
        <p:guide pos="3840"/>
        <p:guide orient="horz" pos="4032"/>
        <p:guide pos="7272"/>
        <p:guide orient="horz" pos="7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7.wdp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8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9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0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0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1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0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5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5181-3FA0-AD42-8E13-57C0B3C05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0425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D5C79-B6B2-EC41-B895-75479BC66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9977"/>
            <a:ext cx="9144000" cy="729331"/>
          </a:xfrm>
        </p:spPr>
        <p:txBody>
          <a:bodyPr>
            <a:normAutofit/>
          </a:bodyPr>
          <a:lstStyle>
            <a:lvl1pPr marL="0" indent="0" algn="ctr">
              <a:buNone/>
              <a:defRPr sz="24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F0C38A-F466-D84F-99B9-99856C5AE5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09223" y="4648203"/>
            <a:ext cx="973559" cy="125937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D60042-FB4E-E64B-9CD6-98FFAD1B45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6306472"/>
            <a:ext cx="9144000" cy="551528"/>
          </a:xfrm>
        </p:spPr>
        <p:txBody>
          <a:bodyPr>
            <a:normAutofit/>
          </a:bodyPr>
          <a:lstStyle>
            <a:lvl1pPr marL="0" indent="0" algn="ctr">
              <a:buNone/>
              <a:defRPr sz="1200" b="1" i="0" spc="133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177" indent="0">
              <a:buNone/>
              <a:defRPr/>
            </a:lvl2pPr>
          </a:lstStyle>
          <a:p>
            <a:pPr lvl="0"/>
            <a:r>
              <a:rPr lang="en-US" dirty="0"/>
              <a:t>DATE OF PRESENTATION  |  LOCATION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96027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+Call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46EEBAEB-A8E1-4F43-9BB1-043C488B1D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69899" r="1"/>
          <a:stretch/>
        </p:blipFill>
        <p:spPr>
          <a:xfrm>
            <a:off x="6095999" y="4791116"/>
            <a:ext cx="6089651" cy="2060533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1CDB78E4-D553-6F41-8C2B-2A39EF449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15000" contrast="50000"/>
                    </a14:imgEffect>
                  </a14:imgLayer>
                </a14:imgProps>
              </a:ext>
            </a:extLst>
          </a:blip>
          <a:srcRect l="50000" t="-241" r="1" b="30344"/>
          <a:stretch/>
        </p:blipFill>
        <p:spPr>
          <a:xfrm>
            <a:off x="6095998" y="1"/>
            <a:ext cx="6089651" cy="4784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91B04-0D63-0946-8543-1091C7E5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0"/>
            <a:ext cx="4906083" cy="8274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28"/>
            <a:ext cx="5147923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AF0CB8-F49A-C441-BF40-B6D80E474E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6"/>
            <a:ext cx="710339" cy="91052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048058-35DC-4A43-AC61-E578A8A7FC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65900" y="457200"/>
            <a:ext cx="1515783" cy="1070739"/>
          </a:xfrm>
        </p:spPr>
        <p:txBody>
          <a:bodyPr anchor="ctr">
            <a:noAutofit/>
          </a:bodyPr>
          <a:lstStyle>
            <a:lvl1pPr marL="0" indent="0" algn="ctr">
              <a:buNone/>
              <a:defRPr sz="7200" b="1" i="1">
                <a:solidFill>
                  <a:schemeClr val="accent3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  <a:lvl2pPr marL="457178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914354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371532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828709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0376360-71FF-A144-930F-A825AC39BD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65900" y="1889597"/>
            <a:ext cx="1515783" cy="1070739"/>
          </a:xfrm>
        </p:spPr>
        <p:txBody>
          <a:bodyPr anchor="ctr">
            <a:noAutofit/>
          </a:bodyPr>
          <a:lstStyle>
            <a:lvl1pPr marL="0" indent="0" algn="ctr">
              <a:buNone/>
              <a:defRPr sz="7200" b="1" i="1">
                <a:solidFill>
                  <a:schemeClr val="accent3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  <a:lvl2pPr marL="457178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914354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371532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828709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34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235CA03-F352-BA42-90A3-D4E973E431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5900" y="3328345"/>
            <a:ext cx="1515783" cy="1070739"/>
          </a:xfrm>
        </p:spPr>
        <p:txBody>
          <a:bodyPr anchor="ctr">
            <a:noAutofit/>
          </a:bodyPr>
          <a:lstStyle>
            <a:lvl1pPr marL="0" indent="0" algn="ctr">
              <a:buNone/>
              <a:defRPr sz="7200" b="1" i="1">
                <a:solidFill>
                  <a:schemeClr val="accent3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  <a:lvl2pPr marL="457178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914354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371532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828709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56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0ACB5C-C86C-644D-BA6A-BE0D86E9F1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2302" y="457202"/>
            <a:ext cx="3254375" cy="1069975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78" indent="0">
              <a:buNone/>
              <a:defRPr>
                <a:solidFill>
                  <a:schemeClr val="bg1"/>
                </a:solidFill>
              </a:defRPr>
            </a:lvl2pPr>
            <a:lvl3pPr marL="914354" indent="0">
              <a:buNone/>
              <a:defRPr>
                <a:solidFill>
                  <a:schemeClr val="bg1"/>
                </a:solidFill>
              </a:defRPr>
            </a:lvl3pPr>
            <a:lvl4pPr marL="1371532" indent="0">
              <a:buNone/>
              <a:defRPr>
                <a:solidFill>
                  <a:schemeClr val="bg1"/>
                </a:solidFill>
              </a:defRPr>
            </a:lvl4pPr>
            <a:lvl5pPr marL="18287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Unit, detail, or explanation of number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242E3C7-488E-2044-BA91-10A81BED4D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2302" y="1882590"/>
            <a:ext cx="3254375" cy="1069975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78" indent="0">
              <a:buNone/>
              <a:defRPr>
                <a:solidFill>
                  <a:schemeClr val="bg1"/>
                </a:solidFill>
              </a:defRPr>
            </a:lvl2pPr>
            <a:lvl3pPr marL="914354" indent="0">
              <a:buNone/>
              <a:defRPr>
                <a:solidFill>
                  <a:schemeClr val="bg1"/>
                </a:solidFill>
              </a:defRPr>
            </a:lvl3pPr>
            <a:lvl4pPr marL="1371532" indent="0">
              <a:buNone/>
              <a:defRPr>
                <a:solidFill>
                  <a:schemeClr val="bg1"/>
                </a:solidFill>
              </a:defRPr>
            </a:lvl4pPr>
            <a:lvl5pPr marL="18287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Unit, detail, or explanation of number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F2608FF-D3A0-6741-8008-9C7E70BE07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2302" y="3334871"/>
            <a:ext cx="3254375" cy="1069975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178" indent="0">
              <a:buNone/>
              <a:defRPr>
                <a:solidFill>
                  <a:schemeClr val="bg1"/>
                </a:solidFill>
              </a:defRPr>
            </a:lvl2pPr>
            <a:lvl3pPr marL="914354" indent="0">
              <a:buNone/>
              <a:defRPr>
                <a:solidFill>
                  <a:schemeClr val="bg1"/>
                </a:solidFill>
              </a:defRPr>
            </a:lvl3pPr>
            <a:lvl4pPr marL="1371532" indent="0">
              <a:buNone/>
              <a:defRPr>
                <a:solidFill>
                  <a:schemeClr val="bg1"/>
                </a:solidFill>
              </a:defRPr>
            </a:lvl4pPr>
            <a:lvl5pPr marL="18287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Unit, detail, or explanation of number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D75867F-2F5B-AB40-8B0B-B0861743F98F}"/>
              </a:ext>
            </a:extLst>
          </p:cNvPr>
          <p:cNvSpPr txBox="1">
            <a:spLocks/>
          </p:cNvSpPr>
          <p:nvPr userDrawn="1"/>
        </p:nvSpPr>
        <p:spPr>
          <a:xfrm>
            <a:off x="6565900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2330197-827F-9043-A7B4-E8AE6099241B}" type="slidenum">
              <a:rPr lang="en-US" smtClean="0">
                <a:solidFill>
                  <a:schemeClr val="bg1"/>
                </a:solidFill>
              </a:rPr>
              <a:pPr algn="l"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59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3647AC-6B58-154F-A35F-899B9B14388F}"/>
              </a:ext>
            </a:extLst>
          </p:cNvPr>
          <p:cNvCxnSpPr/>
          <p:nvPr userDrawn="1"/>
        </p:nvCxnSpPr>
        <p:spPr>
          <a:xfrm>
            <a:off x="4065495" y="1116107"/>
            <a:ext cx="0" cy="462578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414887-EDEC-EA46-AE17-11A700D93405}"/>
              </a:ext>
            </a:extLst>
          </p:cNvPr>
          <p:cNvCxnSpPr/>
          <p:nvPr userDrawn="1"/>
        </p:nvCxnSpPr>
        <p:spPr>
          <a:xfrm>
            <a:off x="8130988" y="1116107"/>
            <a:ext cx="0" cy="462578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5FDBDC-85D9-0A44-8530-78819EEC43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465265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11500" b="1" i="1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96BB51E8-22C5-3A48-97D1-3EEDCADFD7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14048" y="1465265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11500" b="1" i="1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34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1A3C4111-5524-C344-BEB6-9E79791D36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13696" y="1465265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11500" b="1" i="1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56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BD5BF8-B107-E24C-A763-A1D63FD4BA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3294297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 algn="ctr">
              <a:buNone/>
              <a:defRPr>
                <a:solidFill>
                  <a:schemeClr val="bg1"/>
                </a:solidFill>
              </a:defRPr>
            </a:lvl2pPr>
            <a:lvl3pPr marL="914354" indent="0" algn="ctr">
              <a:buNone/>
              <a:defRPr>
                <a:solidFill>
                  <a:schemeClr val="bg1"/>
                </a:solidFill>
              </a:defRPr>
            </a:lvl3pPr>
            <a:lvl4pPr marL="1371532" indent="0" algn="ctr">
              <a:buNone/>
              <a:defRPr>
                <a:solidFill>
                  <a:schemeClr val="bg1"/>
                </a:solidFill>
              </a:defRPr>
            </a:lvl4pPr>
            <a:lvl5pPr marL="182870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573D3580-B1DA-754B-BFC0-BBCCBF597C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27495" y="3294297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 algn="ctr">
              <a:buNone/>
              <a:defRPr>
                <a:solidFill>
                  <a:schemeClr val="bg1"/>
                </a:solidFill>
              </a:defRPr>
            </a:lvl2pPr>
            <a:lvl3pPr marL="914354" indent="0" algn="ctr">
              <a:buNone/>
              <a:defRPr>
                <a:solidFill>
                  <a:schemeClr val="bg1"/>
                </a:solidFill>
              </a:defRPr>
            </a:lvl3pPr>
            <a:lvl4pPr marL="1371532" indent="0" algn="ctr">
              <a:buNone/>
              <a:defRPr>
                <a:solidFill>
                  <a:schemeClr val="bg1"/>
                </a:solidFill>
              </a:defRPr>
            </a:lvl4pPr>
            <a:lvl5pPr marL="182870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688C5D99-3E9D-D047-84E2-FF313C37C4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13695" y="3294297"/>
            <a:ext cx="2676525" cy="1398961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178" indent="0" algn="ctr">
              <a:buNone/>
              <a:defRPr>
                <a:solidFill>
                  <a:schemeClr val="bg1"/>
                </a:solidFill>
              </a:defRPr>
            </a:lvl2pPr>
            <a:lvl3pPr marL="914354" indent="0" algn="ctr">
              <a:buNone/>
              <a:defRPr>
                <a:solidFill>
                  <a:schemeClr val="bg1"/>
                </a:solidFill>
              </a:defRPr>
            </a:lvl3pPr>
            <a:lvl4pPr marL="1371532" indent="0" algn="ctr">
              <a:buNone/>
              <a:defRPr>
                <a:solidFill>
                  <a:schemeClr val="bg1"/>
                </a:solidFill>
              </a:defRPr>
            </a:lvl4pPr>
            <a:lvl5pPr marL="1828709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70B2211-D0EE-9242-A492-B173E1BB3C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6"/>
            <a:ext cx="710339" cy="9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62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and 1Lis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4E1485D-3230-F44A-AD4D-B2585F3092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478" t="-91" r="2" b="-1"/>
          <a:stretch/>
        </p:blipFill>
        <p:spPr>
          <a:xfrm>
            <a:off x="7615825" y="0"/>
            <a:ext cx="4569825" cy="6851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91B04-0D63-0946-8543-1091C7E5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0"/>
            <a:ext cx="6489011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28"/>
            <a:ext cx="6489011" cy="4572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AF0CB8-F49A-C441-BF40-B6D80E474E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6"/>
            <a:ext cx="710339" cy="910525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C4CF328-9FC5-DF42-A930-2C0CE17F7B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04127" y="700439"/>
            <a:ext cx="1828800" cy="1828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912222B-BFE5-F645-BAC0-77A21CE824EF}"/>
              </a:ext>
            </a:extLst>
          </p:cNvPr>
          <p:cNvSpPr txBox="1">
            <a:spLocks/>
          </p:cNvSpPr>
          <p:nvPr userDrawn="1"/>
        </p:nvSpPr>
        <p:spPr>
          <a:xfrm>
            <a:off x="7953013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2330197-827F-9043-A7B4-E8AE6099241B}" type="slidenum">
              <a:rPr lang="en-US" smtClean="0">
                <a:solidFill>
                  <a:schemeClr val="bg1"/>
                </a:solidFill>
              </a:rPr>
              <a:pPr algn="l"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1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+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57E0900D-B761-8442-955C-FA163B7C7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2" t="-91" r="70021" b="-1"/>
          <a:stretch/>
        </p:blipFill>
        <p:spPr>
          <a:xfrm>
            <a:off x="1" y="0"/>
            <a:ext cx="3657600" cy="6851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86AE2-C12B-2144-B784-0640947764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3" y="548641"/>
            <a:ext cx="2842766" cy="298899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lorem ipsum lorem ipsum photo caption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D4422-5025-3E4E-9E2C-0E812900E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657601" y="1"/>
            <a:ext cx="85344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5E9647-C285-F549-B4CC-166DC3F7A5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5490276"/>
            <a:ext cx="710339" cy="910525"/>
          </a:xfrm>
          <a:prstGeom prst="rect">
            <a:avLst/>
          </a:prstGeom>
        </p:spPr>
      </p:pic>
      <p:sp>
        <p:nvSpPr>
          <p:cNvPr id="5" name="Triangle 4">
            <a:extLst>
              <a:ext uri="{FF2B5EF4-FFF2-40B4-BE49-F238E27FC236}">
                <a16:creationId xmlns:a16="http://schemas.microsoft.com/office/drawing/2014/main" id="{12E805CD-2B62-1D49-9D46-8BDAF2BFA49B}"/>
              </a:ext>
            </a:extLst>
          </p:cNvPr>
          <p:cNvSpPr/>
          <p:nvPr userDrawn="1"/>
        </p:nvSpPr>
        <p:spPr>
          <a:xfrm rot="5400000">
            <a:off x="3117088" y="3720514"/>
            <a:ext cx="182880" cy="18288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331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+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3FDCD33-87D8-EC46-8BFC-48ACFCD6F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2" t="73285" r="50001" b="-1"/>
          <a:stretch/>
        </p:blipFill>
        <p:spPr>
          <a:xfrm>
            <a:off x="1" y="5022848"/>
            <a:ext cx="6095997" cy="18288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E86AE2-C12B-2144-B784-0640947764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8585" y="5486401"/>
            <a:ext cx="3272536" cy="91052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 lorem ipsum lorem ipsum photo caption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D4422-5025-3E4E-9E2C-0E812900E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1"/>
            <a:ext cx="6096001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5E9647-C285-F549-B4CC-166DC3F7A5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5486401"/>
            <a:ext cx="710339" cy="910525"/>
          </a:xfrm>
          <a:prstGeom prst="rect">
            <a:avLst/>
          </a:prstGeom>
        </p:spPr>
      </p:pic>
      <p:sp>
        <p:nvSpPr>
          <p:cNvPr id="5" name="Triangle 4">
            <a:extLst>
              <a:ext uri="{FF2B5EF4-FFF2-40B4-BE49-F238E27FC236}">
                <a16:creationId xmlns:a16="http://schemas.microsoft.com/office/drawing/2014/main" id="{12E805CD-2B62-1D49-9D46-8BDAF2BFA49B}"/>
              </a:ext>
            </a:extLst>
          </p:cNvPr>
          <p:cNvSpPr/>
          <p:nvPr userDrawn="1"/>
        </p:nvSpPr>
        <p:spPr>
          <a:xfrm rot="5400000">
            <a:off x="5532120" y="5894984"/>
            <a:ext cx="182880" cy="18288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069C2751-724B-084C-8FD0-F226A51728EB}"/>
              </a:ext>
            </a:extLst>
          </p:cNvPr>
          <p:cNvSpPr/>
          <p:nvPr userDrawn="1"/>
        </p:nvSpPr>
        <p:spPr>
          <a:xfrm>
            <a:off x="5532120" y="5519243"/>
            <a:ext cx="182880" cy="18288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8E14F5-3B34-3345-9CDD-E5A2CD5635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5029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55206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2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2D34DB5-983F-0A42-86BF-DA99092893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09" t="-91" r="2" b="75532"/>
          <a:stretch/>
        </p:blipFill>
        <p:spPr>
          <a:xfrm>
            <a:off x="-31401" y="0"/>
            <a:ext cx="12217051" cy="168116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81163"/>
            <a:ext cx="55403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505075"/>
            <a:ext cx="5540375" cy="351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2BA5D-C5D2-0446-88CB-E603CC25A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4029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8FE2A-C0DD-8C42-B6B8-A915F090E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02981" cy="3514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220166-CC05-3B44-9A19-1F51002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0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8672CB-F25A-8243-920C-A4CEC6DADD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416436"/>
            <a:ext cx="710339" cy="910525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AEB2932-8116-6A40-A3AE-8ADD55E9AC45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570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6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and 2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37F736E2-93B9-0A43-8C89-DBF115D31C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309" t="-91" r="2" b="75532"/>
          <a:stretch/>
        </p:blipFill>
        <p:spPr>
          <a:xfrm>
            <a:off x="-31401" y="0"/>
            <a:ext cx="12217051" cy="168116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2" y="1950103"/>
            <a:ext cx="3563471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2" y="2841251"/>
            <a:ext cx="3563471" cy="35143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220166-CC05-3B44-9A19-1F51002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0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8672CB-F25A-8243-920C-A4CEC6DADD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416436"/>
            <a:ext cx="710339" cy="91052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505B516-1988-174F-9581-3E03BC557C8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14266" y="1950103"/>
            <a:ext cx="356346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72B652D-A7DC-C448-85BB-0FC91D265F9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14267" y="2841251"/>
            <a:ext cx="3563468" cy="35143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5A1A94E-DB32-0941-88D1-D796254C3DD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135474" y="1950103"/>
            <a:ext cx="356346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2BC90C62-D738-6F4E-82BE-E9618E63E09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35474" y="2841251"/>
            <a:ext cx="3563469" cy="351439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FE75866-C199-8042-840D-BA95EB17D157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51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6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and 2List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47D37-23DF-6143-BBBC-0060EF121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81163"/>
            <a:ext cx="55403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496013-A816-5043-8E60-F1E883072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505076"/>
            <a:ext cx="5540375" cy="27791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2BA5D-C5D2-0446-88CB-E603CC25A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4029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68FE2A-C0DD-8C42-B6B8-A915F090E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402981" cy="27791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220166-CC05-3B44-9A19-1F510029F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0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D28D5CA-94BA-F04A-9D12-4BC6D5FCC2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6"/>
            <a:ext cx="710339" cy="9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18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ostlyBlank"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7FA5F-C52E-364D-85CE-D10910100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540"/>
            <a:ext cx="10896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CA5FC5-CA85-1D4F-BB51-71D608EFF7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6"/>
            <a:ext cx="710339" cy="9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39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MostlyBlank"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7FA5F-C52E-364D-85CE-D10910100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540"/>
            <a:ext cx="10896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CA5FC5-CA85-1D4F-BB51-71D608EFF7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71058"/>
            <a:ext cx="710339" cy="910525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5ABF42-3E0B-0D45-9069-B2B7CCB54ED2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5181-3FA0-AD42-8E13-57C0B3C05F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924986"/>
            <a:ext cx="11499448" cy="150401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 lorem ipsum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1D26AB-564E-334B-AAC7-EAA68B943F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0641" y="5479757"/>
            <a:ext cx="711583" cy="92048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716103-B16D-A04C-8864-10DE367B1113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813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+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86AE2-C12B-2144-B784-064094776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457200"/>
            <a:ext cx="4314825" cy="1429352"/>
          </a:xfrm>
          <a:prstGeom prst="rect">
            <a:avLst/>
          </a:prstGeom>
        </p:spPr>
        <p:txBody>
          <a:bodyPr anchor="b"/>
          <a:lstStyle>
            <a:lvl1pPr>
              <a:defRPr sz="3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D4422-5025-3E4E-9E2C-0E812900E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0" y="457201"/>
            <a:ext cx="6391993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87FA85-E10D-D648-993E-7F4AB3E5A0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2" y="2057400"/>
            <a:ext cx="4314825" cy="2938112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AAAC8-05BE-3D47-BE46-7025DC5A85D1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103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ED852C0-0A7D-DD42-BD59-5A3F8657BE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06253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002CA63-DFFB-BF4A-92E0-A2060865DA04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625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ED852C0-0A7D-DD42-BD59-5A3F8657BE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45318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372D1FB-910D-FA49-AFCA-959E34636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6" y="274637"/>
            <a:ext cx="1117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93A154C-5E8F-A541-AA2B-50959EA7FB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6"/>
            <a:ext cx="710339" cy="9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1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F0294C-8379-344C-BCA1-8CC8D30A1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4CBF7F2-D404-0A49-AC8D-48A9E0D74770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259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Header and 1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91B04-0D63-0946-8543-1091C7E5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0"/>
            <a:ext cx="1112384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27"/>
            <a:ext cx="11123843" cy="3169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D910578-811B-3C4A-A133-DF9AB64AA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6"/>
            <a:ext cx="710339" cy="9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81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ED852C0-0A7D-DD42-BD59-5A3F8657BE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06253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F4657C-C48B-954C-B18F-13AD8E08A4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6"/>
            <a:ext cx="710339" cy="9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49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F0294C-8379-344C-BCA1-8CC8D30A1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8991A-7C62-F44E-92F2-8CFD709CA216}" type="datetimeFigureOut">
              <a:rPr lang="en-US" smtClean="0"/>
              <a:t>11/4/20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8B1737-B936-6042-A59A-95AD4D1DE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D83940B-173C-A944-8045-19982A9C3B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6"/>
            <a:ext cx="710339" cy="9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12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372D1FB-910D-FA49-AFCA-959E34636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6" y="274637"/>
            <a:ext cx="11176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DC1181-D452-B345-98C6-EA169D762D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6"/>
            <a:ext cx="710339" cy="91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62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372D1FB-910D-FA49-AFCA-959E34636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6" y="274637"/>
            <a:ext cx="11176000" cy="910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DC1181-D452-B345-98C6-EA169D762D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274637"/>
            <a:ext cx="710339" cy="9105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7D8CA0-1A3E-DD4D-A2F5-96FBBF5E8A18}"/>
              </a:ext>
            </a:extLst>
          </p:cNvPr>
          <p:cNvSpPr/>
          <p:nvPr userDrawn="1"/>
        </p:nvSpPr>
        <p:spPr>
          <a:xfrm>
            <a:off x="3698240" y="1381760"/>
            <a:ext cx="9144" cy="502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2C3D73-10F0-6E46-A524-9EF7FB09F1D1}"/>
              </a:ext>
            </a:extLst>
          </p:cNvPr>
          <p:cNvSpPr txBox="1"/>
          <p:nvPr userDrawn="1"/>
        </p:nvSpPr>
        <p:spPr>
          <a:xfrm>
            <a:off x="3850640" y="1381760"/>
            <a:ext cx="2113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spc="200" baseline="0" dirty="0">
                <a:latin typeface="Arial Black" panose="020B0604020202020204" pitchFamily="34" charset="0"/>
                <a:cs typeface="Arial Black" panose="020B0604020202020204" pitchFamily="34" charset="0"/>
              </a:rPr>
              <a:t>AFTER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7D855D-8018-974D-A081-9CBB6AECD7A8}"/>
              </a:ext>
            </a:extLst>
          </p:cNvPr>
          <p:cNvSpPr txBox="1"/>
          <p:nvPr userDrawn="1"/>
        </p:nvSpPr>
        <p:spPr>
          <a:xfrm>
            <a:off x="1441704" y="1381760"/>
            <a:ext cx="2113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i="0" spc="200" baseline="0" dirty="0">
                <a:latin typeface="Arial Black" panose="020B0604020202020204" pitchFamily="34" charset="0"/>
                <a:cs typeface="Arial Black" panose="020B0604020202020204" pitchFamily="34" charset="0"/>
              </a:rPr>
              <a:t>BEFORE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86C5BF0-AC72-084E-8E32-B4DE54C385CE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25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Divi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1D26AB-564E-334B-AAC7-EAA68B943F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63598" y="5479757"/>
            <a:ext cx="711583" cy="92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38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372D1FB-910D-FA49-AFCA-959E34636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6" y="274637"/>
            <a:ext cx="11176000" cy="910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DC1181-D452-B345-98C6-EA169D762D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274637"/>
            <a:ext cx="710339" cy="910525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52AD02B-6DC2-EA42-9DC8-5FED22431270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14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5181-3FA0-AD42-8E13-57C0B3C05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0425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D5C79-B6B2-EC41-B895-75479BC66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9976"/>
            <a:ext cx="9144000" cy="72933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F0C38A-F466-D84F-99B9-99856C5AE5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09221" y="4648200"/>
            <a:ext cx="973559" cy="125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8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1D26AB-564E-334B-AAC7-EAA68B943F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0641" y="5479757"/>
            <a:ext cx="711583" cy="9204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3E24DA-1CB1-1247-9A4B-C5936F5034A4}"/>
              </a:ext>
            </a:extLst>
          </p:cNvPr>
          <p:cNvSpPr txBox="1"/>
          <p:nvPr userDrawn="1"/>
        </p:nvSpPr>
        <p:spPr>
          <a:xfrm>
            <a:off x="358816" y="457761"/>
            <a:ext cx="108802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 i="0" dirty="0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rPr>
              <a:t>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60E450-63ED-FA4B-8CD9-7EF452BE79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1576" y="4386266"/>
            <a:ext cx="8897939" cy="846137"/>
          </a:xfrm>
        </p:spPr>
        <p:txBody>
          <a:bodyPr>
            <a:normAutofit/>
          </a:bodyPr>
          <a:lstStyle>
            <a:lvl1pPr marL="0" indent="-457178">
              <a:buNone/>
              <a:tabLst>
                <a:tab pos="274306" algn="l"/>
              </a:tabLst>
              <a:defRPr sz="1800" b="1" i="0" spc="2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—NAME O. PERSON</a:t>
            </a:r>
            <a:br>
              <a:rPr lang="en-US"/>
            </a:br>
            <a:r>
              <a:rPr lang="en-US"/>
              <a:t>	TITLE OF QUOTED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CE4664-7C88-1A41-B534-F53D664DEB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2224" y="1273368"/>
            <a:ext cx="10402961" cy="27894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000" b="1" i="1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Quote goes here click to edit master style lorem ipsum click to edit master style lorem ipsum here click to edit ipsum master style lorem ipsum”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285734C-5CCD-B84A-90C0-C65665C081AC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67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5181-3FA0-AD42-8E13-57C0B3C05F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72224" y="1273368"/>
            <a:ext cx="10402961" cy="27894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000" b="1" i="1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Quote goes here click to edit master style lorem ipsum click to edit master style lorem ipsum here click to edit ipsum master style lorem ipsum”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1D26AB-564E-334B-AAC7-EAA68B943F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0641" y="5479757"/>
            <a:ext cx="711583" cy="9204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3E24DA-1CB1-1247-9A4B-C5936F5034A4}"/>
              </a:ext>
            </a:extLst>
          </p:cNvPr>
          <p:cNvSpPr txBox="1"/>
          <p:nvPr userDrawn="1"/>
        </p:nvSpPr>
        <p:spPr>
          <a:xfrm>
            <a:off x="358816" y="457761"/>
            <a:ext cx="108802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 i="0" dirty="0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rPr>
              <a:t>“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60E450-63ED-FA4B-8CD9-7EF452BE79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1576" y="4386266"/>
            <a:ext cx="8897939" cy="846137"/>
          </a:xfrm>
        </p:spPr>
        <p:txBody>
          <a:bodyPr>
            <a:normAutofit/>
          </a:bodyPr>
          <a:lstStyle>
            <a:lvl1pPr marL="0" indent="-457178">
              <a:buNone/>
              <a:tabLst>
                <a:tab pos="274306" algn="l"/>
              </a:tabLst>
              <a:defRPr sz="1800" b="1" i="0" spc="20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—NAME O. PERSON</a:t>
            </a:r>
            <a:br>
              <a:rPr lang="en-US" dirty="0"/>
            </a:br>
            <a:r>
              <a:rPr lang="en-US" dirty="0"/>
              <a:t>	TITLE OF QUOTED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6D000FB-E786-EA4B-9D92-DE4D0C944AA4}"/>
              </a:ext>
            </a:extLst>
          </p:cNvPr>
          <p:cNvSpPr txBox="1">
            <a:spLocks/>
          </p:cNvSpPr>
          <p:nvPr userDrawn="1"/>
        </p:nvSpPr>
        <p:spPr>
          <a:xfrm>
            <a:off x="8831981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330197-827F-9043-A7B4-E8AE6099241B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3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Lists+NarrowPhoto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E277737-A8CC-9D41-AF92-CEF6E2652DA8}"/>
              </a:ext>
            </a:extLst>
          </p:cNvPr>
          <p:cNvSpPr/>
          <p:nvPr userDrawn="1"/>
        </p:nvSpPr>
        <p:spPr>
          <a:xfrm>
            <a:off x="9455150" y="-1"/>
            <a:ext cx="2736850" cy="479746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B5D44FD-EC2B-BA47-A5B7-8FBCA2CC7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7529" t="69899"/>
          <a:stretch/>
        </p:blipFill>
        <p:spPr>
          <a:xfrm>
            <a:off x="9455150" y="4797467"/>
            <a:ext cx="2736850" cy="2060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91B04-0D63-0946-8543-1091C7E5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0"/>
            <a:ext cx="6489011" cy="8274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28"/>
            <a:ext cx="3936819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5E76A7-52CC-D748-B950-94707165AD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48800" y="1"/>
            <a:ext cx="2743200" cy="479746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AF0CB8-F49A-C441-BF40-B6D80E474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6"/>
            <a:ext cx="710339" cy="91052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331C0C7-7F08-FD45-A343-7AAFCD69663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14573" y="1825628"/>
            <a:ext cx="3936819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36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+Photo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0455CDD-6175-A74F-ABB3-D7D0F2634141}"/>
              </a:ext>
            </a:extLst>
          </p:cNvPr>
          <p:cNvSpPr/>
          <p:nvPr userDrawn="1"/>
        </p:nvSpPr>
        <p:spPr>
          <a:xfrm>
            <a:off x="7620001" y="-1"/>
            <a:ext cx="4571999" cy="47974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96284BF-B9BE-EE49-B8EC-A60012C19C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13" t="69899"/>
          <a:stretch/>
        </p:blipFill>
        <p:spPr>
          <a:xfrm>
            <a:off x="7620001" y="4791116"/>
            <a:ext cx="4565649" cy="2060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91B04-0D63-0946-8543-1091C7E5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0"/>
            <a:ext cx="6489011" cy="8274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27"/>
            <a:ext cx="6489011" cy="397005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5E76A7-52CC-D748-B950-94707165AD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70801" y="-1"/>
            <a:ext cx="4572001" cy="479746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AF0CB8-F49A-C441-BF40-B6D80E474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6"/>
            <a:ext cx="710339" cy="910525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DBE0CFE-AAC2-B743-B771-46DC9F4B9897}"/>
              </a:ext>
            </a:extLst>
          </p:cNvPr>
          <p:cNvSpPr txBox="1">
            <a:spLocks/>
          </p:cNvSpPr>
          <p:nvPr userDrawn="1"/>
        </p:nvSpPr>
        <p:spPr>
          <a:xfrm>
            <a:off x="7953013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2330197-827F-9043-A7B4-E8AE6099241B}" type="slidenum">
              <a:rPr lang="en-US" smtClean="0">
                <a:solidFill>
                  <a:schemeClr val="bg1"/>
                </a:solidFill>
              </a:rPr>
              <a:pPr algn="l"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697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+Photo+ShortCaption"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B6FBB3-3338-4B4E-AD34-2D7EF780D996}"/>
              </a:ext>
            </a:extLst>
          </p:cNvPr>
          <p:cNvSpPr/>
          <p:nvPr userDrawn="1"/>
        </p:nvSpPr>
        <p:spPr>
          <a:xfrm>
            <a:off x="7620001" y="-1"/>
            <a:ext cx="4571999" cy="411480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9F8541C-9DA0-6245-B1DC-44B54882C9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13" t="60019"/>
          <a:stretch/>
        </p:blipFill>
        <p:spPr>
          <a:xfrm>
            <a:off x="7620001" y="4114800"/>
            <a:ext cx="4565649" cy="27368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91B04-0D63-0946-8543-1091C7E5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0"/>
            <a:ext cx="6489011" cy="8274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28"/>
            <a:ext cx="6489011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5E76A7-52CC-D748-B950-94707165AD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19999" y="0"/>
            <a:ext cx="4572001" cy="411480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AF0CB8-F49A-C441-BF40-B6D80E474E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6"/>
            <a:ext cx="710339" cy="91052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D4ADCB-18AE-4745-ACA2-7C3091EB188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485094" y="4347274"/>
            <a:ext cx="3254471" cy="91052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Short caption for photo above goes here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D3BB6B23-ED3A-8B4A-9ADD-9B20BF2AC871}"/>
              </a:ext>
            </a:extLst>
          </p:cNvPr>
          <p:cNvSpPr/>
          <p:nvPr userDrawn="1"/>
        </p:nvSpPr>
        <p:spPr>
          <a:xfrm>
            <a:off x="8019440" y="4414509"/>
            <a:ext cx="182880" cy="18288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5748B05-323F-6442-B539-7D8C4C87C98C}"/>
              </a:ext>
            </a:extLst>
          </p:cNvPr>
          <p:cNvSpPr txBox="1">
            <a:spLocks/>
          </p:cNvSpPr>
          <p:nvPr userDrawn="1"/>
        </p:nvSpPr>
        <p:spPr>
          <a:xfrm>
            <a:off x="7953013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2330197-827F-9043-A7B4-E8AE6099241B}" type="slidenum">
              <a:rPr lang="en-US" smtClean="0">
                <a:solidFill>
                  <a:schemeClr val="bg1"/>
                </a:solidFill>
              </a:rPr>
              <a:pPr algn="l"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29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+Call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F39A1D6-DBBB-A847-838A-96CE92F5E8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000" t="69899" r="1"/>
          <a:stretch/>
        </p:blipFill>
        <p:spPr>
          <a:xfrm>
            <a:off x="6095999" y="4791116"/>
            <a:ext cx="6089651" cy="2060533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C9B96961-9CB9-EE40-B746-84089B11EE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15000" contrast="50000"/>
                    </a14:imgEffect>
                  </a14:imgLayer>
                </a14:imgProps>
              </a:ext>
            </a:extLst>
          </a:blip>
          <a:srcRect l="50000" t="-241" r="1" b="30344"/>
          <a:stretch/>
        </p:blipFill>
        <p:spPr>
          <a:xfrm>
            <a:off x="6095998" y="1"/>
            <a:ext cx="6089651" cy="4784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91B04-0D63-0946-8543-1091C7E5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589" y="700440"/>
            <a:ext cx="4906083" cy="827499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AE959-C495-8046-91E2-A8D5C7B2B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89" y="1825628"/>
            <a:ext cx="5147923" cy="4572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AF0CB8-F49A-C441-BF40-B6D80E474E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225" y="5490276"/>
            <a:ext cx="710339" cy="910525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2048058-35DC-4A43-AC61-E578A8A7FC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65902" y="457201"/>
            <a:ext cx="5173663" cy="3883068"/>
          </a:xfrm>
        </p:spPr>
        <p:txBody>
          <a:bodyPr anchor="ctr">
            <a:normAutofit/>
          </a:bodyPr>
          <a:lstStyle>
            <a:lvl1pPr marL="0" indent="0">
              <a:buNone/>
              <a:defRPr sz="4400" b="1" i="1">
                <a:solidFill>
                  <a:schemeClr val="bg1"/>
                </a:solidFill>
                <a:latin typeface="Georgia" panose="02040502050405020303" pitchFamily="18" charset="0"/>
                <a:cs typeface="Arial Black" panose="020B0604020202020204" pitchFamily="34" charset="0"/>
              </a:defRPr>
            </a:lvl1pPr>
            <a:lvl2pPr marL="457178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2pPr>
            <a:lvl3pPr marL="914354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3pPr>
            <a:lvl4pPr marL="1371532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4pPr>
            <a:lvl5pPr marL="1828709" indent="0">
              <a:buNone/>
              <a:defRPr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5pPr>
          </a:lstStyle>
          <a:p>
            <a:pPr lvl="0"/>
            <a:r>
              <a:rPr lang="en-US" dirty="0"/>
              <a:t>Callout goes here click to edit text lorem ipsum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665C7E-A117-004C-B46F-3CDD89974B8B}"/>
              </a:ext>
            </a:extLst>
          </p:cNvPr>
          <p:cNvSpPr txBox="1">
            <a:spLocks/>
          </p:cNvSpPr>
          <p:nvPr userDrawn="1"/>
        </p:nvSpPr>
        <p:spPr>
          <a:xfrm>
            <a:off x="6565902" y="613122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32330197-827F-9043-A7B4-E8AE6099241B}" type="slidenum">
              <a:rPr lang="en-US" smtClean="0">
                <a:solidFill>
                  <a:schemeClr val="bg1"/>
                </a:solidFill>
              </a:rPr>
              <a:pPr algn="l"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98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328F7F-E18C-694F-A7DF-1F320F61E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3540"/>
            <a:ext cx="10896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0B7E5-2DB3-4347-B259-884695F55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7"/>
            <a:ext cx="10896600" cy="3462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28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1118949-5019-DC48-9067-BB0AE9BE7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4" r="20786"/>
          <a:stretch/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A9F2D4-DE1C-F14D-92C3-656C8CB00A9C}"/>
              </a:ext>
            </a:extLst>
          </p:cNvPr>
          <p:cNvSpPr txBox="1"/>
          <p:nvPr/>
        </p:nvSpPr>
        <p:spPr>
          <a:xfrm>
            <a:off x="6096000" y="1878289"/>
            <a:ext cx="591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2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IBRAM X. KENDI</a:t>
            </a:r>
          </a:p>
          <a:p>
            <a:pPr>
              <a:spcBef>
                <a:spcPts val="1200"/>
              </a:spcBef>
            </a:pPr>
            <a:r>
              <a:rPr lang="en-US" sz="2000" i="1" dirty="0">
                <a:solidFill>
                  <a:schemeClr val="bg1"/>
                </a:solidFill>
              </a:rPr>
              <a:t>Andrew W. Mellon Professor in the </a:t>
            </a: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i="1" dirty="0">
                <a:solidFill>
                  <a:schemeClr val="bg1"/>
                </a:solidFill>
              </a:rPr>
              <a:t>Humanities</a:t>
            </a:r>
            <a:r>
              <a:rPr lang="en-US" sz="2000" dirty="0">
                <a:solidFill>
                  <a:schemeClr val="bg1"/>
                </a:solidFill>
              </a:rPr>
              <a:t> and the founding director of the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Boston University Center for Antiracist Research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chemeClr val="bg1"/>
                </a:solidFill>
              </a:rPr>
              <a:t>#1 </a:t>
            </a:r>
            <a:r>
              <a:rPr lang="en-US" sz="2000" i="1" dirty="0">
                <a:solidFill>
                  <a:schemeClr val="bg1"/>
                </a:solidFill>
              </a:rPr>
              <a:t>New York Times</a:t>
            </a:r>
            <a:r>
              <a:rPr lang="en-US" sz="2000" dirty="0">
                <a:solidFill>
                  <a:schemeClr val="bg1"/>
                </a:solidFill>
              </a:rPr>
              <a:t> best-selling author,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i="1" dirty="0">
                <a:solidFill>
                  <a:schemeClr val="bg1"/>
                </a:solidFill>
              </a:rPr>
              <a:t>How to Be an Antiracist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9709142-C288-1841-B63C-E5DAC71F9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9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69" r="12431"/>
          <a:stretch/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609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1F81A9-27DC-EC40-94F9-940C4F3AAC98}"/>
              </a:ext>
            </a:extLst>
          </p:cNvPr>
          <p:cNvSpPr txBox="1"/>
          <p:nvPr/>
        </p:nvSpPr>
        <p:spPr>
          <a:xfrm>
            <a:off x="4143376" y="1463105"/>
            <a:ext cx="691515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2800" b="1" spc="3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RACIST</a:t>
            </a:r>
            <a:endParaRPr lang="en-US" sz="2000" b="1" spc="30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3600" dirty="0">
                <a:solidFill>
                  <a:schemeClr val="bg1"/>
                </a:solidFill>
              </a:rPr>
              <a:t>One who is supporting a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racist policy through their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actions or inaction or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expressing a racist idea.</a:t>
            </a:r>
            <a:endParaRPr lang="en-US" sz="3600" b="1" spc="20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4E3EF8-9F5D-684B-985D-26F4CBF3E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94" t="8950" r="22907" b="9223"/>
          <a:stretch/>
        </p:blipFill>
        <p:spPr>
          <a:xfrm rot="21128228">
            <a:off x="738252" y="1127165"/>
            <a:ext cx="2823805" cy="4302941"/>
          </a:xfrm>
          <a:prstGeom prst="rect">
            <a:avLst/>
          </a:prstGeom>
          <a:effectLst>
            <a:outerShdw blurRad="495300" dist="228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6729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5D6DCC5-5BDA-284D-AC96-9D11CE7B64B1}"/>
              </a:ext>
            </a:extLst>
          </p:cNvPr>
          <p:cNvSpPr txBox="1"/>
          <p:nvPr/>
        </p:nvSpPr>
        <p:spPr>
          <a:xfrm>
            <a:off x="4143376" y="1463105"/>
            <a:ext cx="691515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2800" b="1" spc="3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ANTIRACIST</a:t>
            </a:r>
            <a:endParaRPr lang="en-US" sz="2000" b="1" spc="30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en-US" sz="3600" dirty="0">
                <a:solidFill>
                  <a:schemeClr val="bg1"/>
                </a:solidFill>
              </a:rPr>
              <a:t>One who is supporting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an antiracist policy through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their actions or expressing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an antiracist idea.</a:t>
            </a:r>
            <a:endParaRPr lang="en-US" sz="3600" b="1" spc="20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CAB5E9-E528-C843-AB61-709BBD9839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94" t="8950" r="22907" b="9223"/>
          <a:stretch/>
        </p:blipFill>
        <p:spPr>
          <a:xfrm rot="21128228">
            <a:off x="738252" y="1127165"/>
            <a:ext cx="2823805" cy="4302941"/>
          </a:xfrm>
          <a:prstGeom prst="rect">
            <a:avLst/>
          </a:prstGeom>
          <a:effectLst>
            <a:outerShdw blurRad="495300" dist="228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8678642"/>
      </p:ext>
    </p:extLst>
  </p:cSld>
  <p:clrMapOvr>
    <a:masterClrMapping/>
  </p:clrMapOvr>
</p:sld>
</file>

<file path=ppt/theme/theme1.xml><?xml version="1.0" encoding="utf-8"?>
<a:theme xmlns:a="http://schemas.openxmlformats.org/drawingml/2006/main" name="2_Standard">
  <a:themeElements>
    <a:clrScheme name="UMMS">
      <a:dk1>
        <a:srgbClr val="515151"/>
      </a:dk1>
      <a:lt1>
        <a:srgbClr val="FFFFFF"/>
      </a:lt1>
      <a:dk2>
        <a:srgbClr val="000F9F"/>
      </a:dk2>
      <a:lt2>
        <a:srgbClr val="E7E6E6"/>
      </a:lt2>
      <a:accent1>
        <a:srgbClr val="0A5B45"/>
      </a:accent1>
      <a:accent2>
        <a:srgbClr val="3B822B"/>
      </a:accent2>
      <a:accent3>
        <a:srgbClr val="FFC628"/>
      </a:accent3>
      <a:accent4>
        <a:srgbClr val="F36E15"/>
      </a:accent4>
      <a:accent5>
        <a:srgbClr val="622F91"/>
      </a:accent5>
      <a:accent6>
        <a:srgbClr val="83DADE"/>
      </a:accent6>
      <a:hlink>
        <a:srgbClr val="0071CE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0313CDE-D765-424B-9F85-CB4624A59BA0}" vid="{1B31FD6C-91B7-3545-9478-0EEE49587D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2_Standard</Template>
  <TotalTime>54</TotalTime>
  <Words>82</Words>
  <Application>Microsoft Macintosh PowerPoint</Application>
  <PresentationFormat>Widescreen</PresentationFormat>
  <Paragraphs>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Arial Black</vt:lpstr>
      <vt:lpstr>Georgia</vt:lpstr>
      <vt:lpstr>2_Standard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Lambert, Dan</dc:creator>
  <cp:lastModifiedBy>Lambert, Dan</cp:lastModifiedBy>
  <cp:revision>7</cp:revision>
  <dcterms:created xsi:type="dcterms:W3CDTF">2020-11-04T19:48:54Z</dcterms:created>
  <dcterms:modified xsi:type="dcterms:W3CDTF">2020-11-04T20:43:03Z</dcterms:modified>
</cp:coreProperties>
</file>