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2" r:id="rId3"/>
  </p:sldIdLst>
  <p:sldSz cx="9144000" cy="6858000" type="screen4x3"/>
  <p:notesSz cx="7010400" cy="92964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 snapVertSplitter="1" vertBarState="minimized" horzBarState="maximized">
    <p:restoredLeft sz="34615" autoAdjust="0"/>
    <p:restoredTop sz="86325" autoAdjust="0"/>
  </p:normalViewPr>
  <p:slideViewPr>
    <p:cSldViewPr>
      <p:cViewPr>
        <p:scale>
          <a:sx n="79" d="100"/>
          <a:sy n="79" d="100"/>
        </p:scale>
        <p:origin x="-1410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1637" y="-10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24FF02-FB24-464F-B6A8-5C4E257CCE37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D49007-A975-48E8-869F-72B0E1350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4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CEC7FD-F2D2-4DAF-BFCD-04BCDC4201E6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CB32F5-6388-4A3E-848E-D959E6673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6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2600"/>
            <a:ext cx="7772400" cy="704850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rgbClr val="003399"/>
                </a:solidFill>
                <a:latin typeface="Frutiger LT Std 45 Light" pitchFamily="34" charset="0"/>
              </a:defRPr>
            </a:lvl1pPr>
          </a:lstStyle>
          <a:p>
            <a:r>
              <a:rPr lang="en-US" dirty="0" err="1" smtClean="0"/>
              <a:t>Powerpoint</a:t>
            </a:r>
            <a:r>
              <a:rPr lang="en-US" dirty="0" smtClean="0"/>
              <a:t> title to go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5146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Frutiger LT Std 45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TO GO HERE IN THIS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124200"/>
            <a:ext cx="2133600" cy="365125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Sabon LT Std" pitchFamily="18" charset="0"/>
              </a:defRPr>
            </a:lvl1pPr>
          </a:lstStyle>
          <a:p>
            <a:fld id="{2BE68687-15A4-4793-85D4-431B044A789C}" type="datetime4">
              <a:rPr lang="en-US" smtClean="0"/>
              <a:pPr/>
              <a:t>July 7, 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7A1A-7E44-4550-BEB9-171A221BC4B6}" type="datetime4">
              <a:rPr lang="en-US" smtClean="0"/>
              <a:pPr/>
              <a:t>July 7,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9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6B62-44AC-4DDA-86EF-656F8182CAFA}" type="datetime4">
              <a:rPr lang="en-US" smtClean="0"/>
              <a:pPr/>
              <a:t>July 7,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1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B9BA-441D-4F3F-9FDF-748E10854E4B}" type="datetime4">
              <a:rPr lang="en-US" smtClean="0"/>
              <a:pPr/>
              <a:t>July 7,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66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7D25-1CF4-4027-89AF-167C68255684}" type="datetime4">
              <a:rPr lang="en-US" smtClean="0"/>
              <a:pPr/>
              <a:t>July 7,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12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1D56-0A70-4136-807F-3121A21338F6}" type="datetime4">
              <a:rPr lang="en-US" smtClean="0"/>
              <a:pPr/>
              <a:t>July 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26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BAA2-0645-4883-A911-E3054852FFE2}" type="datetime4">
              <a:rPr lang="en-US" smtClean="0"/>
              <a:pPr/>
              <a:t>July 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2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09600"/>
            <a:ext cx="7772400" cy="704850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rgbClr val="003399"/>
                </a:solidFill>
                <a:latin typeface="Frutiger LT Std 45 Light" pitchFamily="34" charset="0"/>
              </a:defRPr>
            </a:lvl1pPr>
          </a:lstStyle>
          <a:p>
            <a:r>
              <a:rPr lang="en-US" dirty="0" err="1" smtClean="0"/>
              <a:t>Powerpoint</a:t>
            </a:r>
            <a:r>
              <a:rPr lang="en-US" dirty="0" smtClean="0"/>
              <a:t> title to go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3716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Frutiger LT Std 45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TO GO HERE IN THIS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1981200"/>
            <a:ext cx="2133600" cy="365125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Sabon LT Std" pitchFamily="18" charset="0"/>
              </a:defRPr>
            </a:lvl1pPr>
          </a:lstStyle>
          <a:p>
            <a:fld id="{FB19E962-A39D-40A6-9554-7D55FA2E69BE}" type="datetime4">
              <a:rPr lang="en-US" smtClean="0"/>
              <a:pPr/>
              <a:t>July 7, 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6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09600"/>
            <a:ext cx="7772400" cy="704850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rgbClr val="003399"/>
                </a:solidFill>
                <a:latin typeface="Frutiger LT Std 45 Light" pitchFamily="34" charset="0"/>
              </a:defRPr>
            </a:lvl1pPr>
          </a:lstStyle>
          <a:p>
            <a:r>
              <a:rPr lang="en-US" dirty="0" err="1" smtClean="0"/>
              <a:t>Powerpoint</a:t>
            </a:r>
            <a:r>
              <a:rPr lang="en-US" dirty="0" smtClean="0"/>
              <a:t> title to go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3716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Frutiger LT Std 45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TO GO HERE IN THIS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1981200"/>
            <a:ext cx="2133600" cy="365125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Sabon LT Std" pitchFamily="18" charset="0"/>
              </a:defRPr>
            </a:lvl1pPr>
          </a:lstStyle>
          <a:p>
            <a:fld id="{FB19E962-A39D-40A6-9554-7D55FA2E69BE}" type="datetime4">
              <a:rPr lang="en-US" smtClean="0"/>
              <a:pPr/>
              <a:t>July 7, 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6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09600"/>
            <a:ext cx="7772400" cy="704850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rgbClr val="003399"/>
                </a:solidFill>
                <a:latin typeface="Frutiger LT Std 45 Light" pitchFamily="34" charset="0"/>
              </a:defRPr>
            </a:lvl1pPr>
          </a:lstStyle>
          <a:p>
            <a:r>
              <a:rPr lang="en-US" dirty="0" err="1" smtClean="0"/>
              <a:t>Powerpoint</a:t>
            </a:r>
            <a:r>
              <a:rPr lang="en-US" dirty="0" smtClean="0"/>
              <a:t> title to go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3716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Frutiger LT Std 45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TO GO HERE IN THIS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1981200"/>
            <a:ext cx="2133600" cy="365125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Sabon LT Std" pitchFamily="18" charset="0"/>
              </a:defRPr>
            </a:lvl1pPr>
          </a:lstStyle>
          <a:p>
            <a:fld id="{FB19E962-A39D-40A6-9554-7D55FA2E69BE}" type="datetime4">
              <a:rPr lang="en-US" smtClean="0"/>
              <a:pPr/>
              <a:t>July 7, 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6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09600"/>
            <a:ext cx="7772400" cy="704850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rgbClr val="003399"/>
                </a:solidFill>
                <a:latin typeface="Frutiger LT Std 45 Light" pitchFamily="34" charset="0"/>
              </a:defRPr>
            </a:lvl1pPr>
          </a:lstStyle>
          <a:p>
            <a:r>
              <a:rPr lang="en-US" dirty="0" err="1" smtClean="0"/>
              <a:t>Powerpoint</a:t>
            </a:r>
            <a:r>
              <a:rPr lang="en-US" dirty="0" smtClean="0"/>
              <a:t> title to go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3716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Frutiger LT Std 45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TO GO HERE IN THIS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1981200"/>
            <a:ext cx="2133600" cy="365125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Sabon LT Std" pitchFamily="18" charset="0"/>
              </a:defRPr>
            </a:lvl1pPr>
          </a:lstStyle>
          <a:p>
            <a:fld id="{FB19E962-A39D-40A6-9554-7D55FA2E69BE}" type="datetime4">
              <a:rPr lang="en-US" smtClean="0"/>
              <a:pPr/>
              <a:t>July 7, 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41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50000"/>
              <a:alpha val="51000"/>
            </a:schemeClr>
          </a:solidFill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Sabon LT Std" pitchFamily="18" charset="0"/>
              </a:defRPr>
            </a:lvl1pPr>
            <a:lvl2pPr>
              <a:defRPr sz="3200">
                <a:solidFill>
                  <a:schemeClr val="bg1"/>
                </a:solidFill>
                <a:latin typeface="Sabon LT Std" pitchFamily="18" charset="0"/>
              </a:defRPr>
            </a:lvl2pPr>
            <a:lvl3pPr>
              <a:defRPr sz="2800">
                <a:solidFill>
                  <a:schemeClr val="bg1"/>
                </a:solidFill>
                <a:latin typeface="Sabon LT Std" pitchFamily="18" charset="0"/>
              </a:defRPr>
            </a:lvl3pPr>
            <a:lvl4pPr>
              <a:defRPr sz="2800">
                <a:solidFill>
                  <a:schemeClr val="bg1"/>
                </a:solidFill>
                <a:latin typeface="Sabon LT Std" pitchFamily="18" charset="0"/>
              </a:defRPr>
            </a:lvl4pPr>
            <a:lvl5pPr>
              <a:defRPr sz="2400">
                <a:solidFill>
                  <a:schemeClr val="bg1"/>
                </a:solidFill>
                <a:latin typeface="Sabon LT Std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71800" y="6340475"/>
            <a:ext cx="1219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Frutiger LT Std 55 Roman" pitchFamily="34" charset="0"/>
              </a:defRPr>
            </a:lvl1pPr>
          </a:lstStyle>
          <a:p>
            <a:fld id="{BD3E16B4-B1F0-4AB1-B158-DF3FB78AB350}" type="datetime4">
              <a:rPr lang="en-US" smtClean="0"/>
              <a:pPr/>
              <a:t>July 7,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40475"/>
            <a:ext cx="1828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Frutiger LT Std 55 Roman" pitchFamily="34" charset="0"/>
              </a:defRPr>
            </a:lvl1pPr>
          </a:lstStyle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40475"/>
            <a:ext cx="3810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Frutiger LT Std 55 Roman" pitchFamily="34" charset="0"/>
              </a:defRPr>
            </a:lvl1pPr>
          </a:lstStyle>
          <a:p>
            <a:fld id="{12F388AD-C8DA-4CC9-8B68-52B017F7B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838200" y="6324601"/>
            <a:ext cx="152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Frutiger LT Std 55 Roman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1000" b="0" i="0" u="none" strike="noStrike" kern="1200" baseline="30000" dirty="0" smtClean="0">
                <a:solidFill>
                  <a:schemeClr val="bg1"/>
                </a:solidFill>
                <a:latin typeface="Frutiger LT Std 55 Roman" pitchFamily="34" charset="0"/>
                <a:ea typeface="+mn-ea"/>
                <a:cs typeface="+mn-cs"/>
              </a:rPr>
              <a:t> | 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819400" y="6324601"/>
            <a:ext cx="152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Frutiger LT Std 55 Roman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1000" b="0" i="0" u="none" strike="noStrike" kern="1200" baseline="30000" dirty="0" smtClean="0">
                <a:solidFill>
                  <a:schemeClr val="bg1"/>
                </a:solidFill>
                <a:latin typeface="Frutiger LT Std 55 Roman" pitchFamily="34" charset="0"/>
                <a:ea typeface="+mn-ea"/>
                <a:cs typeface="+mn-cs"/>
              </a:rPr>
              <a:t> |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3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AE89-2588-4622-A4CF-3782920ECC8A}" type="datetime4">
              <a:rPr lang="en-US" smtClean="0"/>
              <a:pPr/>
              <a:t>July 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3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3A8E-1B1A-4059-BBBA-63AE3643122E}" type="datetime4">
              <a:rPr lang="en-US" smtClean="0"/>
              <a:pPr/>
              <a:t>July 7,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2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8931-CFEB-463E-ADD6-3A7314F4148F}" type="datetime4">
              <a:rPr lang="en-US" smtClean="0"/>
              <a:pPr/>
              <a:t>July 7,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4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D1570-F794-4ED7-9C7A-212ADD054650}" type="datetime4">
              <a:rPr lang="en-US" smtClean="0"/>
              <a:pPr/>
              <a:t>July 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388AD-C8DA-4CC9-8B68-52B017F7B6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8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4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33CC"/>
          </a:solidFill>
          <a:latin typeface="Frutiger LT Std 55 Roman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/>
          </a:bodyPr>
          <a:lstStyle/>
          <a:p>
            <a:endParaRPr lang="en-US" baseline="30000" dirty="0"/>
          </a:p>
          <a:p>
            <a:r>
              <a:rPr lang="en-US" baseline="30000" dirty="0" smtClean="0"/>
              <a:t>Introduction</a:t>
            </a:r>
          </a:p>
          <a:p>
            <a:r>
              <a:rPr lang="en-US" baseline="30000" dirty="0" smtClean="0"/>
              <a:t>About your computer</a:t>
            </a:r>
          </a:p>
          <a:p>
            <a:r>
              <a:rPr lang="en-US" baseline="30000" dirty="0" smtClean="0"/>
              <a:t>Help Desk / Self Help Tools</a:t>
            </a:r>
            <a:endParaRPr lang="en-US" baseline="30000" dirty="0"/>
          </a:p>
          <a:p>
            <a:r>
              <a:rPr lang="en-US" baseline="30000" dirty="0" smtClean="0"/>
              <a:t>Security Policy/Recommendations</a:t>
            </a:r>
          </a:p>
          <a:p>
            <a:pPr lvl="2"/>
            <a:r>
              <a:rPr lang="en-US" baseline="30000" dirty="0" smtClean="0"/>
              <a:t>Passwords</a:t>
            </a:r>
          </a:p>
          <a:p>
            <a:pPr lvl="2"/>
            <a:r>
              <a:rPr lang="en-US" baseline="30000" dirty="0" smtClean="0"/>
              <a:t>Backups</a:t>
            </a:r>
          </a:p>
          <a:p>
            <a:pPr lvl="2"/>
            <a:r>
              <a:rPr lang="en-US" baseline="30000" dirty="0" smtClean="0"/>
              <a:t>PHI/PII</a:t>
            </a:r>
          </a:p>
          <a:p>
            <a:r>
              <a:rPr lang="en-US" baseline="30000" dirty="0" smtClean="0"/>
              <a:t>Feedback (Please!) Joseph.Bowen@umassmed.edu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16B4-B1F0-4AB1-B158-DF3FB78AB350}" type="datetime4">
              <a:rPr lang="en-US" smtClean="0"/>
              <a:pPr/>
              <a:t>July 7,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Hire Orientation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Technology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/>
          </a:bodyPr>
          <a:lstStyle/>
          <a:p>
            <a:endParaRPr lang="en-US" baseline="30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Introduction</a:t>
            </a:r>
          </a:p>
          <a:p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About your computer</a:t>
            </a:r>
          </a:p>
          <a:p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Help Desk / Self Help Tools</a:t>
            </a:r>
            <a:endParaRPr lang="en-US" baseline="30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Security Policy/Recommendations</a:t>
            </a:r>
          </a:p>
          <a:p>
            <a:pPr lvl="2"/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Passwords</a:t>
            </a:r>
          </a:p>
          <a:p>
            <a:pPr lvl="2"/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Backups</a:t>
            </a:r>
          </a:p>
          <a:p>
            <a:pPr lvl="2"/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PHI/PII</a:t>
            </a:r>
          </a:p>
          <a:p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Feedback (Please!) Joseph.Bowen@umassmed.edu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16B4-B1F0-4AB1-B158-DF3FB78AB350}" type="datetime4">
              <a:rPr lang="en-US" smtClean="0"/>
              <a:pPr/>
              <a:t>July 7,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Hire Orientation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88AD-C8DA-4CC9-8B68-52B017F7B6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Technology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2&quot;/&gt;&lt;/object&gt;&lt;object type=&quot;3&quot; unique_id=&quot;10007&quot;&gt;&lt;property id=&quot;20148&quot; value=&quot;5&quot;/&gt;&lt;property id=&quot;20300&quot; value=&quot;Slide 4&quot;/&gt;&lt;property id=&quot;20307&quot; value=&quot;263&quot;/&gt;&lt;/object&gt;&lt;object type=&quot;3&quot; unique_id=&quot;10008&quot;&gt;&lt;property id=&quot;20148&quot; value=&quot;5&quot;/&gt;&lt;property id=&quot;20300&quot; value=&quot;Slide 5&quot;/&gt;&lt;property id=&quot;20307&quot; value=&quot;264&quot;/&gt;&lt;/object&gt;&lt;object type=&quot;3&quot; unique_id=&quot;10009&quot;&gt;&lt;property id=&quot;20148&quot; value=&quot;5&quot;/&gt;&lt;property id=&quot;20300&quot; value=&quot;Slide 6 - &amp;quot;Testing Editability of Title text Box&amp;#x0D;&amp;#x0A;and ability to make 2 lines&amp;quot;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56</Words>
  <Application>Microsoft Office PowerPoint</Application>
  <PresentationFormat>On-screen Show (4:3)</PresentationFormat>
  <Paragraphs>26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Information Technology Info</vt:lpstr>
      <vt:lpstr>Information Technology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Dhal, Lopa</cp:lastModifiedBy>
  <cp:revision>45</cp:revision>
  <dcterms:created xsi:type="dcterms:W3CDTF">2012-01-31T18:58:10Z</dcterms:created>
  <dcterms:modified xsi:type="dcterms:W3CDTF">2014-07-07T15:51:56Z</dcterms:modified>
</cp:coreProperties>
</file>