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Override PartName="/ppt/diagrams/data11.xml" ContentType="application/vnd.openxmlformats-officedocument.drawingml.diagramData+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83"/>
  </p:notesMasterIdLst>
  <p:handoutMasterIdLst>
    <p:handoutMasterId r:id="rId84"/>
  </p:handoutMasterIdLst>
  <p:sldIdLst>
    <p:sldId id="340" r:id="rId2"/>
    <p:sldId id="341" r:id="rId3"/>
    <p:sldId id="342" r:id="rId4"/>
    <p:sldId id="343" r:id="rId5"/>
    <p:sldId id="344" r:id="rId6"/>
    <p:sldId id="345" r:id="rId7"/>
    <p:sldId id="346" r:id="rId8"/>
    <p:sldId id="347" r:id="rId9"/>
    <p:sldId id="348" r:id="rId10"/>
    <p:sldId id="350" r:id="rId11"/>
    <p:sldId id="351" r:id="rId12"/>
    <p:sldId id="352" r:id="rId13"/>
    <p:sldId id="353" r:id="rId14"/>
    <p:sldId id="354" r:id="rId15"/>
    <p:sldId id="355" r:id="rId16"/>
    <p:sldId id="356" r:id="rId17"/>
    <p:sldId id="357" r:id="rId18"/>
    <p:sldId id="358" r:id="rId19"/>
    <p:sldId id="359" r:id="rId20"/>
    <p:sldId id="361" r:id="rId21"/>
    <p:sldId id="362" r:id="rId22"/>
    <p:sldId id="363" r:id="rId23"/>
    <p:sldId id="364" r:id="rId24"/>
    <p:sldId id="367" r:id="rId25"/>
    <p:sldId id="368" r:id="rId26"/>
    <p:sldId id="369" r:id="rId27"/>
    <p:sldId id="370" r:id="rId28"/>
    <p:sldId id="371" r:id="rId29"/>
    <p:sldId id="372" r:id="rId30"/>
    <p:sldId id="373" r:id="rId31"/>
    <p:sldId id="374" r:id="rId32"/>
    <p:sldId id="375" r:id="rId33"/>
    <p:sldId id="377" r:id="rId34"/>
    <p:sldId id="376" r:id="rId35"/>
    <p:sldId id="379" r:id="rId36"/>
    <p:sldId id="380" r:id="rId37"/>
    <p:sldId id="381" r:id="rId38"/>
    <p:sldId id="382" r:id="rId39"/>
    <p:sldId id="378" r:id="rId40"/>
    <p:sldId id="383" r:id="rId41"/>
    <p:sldId id="385" r:id="rId42"/>
    <p:sldId id="386" r:id="rId43"/>
    <p:sldId id="387" r:id="rId44"/>
    <p:sldId id="391" r:id="rId45"/>
    <p:sldId id="389" r:id="rId46"/>
    <p:sldId id="392" r:id="rId47"/>
    <p:sldId id="393" r:id="rId48"/>
    <p:sldId id="436" r:id="rId49"/>
    <p:sldId id="395" r:id="rId50"/>
    <p:sldId id="396" r:id="rId51"/>
    <p:sldId id="397" r:id="rId52"/>
    <p:sldId id="398" r:id="rId53"/>
    <p:sldId id="39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413" r:id="rId68"/>
    <p:sldId id="414" r:id="rId69"/>
    <p:sldId id="415" r:id="rId70"/>
    <p:sldId id="416" r:id="rId71"/>
    <p:sldId id="417" r:id="rId72"/>
    <p:sldId id="418" r:id="rId73"/>
    <p:sldId id="419" r:id="rId74"/>
    <p:sldId id="420" r:id="rId75"/>
    <p:sldId id="421" r:id="rId76"/>
    <p:sldId id="422" r:id="rId77"/>
    <p:sldId id="423" r:id="rId78"/>
    <p:sldId id="424" r:id="rId79"/>
    <p:sldId id="425" r:id="rId80"/>
    <p:sldId id="426" r:id="rId81"/>
    <p:sldId id="427"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CC"/>
    <a:srgbClr val="003468"/>
    <a:srgbClr val="003399"/>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8" autoAdjust="0"/>
    <p:restoredTop sz="94660"/>
  </p:normalViewPr>
  <p:slideViewPr>
    <p:cSldViewPr>
      <p:cViewPr>
        <p:scale>
          <a:sx n="76" d="100"/>
          <a:sy n="76" d="100"/>
        </p:scale>
        <p:origin x="-516" y="-234"/>
      </p:cViewPr>
      <p:guideLst>
        <p:guide orient="horz" pos="2160"/>
        <p:guide pos="2880"/>
      </p:guideLst>
    </p:cSldViewPr>
  </p:slideViewPr>
  <p:notesTextViewPr>
    <p:cViewPr>
      <p:scale>
        <a:sx n="1" d="1"/>
        <a:sy n="1" d="1"/>
      </p:scale>
      <p:origin x="0" y="0"/>
    </p:cViewPr>
  </p:notesTextViewPr>
  <p:sorterViewPr>
    <p:cViewPr>
      <p:scale>
        <a:sx n="100" d="100"/>
        <a:sy n="100" d="100"/>
      </p:scale>
      <p:origin x="0" y="7710"/>
    </p:cViewPr>
  </p:sorterViewPr>
  <p:notesViewPr>
    <p:cSldViewPr>
      <p:cViewPr varScale="1">
        <p:scale>
          <a:sx n="88" d="100"/>
          <a:sy n="88" d="100"/>
        </p:scale>
        <p:origin x="-387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5A167-C780-4272-B64D-EE63B4C78F96}" type="doc">
      <dgm:prSet loTypeId="urn:microsoft.com/office/officeart/2005/8/layout/venn2" loCatId="relationship" qsTypeId="urn:microsoft.com/office/officeart/2005/8/quickstyle/simple1#1" qsCatId="simple" csTypeId="urn:microsoft.com/office/officeart/2005/8/colors/accent1_2#1" csCatId="accent1" phldr="1"/>
      <dgm:spPr/>
      <dgm:t>
        <a:bodyPr/>
        <a:lstStyle/>
        <a:p>
          <a:endParaRPr lang="en-US"/>
        </a:p>
      </dgm:t>
    </dgm:pt>
    <dgm:pt modelId="{8D3873F2-555C-4EEF-ABBF-A2807F396A35}">
      <dgm:prSet phldrT="[Text]" custT="1"/>
      <dgm:spPr>
        <a:solidFill>
          <a:srgbClr val="FFFF00"/>
        </a:solidFill>
      </dgm:spPr>
      <dgm:t>
        <a:bodyPr/>
        <a:lstStyle/>
        <a:p>
          <a:r>
            <a:rPr lang="en-US" sz="3600" b="1" dirty="0" smtClean="0">
              <a:solidFill>
                <a:schemeClr val="tx1"/>
              </a:solidFill>
            </a:rPr>
            <a:t>2</a:t>
          </a:r>
          <a:r>
            <a:rPr lang="en-US" sz="2800" b="1" dirty="0" smtClean="0">
              <a:solidFill>
                <a:schemeClr val="tx1"/>
              </a:solidFill>
            </a:rPr>
            <a:t> Trillion</a:t>
          </a:r>
          <a:endParaRPr lang="en-US" sz="2800" b="1" dirty="0">
            <a:solidFill>
              <a:schemeClr val="tx1"/>
            </a:solidFill>
          </a:endParaRPr>
        </a:p>
      </dgm:t>
    </dgm:pt>
    <dgm:pt modelId="{D0819B57-9CC3-45C3-B259-9674B3A97AC7}" type="parTrans" cxnId="{686252EF-E33D-4965-8D6B-E7CD1B74BF67}">
      <dgm:prSet/>
      <dgm:spPr/>
      <dgm:t>
        <a:bodyPr/>
        <a:lstStyle/>
        <a:p>
          <a:endParaRPr lang="en-US"/>
        </a:p>
      </dgm:t>
    </dgm:pt>
    <dgm:pt modelId="{83FE62CF-C40B-4124-89B5-C81CC372BC68}" type="sibTrans" cxnId="{686252EF-E33D-4965-8D6B-E7CD1B74BF67}">
      <dgm:prSet/>
      <dgm:spPr/>
      <dgm:t>
        <a:bodyPr/>
        <a:lstStyle/>
        <a:p>
          <a:endParaRPr lang="en-US"/>
        </a:p>
      </dgm:t>
    </dgm:pt>
    <dgm:pt modelId="{062A3E2C-3CD7-4CD6-B4C4-1A2CF83534F3}">
      <dgm:prSet phldrT="[Text]" custT="1"/>
      <dgm:spPr>
        <a:solidFill>
          <a:srgbClr val="FF0000"/>
        </a:solidFill>
      </dgm:spPr>
      <dgm:t>
        <a:bodyPr/>
        <a:lstStyle/>
        <a:p>
          <a:r>
            <a:rPr lang="en-US" sz="3600" b="1" dirty="0" smtClean="0">
              <a:solidFill>
                <a:schemeClr val="bg1"/>
              </a:solidFill>
            </a:rPr>
            <a:t>60%</a:t>
          </a:r>
          <a:endParaRPr lang="en-US" sz="3600" b="1" dirty="0">
            <a:solidFill>
              <a:schemeClr val="bg1"/>
            </a:solidFill>
          </a:endParaRPr>
        </a:p>
      </dgm:t>
    </dgm:pt>
    <dgm:pt modelId="{91D2FAB1-EDE1-4963-A9D2-81370D837BF0}" type="parTrans" cxnId="{482E06D9-F13A-44D5-BD0F-585484CF9403}">
      <dgm:prSet/>
      <dgm:spPr/>
      <dgm:t>
        <a:bodyPr/>
        <a:lstStyle/>
        <a:p>
          <a:endParaRPr lang="en-US"/>
        </a:p>
      </dgm:t>
    </dgm:pt>
    <dgm:pt modelId="{B354AEFD-7502-4E74-BB76-8A7788F3F39F}" type="sibTrans" cxnId="{482E06D9-F13A-44D5-BD0F-585484CF9403}">
      <dgm:prSet/>
      <dgm:spPr/>
      <dgm:t>
        <a:bodyPr/>
        <a:lstStyle/>
        <a:p>
          <a:endParaRPr lang="en-US"/>
        </a:p>
      </dgm:t>
    </dgm:pt>
    <dgm:pt modelId="{B38434F0-F5F4-410D-A43C-8B126E53C36B}" type="pres">
      <dgm:prSet presAssocID="{91C5A167-C780-4272-B64D-EE63B4C78F96}" presName="Name0" presStyleCnt="0">
        <dgm:presLayoutVars>
          <dgm:chMax val="7"/>
          <dgm:resizeHandles val="exact"/>
        </dgm:presLayoutVars>
      </dgm:prSet>
      <dgm:spPr/>
      <dgm:t>
        <a:bodyPr/>
        <a:lstStyle/>
        <a:p>
          <a:endParaRPr lang="en-US"/>
        </a:p>
      </dgm:t>
    </dgm:pt>
    <dgm:pt modelId="{12EFC94B-DB69-4404-A11D-A5FDD117D3A1}" type="pres">
      <dgm:prSet presAssocID="{91C5A167-C780-4272-B64D-EE63B4C78F96}" presName="comp1" presStyleCnt="0"/>
      <dgm:spPr/>
    </dgm:pt>
    <dgm:pt modelId="{88AA0E3E-465B-4380-AAF7-B2F608C9DFFD}" type="pres">
      <dgm:prSet presAssocID="{91C5A167-C780-4272-B64D-EE63B4C78F96}" presName="circle1" presStyleLbl="node1" presStyleIdx="0" presStyleCnt="2"/>
      <dgm:spPr/>
      <dgm:t>
        <a:bodyPr/>
        <a:lstStyle/>
        <a:p>
          <a:endParaRPr lang="en-US"/>
        </a:p>
      </dgm:t>
    </dgm:pt>
    <dgm:pt modelId="{1AED4649-F5BD-408B-98AD-B9785384CD44}" type="pres">
      <dgm:prSet presAssocID="{91C5A167-C780-4272-B64D-EE63B4C78F96}" presName="c1text" presStyleLbl="node1" presStyleIdx="0" presStyleCnt="2">
        <dgm:presLayoutVars>
          <dgm:bulletEnabled val="1"/>
        </dgm:presLayoutVars>
      </dgm:prSet>
      <dgm:spPr/>
      <dgm:t>
        <a:bodyPr/>
        <a:lstStyle/>
        <a:p>
          <a:endParaRPr lang="en-US"/>
        </a:p>
      </dgm:t>
    </dgm:pt>
    <dgm:pt modelId="{9C9A546C-DB55-4C0D-86F7-E38E780528CF}" type="pres">
      <dgm:prSet presAssocID="{91C5A167-C780-4272-B64D-EE63B4C78F96}" presName="comp2" presStyleCnt="0"/>
      <dgm:spPr/>
    </dgm:pt>
    <dgm:pt modelId="{5CE0C690-FE60-4C8B-8619-2FF2AD705F91}" type="pres">
      <dgm:prSet presAssocID="{91C5A167-C780-4272-B64D-EE63B4C78F96}" presName="circle2" presStyleLbl="node1" presStyleIdx="1" presStyleCnt="2" custScaleX="86112" custScaleY="75914" custLinFactNeighborX="1392" custLinFactNeighborY="11574"/>
      <dgm:spPr/>
      <dgm:t>
        <a:bodyPr/>
        <a:lstStyle/>
        <a:p>
          <a:endParaRPr lang="en-US"/>
        </a:p>
      </dgm:t>
    </dgm:pt>
    <dgm:pt modelId="{0190EA68-82A1-48BE-85AB-18BFC0E315EC}" type="pres">
      <dgm:prSet presAssocID="{91C5A167-C780-4272-B64D-EE63B4C78F96}" presName="c2text" presStyleLbl="node1" presStyleIdx="1" presStyleCnt="2">
        <dgm:presLayoutVars>
          <dgm:bulletEnabled val="1"/>
        </dgm:presLayoutVars>
      </dgm:prSet>
      <dgm:spPr/>
      <dgm:t>
        <a:bodyPr/>
        <a:lstStyle/>
        <a:p>
          <a:endParaRPr lang="en-US"/>
        </a:p>
      </dgm:t>
    </dgm:pt>
  </dgm:ptLst>
  <dgm:cxnLst>
    <dgm:cxn modelId="{AAE0659B-89F5-4ACE-9E66-F1863B8B3C15}" type="presOf" srcId="{8D3873F2-555C-4EEF-ABBF-A2807F396A35}" destId="{1AED4649-F5BD-408B-98AD-B9785384CD44}" srcOrd="1" destOrd="0" presId="urn:microsoft.com/office/officeart/2005/8/layout/venn2"/>
    <dgm:cxn modelId="{F18F2944-DAB5-46EB-A5C1-4B5BC546BEA6}" type="presOf" srcId="{062A3E2C-3CD7-4CD6-B4C4-1A2CF83534F3}" destId="{0190EA68-82A1-48BE-85AB-18BFC0E315EC}" srcOrd="1" destOrd="0" presId="urn:microsoft.com/office/officeart/2005/8/layout/venn2"/>
    <dgm:cxn modelId="{A0866346-1A36-4033-A656-3096E73FF5C0}" type="presOf" srcId="{062A3E2C-3CD7-4CD6-B4C4-1A2CF83534F3}" destId="{5CE0C690-FE60-4C8B-8619-2FF2AD705F91}" srcOrd="0" destOrd="0" presId="urn:microsoft.com/office/officeart/2005/8/layout/venn2"/>
    <dgm:cxn modelId="{FDA329BD-C52F-4919-BFEB-8F62546EFA47}" type="presOf" srcId="{8D3873F2-555C-4EEF-ABBF-A2807F396A35}" destId="{88AA0E3E-465B-4380-AAF7-B2F608C9DFFD}" srcOrd="0" destOrd="0" presId="urn:microsoft.com/office/officeart/2005/8/layout/venn2"/>
    <dgm:cxn modelId="{052AE54B-5CAD-49C9-9470-A888F997E868}" type="presOf" srcId="{91C5A167-C780-4272-B64D-EE63B4C78F96}" destId="{B38434F0-F5F4-410D-A43C-8B126E53C36B}" srcOrd="0" destOrd="0" presId="urn:microsoft.com/office/officeart/2005/8/layout/venn2"/>
    <dgm:cxn modelId="{686252EF-E33D-4965-8D6B-E7CD1B74BF67}" srcId="{91C5A167-C780-4272-B64D-EE63B4C78F96}" destId="{8D3873F2-555C-4EEF-ABBF-A2807F396A35}" srcOrd="0" destOrd="0" parTransId="{D0819B57-9CC3-45C3-B259-9674B3A97AC7}" sibTransId="{83FE62CF-C40B-4124-89B5-C81CC372BC68}"/>
    <dgm:cxn modelId="{482E06D9-F13A-44D5-BD0F-585484CF9403}" srcId="{91C5A167-C780-4272-B64D-EE63B4C78F96}" destId="{062A3E2C-3CD7-4CD6-B4C4-1A2CF83534F3}" srcOrd="1" destOrd="0" parTransId="{91D2FAB1-EDE1-4963-A9D2-81370D837BF0}" sibTransId="{B354AEFD-7502-4E74-BB76-8A7788F3F39F}"/>
    <dgm:cxn modelId="{BC1427E2-8531-4A2F-BD05-533D8F833B16}" type="presParOf" srcId="{B38434F0-F5F4-410D-A43C-8B126E53C36B}" destId="{12EFC94B-DB69-4404-A11D-A5FDD117D3A1}" srcOrd="0" destOrd="0" presId="urn:microsoft.com/office/officeart/2005/8/layout/venn2"/>
    <dgm:cxn modelId="{0EBFF885-DA0D-4744-91B0-A912AC8CB4D8}" type="presParOf" srcId="{12EFC94B-DB69-4404-A11D-A5FDD117D3A1}" destId="{88AA0E3E-465B-4380-AAF7-B2F608C9DFFD}" srcOrd="0" destOrd="0" presId="urn:microsoft.com/office/officeart/2005/8/layout/venn2"/>
    <dgm:cxn modelId="{A9BAE620-2189-4FB2-9776-2D13434CEE89}" type="presParOf" srcId="{12EFC94B-DB69-4404-A11D-A5FDD117D3A1}" destId="{1AED4649-F5BD-408B-98AD-B9785384CD44}" srcOrd="1" destOrd="0" presId="urn:microsoft.com/office/officeart/2005/8/layout/venn2"/>
    <dgm:cxn modelId="{70323343-778A-4B0D-A64B-EE66A96546BE}" type="presParOf" srcId="{B38434F0-F5F4-410D-A43C-8B126E53C36B}" destId="{9C9A546C-DB55-4C0D-86F7-E38E780528CF}" srcOrd="1" destOrd="0" presId="urn:microsoft.com/office/officeart/2005/8/layout/venn2"/>
    <dgm:cxn modelId="{5FFCF04B-1C41-4FE9-81E9-5F0563555AF7}" type="presParOf" srcId="{9C9A546C-DB55-4C0D-86F7-E38E780528CF}" destId="{5CE0C690-FE60-4C8B-8619-2FF2AD705F91}" srcOrd="0" destOrd="0" presId="urn:microsoft.com/office/officeart/2005/8/layout/venn2"/>
    <dgm:cxn modelId="{8E7CA657-AB02-47EA-A5F9-BFC7FDA95F95}" type="presParOf" srcId="{9C9A546C-DB55-4C0D-86F7-E38E780528CF}" destId="{0190EA68-82A1-48BE-85AB-18BFC0E315EC}"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6E22BB-1B22-4347-AA3E-D14182839A3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6FC8590E-55ED-4D36-B2D7-8A1F679639C5}">
      <dgm:prSet phldrT="[Text]"/>
      <dgm:spPr/>
      <dgm:t>
        <a:bodyPr/>
        <a:lstStyle/>
        <a:p>
          <a:r>
            <a:rPr lang="en-US" b="1" dirty="0" smtClean="0">
              <a:solidFill>
                <a:srgbClr val="FF0000"/>
              </a:solidFill>
            </a:rPr>
            <a:t>1970s</a:t>
          </a:r>
          <a:endParaRPr lang="en-US" b="1" dirty="0">
            <a:solidFill>
              <a:srgbClr val="FF0000"/>
            </a:solidFill>
          </a:endParaRPr>
        </a:p>
      </dgm:t>
    </dgm:pt>
    <dgm:pt modelId="{9B5990F7-B255-4A0D-91F6-A077066F1E22}" type="parTrans" cxnId="{61021172-DD44-440C-BE39-9E358293FBB0}">
      <dgm:prSet/>
      <dgm:spPr/>
      <dgm:t>
        <a:bodyPr/>
        <a:lstStyle/>
        <a:p>
          <a:endParaRPr lang="en-US"/>
        </a:p>
      </dgm:t>
    </dgm:pt>
    <dgm:pt modelId="{24754D84-8007-4176-BE44-0C322A869302}" type="sibTrans" cxnId="{61021172-DD44-440C-BE39-9E358293FBB0}">
      <dgm:prSet/>
      <dgm:spPr/>
      <dgm:t>
        <a:bodyPr/>
        <a:lstStyle/>
        <a:p>
          <a:endParaRPr lang="en-US"/>
        </a:p>
      </dgm:t>
    </dgm:pt>
    <dgm:pt modelId="{B356140F-9D09-448C-AFE8-3DA0A9421C44}">
      <dgm:prSet phldrT="[Text]"/>
      <dgm:spPr/>
      <dgm:t>
        <a:bodyPr/>
        <a:lstStyle/>
        <a:p>
          <a:r>
            <a:rPr lang="en-US" b="1" dirty="0" smtClean="0">
              <a:solidFill>
                <a:srgbClr val="FF0000"/>
              </a:solidFill>
              <a:effectLst>
                <a:outerShdw blurRad="38100" dist="38100" dir="2700000" algn="tl">
                  <a:srgbClr val="000000">
                    <a:alpha val="43137"/>
                  </a:srgbClr>
                </a:outerShdw>
              </a:effectLst>
            </a:rPr>
            <a:t>Resistance from Surgeons</a:t>
          </a:r>
        </a:p>
        <a:p>
          <a:r>
            <a:rPr lang="en-US" b="1" dirty="0" smtClean="0">
              <a:solidFill>
                <a:srgbClr val="FF0000"/>
              </a:solidFill>
              <a:effectLst>
                <a:outerShdw blurRad="38100" dist="38100" dir="2700000" algn="tl">
                  <a:srgbClr val="000000">
                    <a:alpha val="43137"/>
                  </a:srgbClr>
                </a:outerShdw>
              </a:effectLst>
            </a:rPr>
            <a:t>Open Units</a:t>
          </a:r>
          <a:endParaRPr lang="en-US" b="1" dirty="0">
            <a:solidFill>
              <a:srgbClr val="FF0000"/>
            </a:solidFill>
            <a:effectLst>
              <a:outerShdw blurRad="38100" dist="38100" dir="2700000" algn="tl">
                <a:srgbClr val="000000">
                  <a:alpha val="43137"/>
                </a:srgbClr>
              </a:outerShdw>
            </a:effectLst>
          </a:endParaRPr>
        </a:p>
      </dgm:t>
    </dgm:pt>
    <dgm:pt modelId="{0D20DB6C-427F-4637-89DE-2EB506640B5B}" type="parTrans" cxnId="{5F22FB73-BA2D-4817-A3F1-82A21161FB1B}">
      <dgm:prSet/>
      <dgm:spPr/>
      <dgm:t>
        <a:bodyPr/>
        <a:lstStyle/>
        <a:p>
          <a:endParaRPr lang="en-US"/>
        </a:p>
      </dgm:t>
    </dgm:pt>
    <dgm:pt modelId="{8B0B7D48-AF8C-4E2E-A2FA-2D90B58C4FC5}" type="sibTrans" cxnId="{5F22FB73-BA2D-4817-A3F1-82A21161FB1B}">
      <dgm:prSet/>
      <dgm:spPr/>
      <dgm:t>
        <a:bodyPr/>
        <a:lstStyle/>
        <a:p>
          <a:endParaRPr lang="en-US"/>
        </a:p>
      </dgm:t>
    </dgm:pt>
    <dgm:pt modelId="{AB95DC9D-9403-4647-81EE-EA3DD33536B5}">
      <dgm:prSet phldrT="[Text]"/>
      <dgm:spPr/>
      <dgm:t>
        <a:bodyPr/>
        <a:lstStyle/>
        <a:p>
          <a:r>
            <a:rPr lang="en-US" b="1" dirty="0" smtClean="0">
              <a:solidFill>
                <a:srgbClr val="FF0000"/>
              </a:solidFill>
              <a:effectLst>
                <a:outerShdw blurRad="38100" dist="38100" dir="2700000" algn="tl">
                  <a:srgbClr val="000000">
                    <a:alpha val="43137"/>
                  </a:srgbClr>
                </a:outerShdw>
              </a:effectLst>
            </a:rPr>
            <a:t>Concerns about Reimbursement</a:t>
          </a:r>
          <a:endParaRPr lang="en-US" b="1" dirty="0">
            <a:solidFill>
              <a:srgbClr val="FF0000"/>
            </a:solidFill>
            <a:effectLst>
              <a:outerShdw blurRad="38100" dist="38100" dir="2700000" algn="tl">
                <a:srgbClr val="000000">
                  <a:alpha val="43137"/>
                </a:srgbClr>
              </a:outerShdw>
            </a:effectLst>
          </a:endParaRPr>
        </a:p>
      </dgm:t>
    </dgm:pt>
    <dgm:pt modelId="{BA371F9B-9A71-4797-A460-1745BB8DE95A}" type="parTrans" cxnId="{C97DC62B-4980-481B-9589-6F0CC1B511AC}">
      <dgm:prSet/>
      <dgm:spPr/>
      <dgm:t>
        <a:bodyPr/>
        <a:lstStyle/>
        <a:p>
          <a:endParaRPr lang="en-US"/>
        </a:p>
      </dgm:t>
    </dgm:pt>
    <dgm:pt modelId="{1998DFCE-7C5B-420E-9A52-25D4D62B8CBE}" type="sibTrans" cxnId="{C97DC62B-4980-481B-9589-6F0CC1B511AC}">
      <dgm:prSet/>
      <dgm:spPr/>
      <dgm:t>
        <a:bodyPr/>
        <a:lstStyle/>
        <a:p>
          <a:endParaRPr lang="en-US"/>
        </a:p>
      </dgm:t>
    </dgm:pt>
    <dgm:pt modelId="{038C81CC-0DCE-4055-A488-8308B982FD84}">
      <dgm:prSet phldrT="[Text]"/>
      <dgm:spPr/>
      <dgm:t>
        <a:bodyPr/>
        <a:lstStyle/>
        <a:p>
          <a:r>
            <a:rPr lang="en-US" b="1" dirty="0" smtClean="0">
              <a:solidFill>
                <a:srgbClr val="FFC000"/>
              </a:solidFill>
            </a:rPr>
            <a:t>1980s</a:t>
          </a:r>
          <a:endParaRPr lang="en-US" b="1" dirty="0">
            <a:solidFill>
              <a:srgbClr val="FFC000"/>
            </a:solidFill>
          </a:endParaRPr>
        </a:p>
      </dgm:t>
    </dgm:pt>
    <dgm:pt modelId="{0B7B8A62-92E7-4590-BEA9-1FDEBD1E354E}" type="parTrans" cxnId="{9773ED25-0BE2-40A7-BF95-4DE41796AA9E}">
      <dgm:prSet/>
      <dgm:spPr/>
      <dgm:t>
        <a:bodyPr/>
        <a:lstStyle/>
        <a:p>
          <a:endParaRPr lang="en-US"/>
        </a:p>
      </dgm:t>
    </dgm:pt>
    <dgm:pt modelId="{DE78F9AF-62D5-4894-AF87-8CC8795EF0E6}" type="sibTrans" cxnId="{9773ED25-0BE2-40A7-BF95-4DE41796AA9E}">
      <dgm:prSet/>
      <dgm:spPr/>
      <dgm:t>
        <a:bodyPr/>
        <a:lstStyle/>
        <a:p>
          <a:endParaRPr lang="en-US"/>
        </a:p>
      </dgm:t>
    </dgm:pt>
    <dgm:pt modelId="{5FD8A1DA-33AE-4A12-BC08-F179FDE57E39}">
      <dgm:prSet phldrT="[Text]"/>
      <dgm:spPr/>
      <dgm:t>
        <a:bodyPr/>
        <a:lstStyle/>
        <a:p>
          <a:r>
            <a:rPr lang="en-US" b="1" dirty="0" smtClean="0">
              <a:solidFill>
                <a:srgbClr val="FFC000"/>
              </a:solidFill>
              <a:effectLst>
                <a:outerShdw blurRad="38100" dist="38100" dir="2700000" algn="tl">
                  <a:srgbClr val="000000">
                    <a:alpha val="43137"/>
                  </a:srgbClr>
                </a:outerShdw>
              </a:effectLst>
            </a:rPr>
            <a:t>Anesthesia Critical Care Fellowships</a:t>
          </a:r>
          <a:endParaRPr lang="en-US" b="1" dirty="0">
            <a:solidFill>
              <a:srgbClr val="FFC000"/>
            </a:solidFill>
            <a:effectLst>
              <a:outerShdw blurRad="38100" dist="38100" dir="2700000" algn="tl">
                <a:srgbClr val="000000">
                  <a:alpha val="43137"/>
                </a:srgbClr>
              </a:outerShdw>
            </a:effectLst>
          </a:endParaRPr>
        </a:p>
      </dgm:t>
    </dgm:pt>
    <dgm:pt modelId="{2C13141D-9743-4BCA-8854-6076F162612A}" type="parTrans" cxnId="{6CADF63F-85DB-42C1-8F5C-3DA5B8C48044}">
      <dgm:prSet/>
      <dgm:spPr/>
      <dgm:t>
        <a:bodyPr/>
        <a:lstStyle/>
        <a:p>
          <a:endParaRPr lang="en-US"/>
        </a:p>
      </dgm:t>
    </dgm:pt>
    <dgm:pt modelId="{D11E7618-2F19-4F26-8F23-B888BFAFD771}" type="sibTrans" cxnId="{6CADF63F-85DB-42C1-8F5C-3DA5B8C48044}">
      <dgm:prSet/>
      <dgm:spPr/>
      <dgm:t>
        <a:bodyPr/>
        <a:lstStyle/>
        <a:p>
          <a:endParaRPr lang="en-US"/>
        </a:p>
      </dgm:t>
    </dgm:pt>
    <dgm:pt modelId="{1990C254-CD6A-4A24-8AEE-FC21C61654F2}">
      <dgm:prSet phldrT="[Text]"/>
      <dgm:spPr/>
      <dgm:t>
        <a:bodyPr/>
        <a:lstStyle/>
        <a:p>
          <a:r>
            <a:rPr lang="en-US" b="1" dirty="0" smtClean="0">
              <a:solidFill>
                <a:srgbClr val="FFC000"/>
              </a:solidFill>
              <a:effectLst>
                <a:outerShdw blurRad="38100" dist="38100" dir="2700000" algn="tl">
                  <a:srgbClr val="000000">
                    <a:alpha val="43137"/>
                  </a:srgbClr>
                </a:outerShdw>
              </a:effectLst>
            </a:rPr>
            <a:t>Payment Reform</a:t>
          </a:r>
        </a:p>
        <a:p>
          <a:endParaRPr lang="en-US" b="1" dirty="0">
            <a:solidFill>
              <a:srgbClr val="FFC000"/>
            </a:solidFill>
            <a:effectLst>
              <a:outerShdw blurRad="38100" dist="38100" dir="2700000" algn="tl">
                <a:srgbClr val="000000">
                  <a:alpha val="43137"/>
                </a:srgbClr>
              </a:outerShdw>
            </a:effectLst>
          </a:endParaRPr>
        </a:p>
      </dgm:t>
    </dgm:pt>
    <dgm:pt modelId="{5934E102-416E-4A28-8D11-52FF481F9F89}" type="parTrans" cxnId="{F4C69782-FB22-411E-B1B9-AFF92F5CC067}">
      <dgm:prSet/>
      <dgm:spPr/>
      <dgm:t>
        <a:bodyPr/>
        <a:lstStyle/>
        <a:p>
          <a:endParaRPr lang="en-US"/>
        </a:p>
      </dgm:t>
    </dgm:pt>
    <dgm:pt modelId="{163BDDA3-A35C-4E57-90A2-61DE14AF2482}" type="sibTrans" cxnId="{F4C69782-FB22-411E-B1B9-AFF92F5CC067}">
      <dgm:prSet/>
      <dgm:spPr/>
      <dgm:t>
        <a:bodyPr/>
        <a:lstStyle/>
        <a:p>
          <a:endParaRPr lang="en-US"/>
        </a:p>
      </dgm:t>
    </dgm:pt>
    <dgm:pt modelId="{2F124298-51C3-40CE-AA99-A002121D3224}">
      <dgm:prSet phldrT="[Text]" custT="1"/>
      <dgm:spPr/>
      <dgm:t>
        <a:bodyPr/>
        <a:lstStyle/>
        <a:p>
          <a:r>
            <a:rPr lang="en-US" sz="4400" b="1" dirty="0" smtClean="0">
              <a:solidFill>
                <a:srgbClr val="00B050"/>
              </a:solidFill>
            </a:rPr>
            <a:t>NOW</a:t>
          </a:r>
          <a:endParaRPr lang="en-US" sz="4400" b="1" dirty="0">
            <a:solidFill>
              <a:srgbClr val="00B050"/>
            </a:solidFill>
          </a:endParaRPr>
        </a:p>
      </dgm:t>
    </dgm:pt>
    <dgm:pt modelId="{38F929D8-4FB7-4CFA-B3E0-1C26B13D7806}" type="parTrans" cxnId="{91F96AAA-B9D0-407F-A471-96251D60AC89}">
      <dgm:prSet/>
      <dgm:spPr/>
      <dgm:t>
        <a:bodyPr/>
        <a:lstStyle/>
        <a:p>
          <a:endParaRPr lang="en-US"/>
        </a:p>
      </dgm:t>
    </dgm:pt>
    <dgm:pt modelId="{67856F30-6855-4E6B-962B-ED3B69CE2419}" type="sibTrans" cxnId="{91F96AAA-B9D0-407F-A471-96251D60AC89}">
      <dgm:prSet/>
      <dgm:spPr/>
      <dgm:t>
        <a:bodyPr/>
        <a:lstStyle/>
        <a:p>
          <a:endParaRPr lang="en-US"/>
        </a:p>
      </dgm:t>
    </dgm:pt>
    <dgm:pt modelId="{489F9144-9B06-4B0C-A7F1-1A1330ECB523}">
      <dgm:prSet phldrT="[Text]"/>
      <dgm:spPr/>
      <dgm:t>
        <a:bodyPr/>
        <a:lstStyle/>
        <a:p>
          <a:r>
            <a:rPr lang="en-US" b="1" dirty="0" smtClean="0">
              <a:solidFill>
                <a:schemeClr val="tx1"/>
              </a:solidFill>
              <a:effectLst>
                <a:outerShdw blurRad="38100" dist="38100" dir="2700000" algn="tl">
                  <a:srgbClr val="000000">
                    <a:alpha val="43137"/>
                  </a:srgbClr>
                </a:outerShdw>
              </a:effectLst>
            </a:rPr>
            <a:t>Leaders in Critical Care</a:t>
          </a:r>
          <a:endParaRPr lang="en-US" b="1" dirty="0">
            <a:solidFill>
              <a:schemeClr val="tx1"/>
            </a:solidFill>
            <a:effectLst>
              <a:outerShdw blurRad="38100" dist="38100" dir="2700000" algn="tl">
                <a:srgbClr val="000000">
                  <a:alpha val="43137"/>
                </a:srgbClr>
              </a:outerShdw>
            </a:effectLst>
          </a:endParaRPr>
        </a:p>
      </dgm:t>
    </dgm:pt>
    <dgm:pt modelId="{80E5201A-7F1C-4677-95F6-7EDF9078FDD7}" type="parTrans" cxnId="{5B56BEBD-E345-4C6A-A2A3-48D01D03A2E3}">
      <dgm:prSet/>
      <dgm:spPr/>
      <dgm:t>
        <a:bodyPr/>
        <a:lstStyle/>
        <a:p>
          <a:endParaRPr lang="en-US"/>
        </a:p>
      </dgm:t>
    </dgm:pt>
    <dgm:pt modelId="{6731AF43-1B75-411A-B1FC-9B425BB7471C}" type="sibTrans" cxnId="{5B56BEBD-E345-4C6A-A2A3-48D01D03A2E3}">
      <dgm:prSet/>
      <dgm:spPr/>
      <dgm:t>
        <a:bodyPr/>
        <a:lstStyle/>
        <a:p>
          <a:endParaRPr lang="en-US"/>
        </a:p>
      </dgm:t>
    </dgm:pt>
    <dgm:pt modelId="{215DBCA4-C8DD-4034-B0AC-EFE895D6ABDA}">
      <dgm:prSet phldrT="[Text]"/>
      <dgm:spPr/>
      <dgm:t>
        <a:bodyPr/>
        <a:lstStyle/>
        <a:p>
          <a:r>
            <a:rPr lang="en-US" b="1" dirty="0" smtClean="0">
              <a:solidFill>
                <a:srgbClr val="000000"/>
              </a:solidFill>
              <a:effectLst>
                <a:outerShdw blurRad="38100" dist="38100" dir="2700000" algn="tl">
                  <a:srgbClr val="000000">
                    <a:alpha val="43137"/>
                  </a:srgbClr>
                </a:outerShdw>
              </a:effectLst>
            </a:rPr>
            <a:t>Closed Units</a:t>
          </a:r>
          <a:endParaRPr lang="en-US" b="1" dirty="0">
            <a:solidFill>
              <a:srgbClr val="000000"/>
            </a:solidFill>
            <a:effectLst>
              <a:outerShdw blurRad="38100" dist="38100" dir="2700000" algn="tl">
                <a:srgbClr val="000000">
                  <a:alpha val="43137"/>
                </a:srgbClr>
              </a:outerShdw>
            </a:effectLst>
          </a:endParaRPr>
        </a:p>
      </dgm:t>
    </dgm:pt>
    <dgm:pt modelId="{5A629D81-D6C7-4F69-98AC-E58772E8E6CD}" type="parTrans" cxnId="{772D3840-F570-46B9-928D-251C59166C16}">
      <dgm:prSet/>
      <dgm:spPr/>
      <dgm:t>
        <a:bodyPr/>
        <a:lstStyle/>
        <a:p>
          <a:endParaRPr lang="en-US"/>
        </a:p>
      </dgm:t>
    </dgm:pt>
    <dgm:pt modelId="{BE07786A-17BD-4A0F-B2BB-B1CD323A124C}" type="sibTrans" cxnId="{772D3840-F570-46B9-928D-251C59166C16}">
      <dgm:prSet/>
      <dgm:spPr/>
      <dgm:t>
        <a:bodyPr/>
        <a:lstStyle/>
        <a:p>
          <a:endParaRPr lang="en-US"/>
        </a:p>
      </dgm:t>
    </dgm:pt>
    <dgm:pt modelId="{3CFA9145-02E0-4324-BFBE-BBC7868EF896}" type="pres">
      <dgm:prSet presAssocID="{DA6E22BB-1B22-4347-AA3E-D14182839A31}" presName="theList" presStyleCnt="0">
        <dgm:presLayoutVars>
          <dgm:dir/>
          <dgm:animLvl val="lvl"/>
          <dgm:resizeHandles val="exact"/>
        </dgm:presLayoutVars>
      </dgm:prSet>
      <dgm:spPr/>
      <dgm:t>
        <a:bodyPr/>
        <a:lstStyle/>
        <a:p>
          <a:endParaRPr lang="en-US"/>
        </a:p>
      </dgm:t>
    </dgm:pt>
    <dgm:pt modelId="{EECA39AA-87C3-4C75-9CA4-8E6F7542E876}" type="pres">
      <dgm:prSet presAssocID="{6FC8590E-55ED-4D36-B2D7-8A1F679639C5}" presName="compNode" presStyleCnt="0"/>
      <dgm:spPr/>
    </dgm:pt>
    <dgm:pt modelId="{D7BF73FA-74B7-4846-B01A-6B68E6CFC4D5}" type="pres">
      <dgm:prSet presAssocID="{6FC8590E-55ED-4D36-B2D7-8A1F679639C5}" presName="aNode" presStyleLbl="bgShp" presStyleIdx="0" presStyleCnt="3" custLinFactNeighborX="-5873" custLinFactNeighborY="-687"/>
      <dgm:spPr/>
      <dgm:t>
        <a:bodyPr/>
        <a:lstStyle/>
        <a:p>
          <a:endParaRPr lang="en-US"/>
        </a:p>
      </dgm:t>
    </dgm:pt>
    <dgm:pt modelId="{7C3B749A-0E7A-4633-9852-C2017B12B1CF}" type="pres">
      <dgm:prSet presAssocID="{6FC8590E-55ED-4D36-B2D7-8A1F679639C5}" presName="textNode" presStyleLbl="bgShp" presStyleIdx="0" presStyleCnt="3"/>
      <dgm:spPr/>
      <dgm:t>
        <a:bodyPr/>
        <a:lstStyle/>
        <a:p>
          <a:endParaRPr lang="en-US"/>
        </a:p>
      </dgm:t>
    </dgm:pt>
    <dgm:pt modelId="{C75F9315-1BD7-41C1-9BDF-EA7BABEA3055}" type="pres">
      <dgm:prSet presAssocID="{6FC8590E-55ED-4D36-B2D7-8A1F679639C5}" presName="compChildNode" presStyleCnt="0"/>
      <dgm:spPr/>
    </dgm:pt>
    <dgm:pt modelId="{DA89B20D-DE0C-498C-8F8D-F04FF2894146}" type="pres">
      <dgm:prSet presAssocID="{6FC8590E-55ED-4D36-B2D7-8A1F679639C5}" presName="theInnerList" presStyleCnt="0"/>
      <dgm:spPr/>
    </dgm:pt>
    <dgm:pt modelId="{D1A18B9C-D538-4DA6-A3BD-3BA861E81892}" type="pres">
      <dgm:prSet presAssocID="{B356140F-9D09-448C-AFE8-3DA0A9421C44}" presName="childNode" presStyleLbl="node1" presStyleIdx="0" presStyleCnt="6">
        <dgm:presLayoutVars>
          <dgm:bulletEnabled val="1"/>
        </dgm:presLayoutVars>
      </dgm:prSet>
      <dgm:spPr/>
      <dgm:t>
        <a:bodyPr/>
        <a:lstStyle/>
        <a:p>
          <a:endParaRPr lang="en-US"/>
        </a:p>
      </dgm:t>
    </dgm:pt>
    <dgm:pt modelId="{11F968F2-7FE9-40EA-9AFF-910A51D68E99}" type="pres">
      <dgm:prSet presAssocID="{B356140F-9D09-448C-AFE8-3DA0A9421C44}" presName="aSpace2" presStyleCnt="0"/>
      <dgm:spPr/>
    </dgm:pt>
    <dgm:pt modelId="{DBF09368-A12D-4A0E-9BC4-6AFA23153F8B}" type="pres">
      <dgm:prSet presAssocID="{AB95DC9D-9403-4647-81EE-EA3DD33536B5}" presName="childNode" presStyleLbl="node1" presStyleIdx="1" presStyleCnt="6">
        <dgm:presLayoutVars>
          <dgm:bulletEnabled val="1"/>
        </dgm:presLayoutVars>
      </dgm:prSet>
      <dgm:spPr/>
      <dgm:t>
        <a:bodyPr/>
        <a:lstStyle/>
        <a:p>
          <a:endParaRPr lang="en-US"/>
        </a:p>
      </dgm:t>
    </dgm:pt>
    <dgm:pt modelId="{84EBC476-1EA7-4891-96D1-657249B3E20C}" type="pres">
      <dgm:prSet presAssocID="{6FC8590E-55ED-4D36-B2D7-8A1F679639C5}" presName="aSpace" presStyleCnt="0"/>
      <dgm:spPr/>
    </dgm:pt>
    <dgm:pt modelId="{0BCB5300-C088-4CD0-898A-962E321AF858}" type="pres">
      <dgm:prSet presAssocID="{038C81CC-0DCE-4055-A488-8308B982FD84}" presName="compNode" presStyleCnt="0"/>
      <dgm:spPr/>
    </dgm:pt>
    <dgm:pt modelId="{E07D7A5A-D02C-4EC6-BCBB-A2AED28F182D}" type="pres">
      <dgm:prSet presAssocID="{038C81CC-0DCE-4055-A488-8308B982FD84}" presName="aNode" presStyleLbl="bgShp" presStyleIdx="1" presStyleCnt="3"/>
      <dgm:spPr/>
      <dgm:t>
        <a:bodyPr/>
        <a:lstStyle/>
        <a:p>
          <a:endParaRPr lang="en-US"/>
        </a:p>
      </dgm:t>
    </dgm:pt>
    <dgm:pt modelId="{332E537B-D18B-4AA5-BD19-A9311B289485}" type="pres">
      <dgm:prSet presAssocID="{038C81CC-0DCE-4055-A488-8308B982FD84}" presName="textNode" presStyleLbl="bgShp" presStyleIdx="1" presStyleCnt="3"/>
      <dgm:spPr/>
      <dgm:t>
        <a:bodyPr/>
        <a:lstStyle/>
        <a:p>
          <a:endParaRPr lang="en-US"/>
        </a:p>
      </dgm:t>
    </dgm:pt>
    <dgm:pt modelId="{319C9409-F160-4E38-A9AF-919FEE087A12}" type="pres">
      <dgm:prSet presAssocID="{038C81CC-0DCE-4055-A488-8308B982FD84}" presName="compChildNode" presStyleCnt="0"/>
      <dgm:spPr/>
    </dgm:pt>
    <dgm:pt modelId="{FA5A5472-F0CD-4CE4-9731-55ADD631F24E}" type="pres">
      <dgm:prSet presAssocID="{038C81CC-0DCE-4055-A488-8308B982FD84}" presName="theInnerList" presStyleCnt="0"/>
      <dgm:spPr/>
    </dgm:pt>
    <dgm:pt modelId="{B5F973A9-BDA8-4700-914A-15C36AB08ED3}" type="pres">
      <dgm:prSet presAssocID="{5FD8A1DA-33AE-4A12-BC08-F179FDE57E39}" presName="childNode" presStyleLbl="node1" presStyleIdx="2" presStyleCnt="6">
        <dgm:presLayoutVars>
          <dgm:bulletEnabled val="1"/>
        </dgm:presLayoutVars>
      </dgm:prSet>
      <dgm:spPr/>
      <dgm:t>
        <a:bodyPr/>
        <a:lstStyle/>
        <a:p>
          <a:endParaRPr lang="en-US"/>
        </a:p>
      </dgm:t>
    </dgm:pt>
    <dgm:pt modelId="{91A7A521-C582-4C29-84BD-71E2D8F07B3F}" type="pres">
      <dgm:prSet presAssocID="{5FD8A1DA-33AE-4A12-BC08-F179FDE57E39}" presName="aSpace2" presStyleCnt="0"/>
      <dgm:spPr/>
    </dgm:pt>
    <dgm:pt modelId="{3E6530AB-8892-4967-9962-51ECDD692658}" type="pres">
      <dgm:prSet presAssocID="{1990C254-CD6A-4A24-8AEE-FC21C61654F2}" presName="childNode" presStyleLbl="node1" presStyleIdx="3" presStyleCnt="6">
        <dgm:presLayoutVars>
          <dgm:bulletEnabled val="1"/>
        </dgm:presLayoutVars>
      </dgm:prSet>
      <dgm:spPr/>
      <dgm:t>
        <a:bodyPr/>
        <a:lstStyle/>
        <a:p>
          <a:endParaRPr lang="en-US"/>
        </a:p>
      </dgm:t>
    </dgm:pt>
    <dgm:pt modelId="{BFFEEE63-10B3-402F-8460-40275FAEB9AF}" type="pres">
      <dgm:prSet presAssocID="{038C81CC-0DCE-4055-A488-8308B982FD84}" presName="aSpace" presStyleCnt="0"/>
      <dgm:spPr/>
    </dgm:pt>
    <dgm:pt modelId="{11DB029C-DC99-4619-892A-282F7367D107}" type="pres">
      <dgm:prSet presAssocID="{2F124298-51C3-40CE-AA99-A002121D3224}" presName="compNode" presStyleCnt="0"/>
      <dgm:spPr/>
    </dgm:pt>
    <dgm:pt modelId="{F82C7B0D-4861-4E95-BFFC-F254A0B8035F}" type="pres">
      <dgm:prSet presAssocID="{2F124298-51C3-40CE-AA99-A002121D3224}" presName="aNode" presStyleLbl="bgShp" presStyleIdx="2" presStyleCnt="3"/>
      <dgm:spPr/>
      <dgm:t>
        <a:bodyPr/>
        <a:lstStyle/>
        <a:p>
          <a:endParaRPr lang="en-US"/>
        </a:p>
      </dgm:t>
    </dgm:pt>
    <dgm:pt modelId="{B3DFBA84-4701-4D5D-A2EF-BEB5728FC4FE}" type="pres">
      <dgm:prSet presAssocID="{2F124298-51C3-40CE-AA99-A002121D3224}" presName="textNode" presStyleLbl="bgShp" presStyleIdx="2" presStyleCnt="3"/>
      <dgm:spPr/>
      <dgm:t>
        <a:bodyPr/>
        <a:lstStyle/>
        <a:p>
          <a:endParaRPr lang="en-US"/>
        </a:p>
      </dgm:t>
    </dgm:pt>
    <dgm:pt modelId="{EB78BA08-572C-4483-8160-E7042DA1630C}" type="pres">
      <dgm:prSet presAssocID="{2F124298-51C3-40CE-AA99-A002121D3224}" presName="compChildNode" presStyleCnt="0"/>
      <dgm:spPr/>
    </dgm:pt>
    <dgm:pt modelId="{32AF33FD-293A-4303-A76F-521735EF45CF}" type="pres">
      <dgm:prSet presAssocID="{2F124298-51C3-40CE-AA99-A002121D3224}" presName="theInnerList" presStyleCnt="0"/>
      <dgm:spPr/>
    </dgm:pt>
    <dgm:pt modelId="{C30B8835-C7B4-4F49-B172-A22A79E3F7DE}" type="pres">
      <dgm:prSet presAssocID="{489F9144-9B06-4B0C-A7F1-1A1330ECB523}" presName="childNode" presStyleLbl="node1" presStyleIdx="4" presStyleCnt="6">
        <dgm:presLayoutVars>
          <dgm:bulletEnabled val="1"/>
        </dgm:presLayoutVars>
      </dgm:prSet>
      <dgm:spPr/>
      <dgm:t>
        <a:bodyPr/>
        <a:lstStyle/>
        <a:p>
          <a:endParaRPr lang="en-US"/>
        </a:p>
      </dgm:t>
    </dgm:pt>
    <dgm:pt modelId="{3AD37266-687A-44EC-A91F-EC4A9B3B9BD5}" type="pres">
      <dgm:prSet presAssocID="{489F9144-9B06-4B0C-A7F1-1A1330ECB523}" presName="aSpace2" presStyleCnt="0"/>
      <dgm:spPr/>
    </dgm:pt>
    <dgm:pt modelId="{B5BE1DE3-AAE5-4F5A-A5F1-9E5FF1E33999}" type="pres">
      <dgm:prSet presAssocID="{215DBCA4-C8DD-4034-B0AC-EFE895D6ABDA}" presName="childNode" presStyleLbl="node1" presStyleIdx="5" presStyleCnt="6" custLinFactNeighborX="-500" custLinFactNeighborY="9938">
        <dgm:presLayoutVars>
          <dgm:bulletEnabled val="1"/>
        </dgm:presLayoutVars>
      </dgm:prSet>
      <dgm:spPr/>
      <dgm:t>
        <a:bodyPr/>
        <a:lstStyle/>
        <a:p>
          <a:endParaRPr lang="en-US"/>
        </a:p>
      </dgm:t>
    </dgm:pt>
  </dgm:ptLst>
  <dgm:cxnLst>
    <dgm:cxn modelId="{D84BF607-5B7E-408C-A480-DC55D553F16F}" type="presOf" srcId="{2F124298-51C3-40CE-AA99-A002121D3224}" destId="{B3DFBA84-4701-4D5D-A2EF-BEB5728FC4FE}" srcOrd="1" destOrd="0" presId="urn:microsoft.com/office/officeart/2005/8/layout/lProcess2"/>
    <dgm:cxn modelId="{CD6CE7ED-1ED3-4E57-ADF5-1CC59A1594C6}" type="presOf" srcId="{489F9144-9B06-4B0C-A7F1-1A1330ECB523}" destId="{C30B8835-C7B4-4F49-B172-A22A79E3F7DE}" srcOrd="0" destOrd="0" presId="urn:microsoft.com/office/officeart/2005/8/layout/lProcess2"/>
    <dgm:cxn modelId="{9773ED25-0BE2-40A7-BF95-4DE41796AA9E}" srcId="{DA6E22BB-1B22-4347-AA3E-D14182839A31}" destId="{038C81CC-0DCE-4055-A488-8308B982FD84}" srcOrd="1" destOrd="0" parTransId="{0B7B8A62-92E7-4590-BEA9-1FDEBD1E354E}" sibTransId="{DE78F9AF-62D5-4894-AF87-8CC8795EF0E6}"/>
    <dgm:cxn modelId="{6A93C451-C694-455C-98CE-5C71EAB0BE0A}" type="presOf" srcId="{AB95DC9D-9403-4647-81EE-EA3DD33536B5}" destId="{DBF09368-A12D-4A0E-9BC4-6AFA23153F8B}" srcOrd="0" destOrd="0" presId="urn:microsoft.com/office/officeart/2005/8/layout/lProcess2"/>
    <dgm:cxn modelId="{83EA24B0-BA71-410C-BAAA-D445D44EADEB}" type="presOf" srcId="{038C81CC-0DCE-4055-A488-8308B982FD84}" destId="{E07D7A5A-D02C-4EC6-BCBB-A2AED28F182D}" srcOrd="0" destOrd="0" presId="urn:microsoft.com/office/officeart/2005/8/layout/lProcess2"/>
    <dgm:cxn modelId="{6CADF63F-85DB-42C1-8F5C-3DA5B8C48044}" srcId="{038C81CC-0DCE-4055-A488-8308B982FD84}" destId="{5FD8A1DA-33AE-4A12-BC08-F179FDE57E39}" srcOrd="0" destOrd="0" parTransId="{2C13141D-9743-4BCA-8854-6076F162612A}" sibTransId="{D11E7618-2F19-4F26-8F23-B888BFAFD771}"/>
    <dgm:cxn modelId="{264DFD05-AAAA-46DC-8289-6810EF46AA35}" type="presOf" srcId="{6FC8590E-55ED-4D36-B2D7-8A1F679639C5}" destId="{D7BF73FA-74B7-4846-B01A-6B68E6CFC4D5}" srcOrd="0" destOrd="0" presId="urn:microsoft.com/office/officeart/2005/8/layout/lProcess2"/>
    <dgm:cxn modelId="{9B5C9BF9-16BD-4E66-8936-38E9C9E95387}" type="presOf" srcId="{2F124298-51C3-40CE-AA99-A002121D3224}" destId="{F82C7B0D-4861-4E95-BFFC-F254A0B8035F}" srcOrd="0" destOrd="0" presId="urn:microsoft.com/office/officeart/2005/8/layout/lProcess2"/>
    <dgm:cxn modelId="{F4C69782-FB22-411E-B1B9-AFF92F5CC067}" srcId="{038C81CC-0DCE-4055-A488-8308B982FD84}" destId="{1990C254-CD6A-4A24-8AEE-FC21C61654F2}" srcOrd="1" destOrd="0" parTransId="{5934E102-416E-4A28-8D11-52FF481F9F89}" sibTransId="{163BDDA3-A35C-4E57-90A2-61DE14AF2482}"/>
    <dgm:cxn modelId="{C97DC62B-4980-481B-9589-6F0CC1B511AC}" srcId="{6FC8590E-55ED-4D36-B2D7-8A1F679639C5}" destId="{AB95DC9D-9403-4647-81EE-EA3DD33536B5}" srcOrd="1" destOrd="0" parTransId="{BA371F9B-9A71-4797-A460-1745BB8DE95A}" sibTransId="{1998DFCE-7C5B-420E-9A52-25D4D62B8CBE}"/>
    <dgm:cxn modelId="{5B9BF402-6896-483A-96EE-44EB0259C0F2}" type="presOf" srcId="{215DBCA4-C8DD-4034-B0AC-EFE895D6ABDA}" destId="{B5BE1DE3-AAE5-4F5A-A5F1-9E5FF1E33999}" srcOrd="0" destOrd="0" presId="urn:microsoft.com/office/officeart/2005/8/layout/lProcess2"/>
    <dgm:cxn modelId="{5B56BEBD-E345-4C6A-A2A3-48D01D03A2E3}" srcId="{2F124298-51C3-40CE-AA99-A002121D3224}" destId="{489F9144-9B06-4B0C-A7F1-1A1330ECB523}" srcOrd="0" destOrd="0" parTransId="{80E5201A-7F1C-4677-95F6-7EDF9078FDD7}" sibTransId="{6731AF43-1B75-411A-B1FC-9B425BB7471C}"/>
    <dgm:cxn modelId="{04EACD8E-5DBC-4F28-9F78-49D7BEF48D9A}" type="presOf" srcId="{1990C254-CD6A-4A24-8AEE-FC21C61654F2}" destId="{3E6530AB-8892-4967-9962-51ECDD692658}" srcOrd="0" destOrd="0" presId="urn:microsoft.com/office/officeart/2005/8/layout/lProcess2"/>
    <dgm:cxn modelId="{772D3840-F570-46B9-928D-251C59166C16}" srcId="{2F124298-51C3-40CE-AA99-A002121D3224}" destId="{215DBCA4-C8DD-4034-B0AC-EFE895D6ABDA}" srcOrd="1" destOrd="0" parTransId="{5A629D81-D6C7-4F69-98AC-E58772E8E6CD}" sibTransId="{BE07786A-17BD-4A0F-B2BB-B1CD323A124C}"/>
    <dgm:cxn modelId="{EC2399D5-AADE-4068-824C-A94D5EBE94B0}" type="presOf" srcId="{5FD8A1DA-33AE-4A12-BC08-F179FDE57E39}" destId="{B5F973A9-BDA8-4700-914A-15C36AB08ED3}" srcOrd="0" destOrd="0" presId="urn:microsoft.com/office/officeart/2005/8/layout/lProcess2"/>
    <dgm:cxn modelId="{61021172-DD44-440C-BE39-9E358293FBB0}" srcId="{DA6E22BB-1B22-4347-AA3E-D14182839A31}" destId="{6FC8590E-55ED-4D36-B2D7-8A1F679639C5}" srcOrd="0" destOrd="0" parTransId="{9B5990F7-B255-4A0D-91F6-A077066F1E22}" sibTransId="{24754D84-8007-4176-BE44-0C322A869302}"/>
    <dgm:cxn modelId="{91D948FB-E136-401E-A359-7E1151F6403C}" type="presOf" srcId="{6FC8590E-55ED-4D36-B2D7-8A1F679639C5}" destId="{7C3B749A-0E7A-4633-9852-C2017B12B1CF}" srcOrd="1" destOrd="0" presId="urn:microsoft.com/office/officeart/2005/8/layout/lProcess2"/>
    <dgm:cxn modelId="{59A76AAE-8482-45F6-ABA4-602A2E9C102A}" type="presOf" srcId="{B356140F-9D09-448C-AFE8-3DA0A9421C44}" destId="{D1A18B9C-D538-4DA6-A3BD-3BA861E81892}" srcOrd="0" destOrd="0" presId="urn:microsoft.com/office/officeart/2005/8/layout/lProcess2"/>
    <dgm:cxn modelId="{5F22FB73-BA2D-4817-A3F1-82A21161FB1B}" srcId="{6FC8590E-55ED-4D36-B2D7-8A1F679639C5}" destId="{B356140F-9D09-448C-AFE8-3DA0A9421C44}" srcOrd="0" destOrd="0" parTransId="{0D20DB6C-427F-4637-89DE-2EB506640B5B}" sibTransId="{8B0B7D48-AF8C-4E2E-A2FA-2D90B58C4FC5}"/>
    <dgm:cxn modelId="{BA419CB4-F9DD-4B15-ADAF-86EEEAA82AD1}" type="presOf" srcId="{DA6E22BB-1B22-4347-AA3E-D14182839A31}" destId="{3CFA9145-02E0-4324-BFBE-BBC7868EF896}" srcOrd="0" destOrd="0" presId="urn:microsoft.com/office/officeart/2005/8/layout/lProcess2"/>
    <dgm:cxn modelId="{91F96AAA-B9D0-407F-A471-96251D60AC89}" srcId="{DA6E22BB-1B22-4347-AA3E-D14182839A31}" destId="{2F124298-51C3-40CE-AA99-A002121D3224}" srcOrd="2" destOrd="0" parTransId="{38F929D8-4FB7-4CFA-B3E0-1C26B13D7806}" sibTransId="{67856F30-6855-4E6B-962B-ED3B69CE2419}"/>
    <dgm:cxn modelId="{2F261D61-0843-4113-ABD7-96AC3FF4BF1D}" type="presOf" srcId="{038C81CC-0DCE-4055-A488-8308B982FD84}" destId="{332E537B-D18B-4AA5-BD19-A9311B289485}" srcOrd="1" destOrd="0" presId="urn:microsoft.com/office/officeart/2005/8/layout/lProcess2"/>
    <dgm:cxn modelId="{173F7EB0-F5E8-464A-9A29-0164860F0427}" type="presParOf" srcId="{3CFA9145-02E0-4324-BFBE-BBC7868EF896}" destId="{EECA39AA-87C3-4C75-9CA4-8E6F7542E876}" srcOrd="0" destOrd="0" presId="urn:microsoft.com/office/officeart/2005/8/layout/lProcess2"/>
    <dgm:cxn modelId="{60085649-184D-4E7B-9740-088D041F0A08}" type="presParOf" srcId="{EECA39AA-87C3-4C75-9CA4-8E6F7542E876}" destId="{D7BF73FA-74B7-4846-B01A-6B68E6CFC4D5}" srcOrd="0" destOrd="0" presId="urn:microsoft.com/office/officeart/2005/8/layout/lProcess2"/>
    <dgm:cxn modelId="{905A7948-C403-4F82-A295-678BD60F4BF1}" type="presParOf" srcId="{EECA39AA-87C3-4C75-9CA4-8E6F7542E876}" destId="{7C3B749A-0E7A-4633-9852-C2017B12B1CF}" srcOrd="1" destOrd="0" presId="urn:microsoft.com/office/officeart/2005/8/layout/lProcess2"/>
    <dgm:cxn modelId="{0CEE2D8B-4330-4CF4-AD27-F66E368FA6ED}" type="presParOf" srcId="{EECA39AA-87C3-4C75-9CA4-8E6F7542E876}" destId="{C75F9315-1BD7-41C1-9BDF-EA7BABEA3055}" srcOrd="2" destOrd="0" presId="urn:microsoft.com/office/officeart/2005/8/layout/lProcess2"/>
    <dgm:cxn modelId="{B83D542A-00AE-451D-8AED-ED9F9AD4AB14}" type="presParOf" srcId="{C75F9315-1BD7-41C1-9BDF-EA7BABEA3055}" destId="{DA89B20D-DE0C-498C-8F8D-F04FF2894146}" srcOrd="0" destOrd="0" presId="urn:microsoft.com/office/officeart/2005/8/layout/lProcess2"/>
    <dgm:cxn modelId="{C625346A-FD3D-4050-8F54-7FF84EA44E40}" type="presParOf" srcId="{DA89B20D-DE0C-498C-8F8D-F04FF2894146}" destId="{D1A18B9C-D538-4DA6-A3BD-3BA861E81892}" srcOrd="0" destOrd="0" presId="urn:microsoft.com/office/officeart/2005/8/layout/lProcess2"/>
    <dgm:cxn modelId="{DAE0164F-135E-44CD-8CC3-0E7884666330}" type="presParOf" srcId="{DA89B20D-DE0C-498C-8F8D-F04FF2894146}" destId="{11F968F2-7FE9-40EA-9AFF-910A51D68E99}" srcOrd="1" destOrd="0" presId="urn:microsoft.com/office/officeart/2005/8/layout/lProcess2"/>
    <dgm:cxn modelId="{62537882-CBA5-43BE-9CEC-1262AED4D7F0}" type="presParOf" srcId="{DA89B20D-DE0C-498C-8F8D-F04FF2894146}" destId="{DBF09368-A12D-4A0E-9BC4-6AFA23153F8B}" srcOrd="2" destOrd="0" presId="urn:microsoft.com/office/officeart/2005/8/layout/lProcess2"/>
    <dgm:cxn modelId="{A355E76B-1E65-409A-BB27-09C445002512}" type="presParOf" srcId="{3CFA9145-02E0-4324-BFBE-BBC7868EF896}" destId="{84EBC476-1EA7-4891-96D1-657249B3E20C}" srcOrd="1" destOrd="0" presId="urn:microsoft.com/office/officeart/2005/8/layout/lProcess2"/>
    <dgm:cxn modelId="{D9009F48-06BD-424C-ACE1-5678D0135E01}" type="presParOf" srcId="{3CFA9145-02E0-4324-BFBE-BBC7868EF896}" destId="{0BCB5300-C088-4CD0-898A-962E321AF858}" srcOrd="2" destOrd="0" presId="urn:microsoft.com/office/officeart/2005/8/layout/lProcess2"/>
    <dgm:cxn modelId="{9A763949-7033-44B6-B395-28CADC53F2EA}" type="presParOf" srcId="{0BCB5300-C088-4CD0-898A-962E321AF858}" destId="{E07D7A5A-D02C-4EC6-BCBB-A2AED28F182D}" srcOrd="0" destOrd="0" presId="urn:microsoft.com/office/officeart/2005/8/layout/lProcess2"/>
    <dgm:cxn modelId="{95A109DA-E391-4931-9DDA-856546558E1F}" type="presParOf" srcId="{0BCB5300-C088-4CD0-898A-962E321AF858}" destId="{332E537B-D18B-4AA5-BD19-A9311B289485}" srcOrd="1" destOrd="0" presId="urn:microsoft.com/office/officeart/2005/8/layout/lProcess2"/>
    <dgm:cxn modelId="{B629F28D-5C29-495D-9ABB-5AA32586C5BD}" type="presParOf" srcId="{0BCB5300-C088-4CD0-898A-962E321AF858}" destId="{319C9409-F160-4E38-A9AF-919FEE087A12}" srcOrd="2" destOrd="0" presId="urn:microsoft.com/office/officeart/2005/8/layout/lProcess2"/>
    <dgm:cxn modelId="{4EFE13B6-B84A-4E56-A4E3-0AE4329E9F0A}" type="presParOf" srcId="{319C9409-F160-4E38-A9AF-919FEE087A12}" destId="{FA5A5472-F0CD-4CE4-9731-55ADD631F24E}" srcOrd="0" destOrd="0" presId="urn:microsoft.com/office/officeart/2005/8/layout/lProcess2"/>
    <dgm:cxn modelId="{F55419E3-84DC-4C2A-AC34-CB7DFAAF7FEA}" type="presParOf" srcId="{FA5A5472-F0CD-4CE4-9731-55ADD631F24E}" destId="{B5F973A9-BDA8-4700-914A-15C36AB08ED3}" srcOrd="0" destOrd="0" presId="urn:microsoft.com/office/officeart/2005/8/layout/lProcess2"/>
    <dgm:cxn modelId="{27F23BF6-F634-41F3-9F53-C68559A86B6B}" type="presParOf" srcId="{FA5A5472-F0CD-4CE4-9731-55ADD631F24E}" destId="{91A7A521-C582-4C29-84BD-71E2D8F07B3F}" srcOrd="1" destOrd="0" presId="urn:microsoft.com/office/officeart/2005/8/layout/lProcess2"/>
    <dgm:cxn modelId="{484BDECE-FCEF-4A96-8980-A13B9601B028}" type="presParOf" srcId="{FA5A5472-F0CD-4CE4-9731-55ADD631F24E}" destId="{3E6530AB-8892-4967-9962-51ECDD692658}" srcOrd="2" destOrd="0" presId="urn:microsoft.com/office/officeart/2005/8/layout/lProcess2"/>
    <dgm:cxn modelId="{2854517C-260C-45D2-A361-F434A9467535}" type="presParOf" srcId="{3CFA9145-02E0-4324-BFBE-BBC7868EF896}" destId="{BFFEEE63-10B3-402F-8460-40275FAEB9AF}" srcOrd="3" destOrd="0" presId="urn:microsoft.com/office/officeart/2005/8/layout/lProcess2"/>
    <dgm:cxn modelId="{45FB7D75-675B-49C6-940D-C96C3510390B}" type="presParOf" srcId="{3CFA9145-02E0-4324-BFBE-BBC7868EF896}" destId="{11DB029C-DC99-4619-892A-282F7367D107}" srcOrd="4" destOrd="0" presId="urn:microsoft.com/office/officeart/2005/8/layout/lProcess2"/>
    <dgm:cxn modelId="{CB855B16-1F9B-43D9-91E4-4A4250CF0FE1}" type="presParOf" srcId="{11DB029C-DC99-4619-892A-282F7367D107}" destId="{F82C7B0D-4861-4E95-BFFC-F254A0B8035F}" srcOrd="0" destOrd="0" presId="urn:microsoft.com/office/officeart/2005/8/layout/lProcess2"/>
    <dgm:cxn modelId="{7323812F-C907-49E8-99AF-15D4324186C8}" type="presParOf" srcId="{11DB029C-DC99-4619-892A-282F7367D107}" destId="{B3DFBA84-4701-4D5D-A2EF-BEB5728FC4FE}" srcOrd="1" destOrd="0" presId="urn:microsoft.com/office/officeart/2005/8/layout/lProcess2"/>
    <dgm:cxn modelId="{7B9D20F0-BC25-454D-A1BE-AD112AD8E276}" type="presParOf" srcId="{11DB029C-DC99-4619-892A-282F7367D107}" destId="{EB78BA08-572C-4483-8160-E7042DA1630C}" srcOrd="2" destOrd="0" presId="urn:microsoft.com/office/officeart/2005/8/layout/lProcess2"/>
    <dgm:cxn modelId="{639E10BF-91A6-47C7-B3B4-9679F2A37323}" type="presParOf" srcId="{EB78BA08-572C-4483-8160-E7042DA1630C}" destId="{32AF33FD-293A-4303-A76F-521735EF45CF}" srcOrd="0" destOrd="0" presId="urn:microsoft.com/office/officeart/2005/8/layout/lProcess2"/>
    <dgm:cxn modelId="{7DA53510-50CD-4786-9DDA-32E76329267A}" type="presParOf" srcId="{32AF33FD-293A-4303-A76F-521735EF45CF}" destId="{C30B8835-C7B4-4F49-B172-A22A79E3F7DE}" srcOrd="0" destOrd="0" presId="urn:microsoft.com/office/officeart/2005/8/layout/lProcess2"/>
    <dgm:cxn modelId="{8B802B8D-E74D-489E-8D1A-FD8BC0533E28}" type="presParOf" srcId="{32AF33FD-293A-4303-A76F-521735EF45CF}" destId="{3AD37266-687A-44EC-A91F-EC4A9B3B9BD5}" srcOrd="1" destOrd="0" presId="urn:microsoft.com/office/officeart/2005/8/layout/lProcess2"/>
    <dgm:cxn modelId="{E13A8483-1249-48A9-B0B0-19CFCCB750BE}" type="presParOf" srcId="{32AF33FD-293A-4303-A76F-521735EF45CF}" destId="{B5BE1DE3-AAE5-4F5A-A5F1-9E5FF1E33999}"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19C310-C346-4D07-B730-22CADA1B6C66}" type="doc">
      <dgm:prSet loTypeId="urn:microsoft.com/office/officeart/2005/8/layout/pyramid2" loCatId="list" qsTypeId="urn:microsoft.com/office/officeart/2005/8/quickstyle/simple1" qsCatId="simple" csTypeId="urn:microsoft.com/office/officeart/2005/8/colors/accent1_2" csCatId="accent1" phldr="1"/>
      <dgm:spPr/>
    </dgm:pt>
    <dgm:pt modelId="{97B13EC0-B3B8-4B80-8D58-DDDE0887B7D9}">
      <dgm:prSet phldrT="[Text]"/>
      <dgm:spPr/>
      <dgm:t>
        <a:bodyPr/>
        <a:lstStyle/>
        <a:p>
          <a:r>
            <a:rPr lang="en-US" dirty="0" smtClean="0"/>
            <a:t>Patient</a:t>
          </a:r>
          <a:endParaRPr lang="en-US" dirty="0"/>
        </a:p>
      </dgm:t>
    </dgm:pt>
    <dgm:pt modelId="{BBBF00BD-BEC5-4871-9458-690C1A6285B4}" type="parTrans" cxnId="{DFAE3F7A-7111-44A6-864F-6F69AE4A20E1}">
      <dgm:prSet/>
      <dgm:spPr/>
      <dgm:t>
        <a:bodyPr/>
        <a:lstStyle/>
        <a:p>
          <a:endParaRPr lang="en-US"/>
        </a:p>
      </dgm:t>
    </dgm:pt>
    <dgm:pt modelId="{A9939070-A934-43E8-ADD4-9FDAFBC69F6F}" type="sibTrans" cxnId="{DFAE3F7A-7111-44A6-864F-6F69AE4A20E1}">
      <dgm:prSet/>
      <dgm:spPr/>
      <dgm:t>
        <a:bodyPr/>
        <a:lstStyle/>
        <a:p>
          <a:endParaRPr lang="en-US"/>
        </a:p>
      </dgm:t>
    </dgm:pt>
    <dgm:pt modelId="{1D7188C5-0C0D-455F-93E5-B6EEE3268989}">
      <dgm:prSet phldrT="[Text]"/>
      <dgm:spPr/>
      <dgm:t>
        <a:bodyPr/>
        <a:lstStyle/>
        <a:p>
          <a:r>
            <a:rPr lang="en-US" dirty="0" smtClean="0"/>
            <a:t>Providers</a:t>
          </a:r>
          <a:endParaRPr lang="en-US" dirty="0"/>
        </a:p>
      </dgm:t>
    </dgm:pt>
    <dgm:pt modelId="{A08CCF32-81B4-45B8-B16B-966C795DF8F3}" type="parTrans" cxnId="{3D57E3B3-A848-4F36-BBA4-F781BAA390B9}">
      <dgm:prSet/>
      <dgm:spPr/>
      <dgm:t>
        <a:bodyPr/>
        <a:lstStyle/>
        <a:p>
          <a:endParaRPr lang="en-US"/>
        </a:p>
      </dgm:t>
    </dgm:pt>
    <dgm:pt modelId="{6AF45B23-83B2-48F7-B5F4-F96C8E49E7C3}" type="sibTrans" cxnId="{3D57E3B3-A848-4F36-BBA4-F781BAA390B9}">
      <dgm:prSet/>
      <dgm:spPr/>
      <dgm:t>
        <a:bodyPr/>
        <a:lstStyle/>
        <a:p>
          <a:endParaRPr lang="en-US"/>
        </a:p>
      </dgm:t>
    </dgm:pt>
    <dgm:pt modelId="{F2FEF57F-63D8-4067-BA20-DC104994506B}">
      <dgm:prSet phldrT="[Text]"/>
      <dgm:spPr/>
      <dgm:t>
        <a:bodyPr/>
        <a:lstStyle/>
        <a:p>
          <a:r>
            <a:rPr lang="en-US" dirty="0" smtClean="0"/>
            <a:t>Process</a:t>
          </a:r>
          <a:endParaRPr lang="en-US" dirty="0"/>
        </a:p>
      </dgm:t>
    </dgm:pt>
    <dgm:pt modelId="{25CFBE6C-8BCC-47D3-AC36-0955E0E8700C}" type="parTrans" cxnId="{4A1CEDF2-B728-4846-B0E3-DFCDEB5083FB}">
      <dgm:prSet/>
      <dgm:spPr/>
      <dgm:t>
        <a:bodyPr/>
        <a:lstStyle/>
        <a:p>
          <a:endParaRPr lang="en-US"/>
        </a:p>
      </dgm:t>
    </dgm:pt>
    <dgm:pt modelId="{AC1C7B95-165F-4DAE-BDAA-2FFF4B39D46D}" type="sibTrans" cxnId="{4A1CEDF2-B728-4846-B0E3-DFCDEB5083FB}">
      <dgm:prSet/>
      <dgm:spPr/>
      <dgm:t>
        <a:bodyPr/>
        <a:lstStyle/>
        <a:p>
          <a:endParaRPr lang="en-US"/>
        </a:p>
      </dgm:t>
    </dgm:pt>
    <dgm:pt modelId="{66FBE580-1BD8-4F97-88AF-80DF34FFD6ED}" type="pres">
      <dgm:prSet presAssocID="{8219C310-C346-4D07-B730-22CADA1B6C66}" presName="compositeShape" presStyleCnt="0">
        <dgm:presLayoutVars>
          <dgm:dir/>
          <dgm:resizeHandles/>
        </dgm:presLayoutVars>
      </dgm:prSet>
      <dgm:spPr/>
    </dgm:pt>
    <dgm:pt modelId="{24BDB2D6-3BFF-4A91-ADD6-B538D1D6BABB}" type="pres">
      <dgm:prSet presAssocID="{8219C310-C346-4D07-B730-22CADA1B6C66}" presName="pyramid" presStyleLbl="node1" presStyleIdx="0" presStyleCnt="1"/>
      <dgm:spPr>
        <a:solidFill>
          <a:srgbClr val="FFFF00"/>
        </a:solidFill>
      </dgm:spPr>
    </dgm:pt>
    <dgm:pt modelId="{4421E24C-CBFA-4A4C-A966-FA3870EF9D7E}" type="pres">
      <dgm:prSet presAssocID="{8219C310-C346-4D07-B730-22CADA1B6C66}" presName="theList" presStyleCnt="0"/>
      <dgm:spPr/>
    </dgm:pt>
    <dgm:pt modelId="{F008F77F-E8D7-42E0-B611-175F5A06112F}" type="pres">
      <dgm:prSet presAssocID="{97B13EC0-B3B8-4B80-8D58-DDDE0887B7D9}" presName="aNode" presStyleLbl="fgAcc1" presStyleIdx="0" presStyleCnt="3">
        <dgm:presLayoutVars>
          <dgm:bulletEnabled val="1"/>
        </dgm:presLayoutVars>
      </dgm:prSet>
      <dgm:spPr/>
      <dgm:t>
        <a:bodyPr/>
        <a:lstStyle/>
        <a:p>
          <a:endParaRPr lang="en-US"/>
        </a:p>
      </dgm:t>
    </dgm:pt>
    <dgm:pt modelId="{98DE7F44-794E-4E79-B5F1-39B9CCE361B5}" type="pres">
      <dgm:prSet presAssocID="{97B13EC0-B3B8-4B80-8D58-DDDE0887B7D9}" presName="aSpace" presStyleCnt="0"/>
      <dgm:spPr/>
    </dgm:pt>
    <dgm:pt modelId="{83288766-4777-4B58-A2CE-A149204C4021}" type="pres">
      <dgm:prSet presAssocID="{1D7188C5-0C0D-455F-93E5-B6EEE3268989}" presName="aNode" presStyleLbl="fgAcc1" presStyleIdx="1" presStyleCnt="3">
        <dgm:presLayoutVars>
          <dgm:bulletEnabled val="1"/>
        </dgm:presLayoutVars>
      </dgm:prSet>
      <dgm:spPr/>
      <dgm:t>
        <a:bodyPr/>
        <a:lstStyle/>
        <a:p>
          <a:endParaRPr lang="en-US"/>
        </a:p>
      </dgm:t>
    </dgm:pt>
    <dgm:pt modelId="{D8898DE6-3E64-419F-BA7F-C1F6A7D4FBA6}" type="pres">
      <dgm:prSet presAssocID="{1D7188C5-0C0D-455F-93E5-B6EEE3268989}" presName="aSpace" presStyleCnt="0"/>
      <dgm:spPr/>
    </dgm:pt>
    <dgm:pt modelId="{DAB7B284-C1CE-4BF4-819C-C1FE542AC6D9}" type="pres">
      <dgm:prSet presAssocID="{F2FEF57F-63D8-4067-BA20-DC104994506B}" presName="aNode" presStyleLbl="fgAcc1" presStyleIdx="2" presStyleCnt="3">
        <dgm:presLayoutVars>
          <dgm:bulletEnabled val="1"/>
        </dgm:presLayoutVars>
      </dgm:prSet>
      <dgm:spPr/>
      <dgm:t>
        <a:bodyPr/>
        <a:lstStyle/>
        <a:p>
          <a:endParaRPr lang="en-US"/>
        </a:p>
      </dgm:t>
    </dgm:pt>
    <dgm:pt modelId="{A0D0A0EC-C224-49C5-8921-857B38BE8715}" type="pres">
      <dgm:prSet presAssocID="{F2FEF57F-63D8-4067-BA20-DC104994506B}" presName="aSpace" presStyleCnt="0"/>
      <dgm:spPr/>
    </dgm:pt>
  </dgm:ptLst>
  <dgm:cxnLst>
    <dgm:cxn modelId="{8E889C9B-0A61-4B2A-B4A3-91C54F30EFC7}" type="presOf" srcId="{1D7188C5-0C0D-455F-93E5-B6EEE3268989}" destId="{83288766-4777-4B58-A2CE-A149204C4021}" srcOrd="0" destOrd="0" presId="urn:microsoft.com/office/officeart/2005/8/layout/pyramid2"/>
    <dgm:cxn modelId="{3D57E3B3-A848-4F36-BBA4-F781BAA390B9}" srcId="{8219C310-C346-4D07-B730-22CADA1B6C66}" destId="{1D7188C5-0C0D-455F-93E5-B6EEE3268989}" srcOrd="1" destOrd="0" parTransId="{A08CCF32-81B4-45B8-B16B-966C795DF8F3}" sibTransId="{6AF45B23-83B2-48F7-B5F4-F96C8E49E7C3}"/>
    <dgm:cxn modelId="{9E775EFC-B9AD-496F-ABA1-AF74EDEEFBD8}" type="presOf" srcId="{8219C310-C346-4D07-B730-22CADA1B6C66}" destId="{66FBE580-1BD8-4F97-88AF-80DF34FFD6ED}" srcOrd="0" destOrd="0" presId="urn:microsoft.com/office/officeart/2005/8/layout/pyramid2"/>
    <dgm:cxn modelId="{4A1CEDF2-B728-4846-B0E3-DFCDEB5083FB}" srcId="{8219C310-C346-4D07-B730-22CADA1B6C66}" destId="{F2FEF57F-63D8-4067-BA20-DC104994506B}" srcOrd="2" destOrd="0" parTransId="{25CFBE6C-8BCC-47D3-AC36-0955E0E8700C}" sibTransId="{AC1C7B95-165F-4DAE-BDAA-2FFF4B39D46D}"/>
    <dgm:cxn modelId="{DFAE3F7A-7111-44A6-864F-6F69AE4A20E1}" srcId="{8219C310-C346-4D07-B730-22CADA1B6C66}" destId="{97B13EC0-B3B8-4B80-8D58-DDDE0887B7D9}" srcOrd="0" destOrd="0" parTransId="{BBBF00BD-BEC5-4871-9458-690C1A6285B4}" sibTransId="{A9939070-A934-43E8-ADD4-9FDAFBC69F6F}"/>
    <dgm:cxn modelId="{AAF2CB46-AD8E-4141-BF89-C84051FF1A8F}" type="presOf" srcId="{F2FEF57F-63D8-4067-BA20-DC104994506B}" destId="{DAB7B284-C1CE-4BF4-819C-C1FE542AC6D9}" srcOrd="0" destOrd="0" presId="urn:microsoft.com/office/officeart/2005/8/layout/pyramid2"/>
    <dgm:cxn modelId="{1DC413E0-CEAE-447E-ABD1-64AC2CFFA7F8}" type="presOf" srcId="{97B13EC0-B3B8-4B80-8D58-DDDE0887B7D9}" destId="{F008F77F-E8D7-42E0-B611-175F5A06112F}" srcOrd="0" destOrd="0" presId="urn:microsoft.com/office/officeart/2005/8/layout/pyramid2"/>
    <dgm:cxn modelId="{601C3A65-D762-44C7-802E-B4B0BF5208D9}" type="presParOf" srcId="{66FBE580-1BD8-4F97-88AF-80DF34FFD6ED}" destId="{24BDB2D6-3BFF-4A91-ADD6-B538D1D6BABB}" srcOrd="0" destOrd="0" presId="urn:microsoft.com/office/officeart/2005/8/layout/pyramid2"/>
    <dgm:cxn modelId="{5326EE52-46C2-465D-84C2-64BF89BC3C96}" type="presParOf" srcId="{66FBE580-1BD8-4F97-88AF-80DF34FFD6ED}" destId="{4421E24C-CBFA-4A4C-A966-FA3870EF9D7E}" srcOrd="1" destOrd="0" presId="urn:microsoft.com/office/officeart/2005/8/layout/pyramid2"/>
    <dgm:cxn modelId="{4524DF7C-2C89-41BA-B41B-49EEE8CB9880}" type="presParOf" srcId="{4421E24C-CBFA-4A4C-A966-FA3870EF9D7E}" destId="{F008F77F-E8D7-42E0-B611-175F5A06112F}" srcOrd="0" destOrd="0" presId="urn:microsoft.com/office/officeart/2005/8/layout/pyramid2"/>
    <dgm:cxn modelId="{61F322D5-38C6-4EB7-9789-1519EAF9E85A}" type="presParOf" srcId="{4421E24C-CBFA-4A4C-A966-FA3870EF9D7E}" destId="{98DE7F44-794E-4E79-B5F1-39B9CCE361B5}" srcOrd="1" destOrd="0" presId="urn:microsoft.com/office/officeart/2005/8/layout/pyramid2"/>
    <dgm:cxn modelId="{978112EA-A5BA-4345-B369-B6460A1E7D6E}" type="presParOf" srcId="{4421E24C-CBFA-4A4C-A966-FA3870EF9D7E}" destId="{83288766-4777-4B58-A2CE-A149204C4021}" srcOrd="2" destOrd="0" presId="urn:microsoft.com/office/officeart/2005/8/layout/pyramid2"/>
    <dgm:cxn modelId="{ED607C45-8E99-43F0-BEA8-3F4BCFB07818}" type="presParOf" srcId="{4421E24C-CBFA-4A4C-A966-FA3870EF9D7E}" destId="{D8898DE6-3E64-419F-BA7F-C1F6A7D4FBA6}" srcOrd="3" destOrd="0" presId="urn:microsoft.com/office/officeart/2005/8/layout/pyramid2"/>
    <dgm:cxn modelId="{C6EED5FE-51F9-4E66-BDBD-53E17FF9518E}" type="presParOf" srcId="{4421E24C-CBFA-4A4C-A966-FA3870EF9D7E}" destId="{DAB7B284-C1CE-4BF4-819C-C1FE542AC6D9}" srcOrd="4" destOrd="0" presId="urn:microsoft.com/office/officeart/2005/8/layout/pyramid2"/>
    <dgm:cxn modelId="{06C2E1B4-7660-4DA6-A426-2EAD2A581016}" type="presParOf" srcId="{4421E24C-CBFA-4A4C-A966-FA3870EF9D7E}" destId="{A0D0A0EC-C224-49C5-8921-857B38BE8715}"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40AF21-D999-47AC-91EB-A85F44CD1E2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171DA87-7CF7-4953-82C0-6F94F7EE57BE}">
      <dgm:prSet phldrT="[Text]" custT="1"/>
      <dgm:spPr/>
      <dgm:t>
        <a:bodyPr/>
        <a:lstStyle/>
        <a:p>
          <a:r>
            <a:rPr lang="en-US" sz="1800" b="1" dirty="0" smtClean="0">
              <a:solidFill>
                <a:schemeClr val="bg1"/>
              </a:solidFill>
            </a:rPr>
            <a:t>Shared Decision Making</a:t>
          </a:r>
          <a:endParaRPr lang="en-US" sz="1800" b="1" dirty="0">
            <a:solidFill>
              <a:schemeClr val="bg1"/>
            </a:solidFill>
          </a:endParaRPr>
        </a:p>
      </dgm:t>
    </dgm:pt>
    <dgm:pt modelId="{95C6BA4E-E770-48AF-80FD-86AF8C5F516F}" type="parTrans" cxnId="{8AC858B2-26F8-4884-A23C-55094242DD73}">
      <dgm:prSet/>
      <dgm:spPr/>
      <dgm:t>
        <a:bodyPr/>
        <a:lstStyle/>
        <a:p>
          <a:endParaRPr lang="en-US"/>
        </a:p>
      </dgm:t>
    </dgm:pt>
    <dgm:pt modelId="{7C09D349-430C-4EF8-A906-118F8199524E}" type="sibTrans" cxnId="{8AC858B2-26F8-4884-A23C-55094242DD73}">
      <dgm:prSet/>
      <dgm:spPr/>
      <dgm:t>
        <a:bodyPr/>
        <a:lstStyle/>
        <a:p>
          <a:endParaRPr lang="en-US" dirty="0"/>
        </a:p>
      </dgm:t>
    </dgm:pt>
    <dgm:pt modelId="{E60F232C-8FCE-4B36-B72D-DEE0282FF04B}">
      <dgm:prSet phldrT="[Text]" custT="1"/>
      <dgm:spPr/>
      <dgm:t>
        <a:bodyPr/>
        <a:lstStyle/>
        <a:p>
          <a:r>
            <a:rPr lang="en-US" sz="1800" b="1" dirty="0" smtClean="0">
              <a:solidFill>
                <a:schemeClr val="bg1"/>
              </a:solidFill>
            </a:rPr>
            <a:t>Coordinate Care</a:t>
          </a:r>
          <a:endParaRPr lang="en-US" sz="1800" b="1" dirty="0">
            <a:solidFill>
              <a:schemeClr val="bg1"/>
            </a:solidFill>
          </a:endParaRPr>
        </a:p>
      </dgm:t>
    </dgm:pt>
    <dgm:pt modelId="{DC0C6973-0C88-41E7-BCAF-D1715281F541}" type="parTrans" cxnId="{94CA4A82-3273-4A46-8833-12E01951A28D}">
      <dgm:prSet/>
      <dgm:spPr/>
      <dgm:t>
        <a:bodyPr/>
        <a:lstStyle/>
        <a:p>
          <a:endParaRPr lang="en-US"/>
        </a:p>
      </dgm:t>
    </dgm:pt>
    <dgm:pt modelId="{94CB2194-2B1F-4D0F-976E-1809E4BA852E}" type="sibTrans" cxnId="{94CA4A82-3273-4A46-8833-12E01951A28D}">
      <dgm:prSet/>
      <dgm:spPr/>
      <dgm:t>
        <a:bodyPr/>
        <a:lstStyle/>
        <a:p>
          <a:endParaRPr lang="en-US" dirty="0"/>
        </a:p>
      </dgm:t>
    </dgm:pt>
    <dgm:pt modelId="{E9B7CE1D-C484-4EC1-9D27-55EC30AE36D9}">
      <dgm:prSet phldrT="[Text]"/>
      <dgm:spPr/>
      <dgm:t>
        <a:bodyPr/>
        <a:lstStyle/>
        <a:p>
          <a:r>
            <a:rPr lang="en-US" b="1" dirty="0" smtClean="0">
              <a:solidFill>
                <a:schemeClr val="bg1"/>
              </a:solidFill>
            </a:rPr>
            <a:t>Intra-op Care</a:t>
          </a:r>
          <a:endParaRPr lang="en-US" b="1" dirty="0">
            <a:solidFill>
              <a:schemeClr val="bg1"/>
            </a:solidFill>
          </a:endParaRPr>
        </a:p>
      </dgm:t>
    </dgm:pt>
    <dgm:pt modelId="{C150EB31-F674-4A5C-8103-ED84640F1251}" type="parTrans" cxnId="{AD4E6955-03AF-4C67-8D29-DC222C645CAD}">
      <dgm:prSet/>
      <dgm:spPr/>
      <dgm:t>
        <a:bodyPr/>
        <a:lstStyle/>
        <a:p>
          <a:endParaRPr lang="en-US"/>
        </a:p>
      </dgm:t>
    </dgm:pt>
    <dgm:pt modelId="{863E31E1-B23C-44D5-BBDB-A805F34D3A45}" type="sibTrans" cxnId="{AD4E6955-03AF-4C67-8D29-DC222C645CAD}">
      <dgm:prSet/>
      <dgm:spPr/>
      <dgm:t>
        <a:bodyPr/>
        <a:lstStyle/>
        <a:p>
          <a:endParaRPr lang="en-US" dirty="0"/>
        </a:p>
      </dgm:t>
    </dgm:pt>
    <dgm:pt modelId="{CCA9CA03-D0EF-4227-84C3-5AF381032B31}">
      <dgm:prSet phldrT="[Text]"/>
      <dgm:spPr/>
      <dgm:t>
        <a:bodyPr/>
        <a:lstStyle/>
        <a:p>
          <a:r>
            <a:rPr lang="en-US" b="1" dirty="0" smtClean="0">
              <a:solidFill>
                <a:schemeClr val="bg1"/>
              </a:solidFill>
            </a:rPr>
            <a:t>Post-op Care</a:t>
          </a:r>
          <a:endParaRPr lang="en-US" b="1" dirty="0">
            <a:solidFill>
              <a:schemeClr val="bg1"/>
            </a:solidFill>
          </a:endParaRPr>
        </a:p>
      </dgm:t>
    </dgm:pt>
    <dgm:pt modelId="{76CB391E-00BB-4A8E-B4F0-01517293EA2F}" type="parTrans" cxnId="{477AC4D8-6484-48D3-B472-300DC2017962}">
      <dgm:prSet/>
      <dgm:spPr/>
      <dgm:t>
        <a:bodyPr/>
        <a:lstStyle/>
        <a:p>
          <a:endParaRPr lang="en-US"/>
        </a:p>
      </dgm:t>
    </dgm:pt>
    <dgm:pt modelId="{6384577B-22CF-4507-8420-FC27371835C2}" type="sibTrans" cxnId="{477AC4D8-6484-48D3-B472-300DC2017962}">
      <dgm:prSet/>
      <dgm:spPr/>
      <dgm:t>
        <a:bodyPr/>
        <a:lstStyle/>
        <a:p>
          <a:endParaRPr lang="en-US" dirty="0"/>
        </a:p>
      </dgm:t>
    </dgm:pt>
    <dgm:pt modelId="{FE7F440B-4FAD-462E-9021-2AACC638E122}">
      <dgm:prSet phldrT="[Text]" custT="1"/>
      <dgm:spPr/>
      <dgm:t>
        <a:bodyPr/>
        <a:lstStyle/>
        <a:p>
          <a:r>
            <a:rPr lang="en-US" sz="2000" b="1" dirty="0" smtClean="0">
              <a:solidFill>
                <a:schemeClr val="bg1"/>
              </a:solidFill>
            </a:rPr>
            <a:t>Discharge Planning</a:t>
          </a:r>
          <a:endParaRPr lang="en-US" sz="2000" b="1" dirty="0">
            <a:solidFill>
              <a:schemeClr val="bg1"/>
            </a:solidFill>
          </a:endParaRPr>
        </a:p>
      </dgm:t>
    </dgm:pt>
    <dgm:pt modelId="{B9186D65-7C2F-4AC5-B0D5-68DFF134E77F}" type="parTrans" cxnId="{C3381EE8-770D-44B4-9198-2031ED74E312}">
      <dgm:prSet/>
      <dgm:spPr/>
      <dgm:t>
        <a:bodyPr/>
        <a:lstStyle/>
        <a:p>
          <a:endParaRPr lang="en-US"/>
        </a:p>
      </dgm:t>
    </dgm:pt>
    <dgm:pt modelId="{663AA99D-303D-4459-B34C-8F59630E63E9}" type="sibTrans" cxnId="{C3381EE8-770D-44B4-9198-2031ED74E312}">
      <dgm:prSet/>
      <dgm:spPr/>
      <dgm:t>
        <a:bodyPr/>
        <a:lstStyle/>
        <a:p>
          <a:endParaRPr lang="en-US" dirty="0"/>
        </a:p>
      </dgm:t>
    </dgm:pt>
    <dgm:pt modelId="{778D3B40-D218-4636-8DF5-05B9218B5C00}" type="pres">
      <dgm:prSet presAssocID="{6F40AF21-D999-47AC-91EB-A85F44CD1E29}" presName="cycle" presStyleCnt="0">
        <dgm:presLayoutVars>
          <dgm:dir/>
          <dgm:resizeHandles val="exact"/>
        </dgm:presLayoutVars>
      </dgm:prSet>
      <dgm:spPr/>
      <dgm:t>
        <a:bodyPr/>
        <a:lstStyle/>
        <a:p>
          <a:endParaRPr lang="en-US"/>
        </a:p>
      </dgm:t>
    </dgm:pt>
    <dgm:pt modelId="{553F0772-785C-40A2-8436-7790EB38C155}" type="pres">
      <dgm:prSet presAssocID="{7171DA87-7CF7-4953-82C0-6F94F7EE57BE}" presName="node" presStyleLbl="node1" presStyleIdx="0" presStyleCnt="5">
        <dgm:presLayoutVars>
          <dgm:bulletEnabled val="1"/>
        </dgm:presLayoutVars>
      </dgm:prSet>
      <dgm:spPr/>
      <dgm:t>
        <a:bodyPr/>
        <a:lstStyle/>
        <a:p>
          <a:endParaRPr lang="en-US"/>
        </a:p>
      </dgm:t>
    </dgm:pt>
    <dgm:pt modelId="{A5288824-E019-4ABD-92A0-82E04A1D289B}" type="pres">
      <dgm:prSet presAssocID="{7C09D349-430C-4EF8-A906-118F8199524E}" presName="sibTrans" presStyleLbl="sibTrans2D1" presStyleIdx="0" presStyleCnt="5"/>
      <dgm:spPr/>
      <dgm:t>
        <a:bodyPr/>
        <a:lstStyle/>
        <a:p>
          <a:endParaRPr lang="en-US"/>
        </a:p>
      </dgm:t>
    </dgm:pt>
    <dgm:pt modelId="{FB0A4177-FD9B-4449-9B52-8C00E9A0022B}" type="pres">
      <dgm:prSet presAssocID="{7C09D349-430C-4EF8-A906-118F8199524E}" presName="connectorText" presStyleLbl="sibTrans2D1" presStyleIdx="0" presStyleCnt="5"/>
      <dgm:spPr/>
      <dgm:t>
        <a:bodyPr/>
        <a:lstStyle/>
        <a:p>
          <a:endParaRPr lang="en-US"/>
        </a:p>
      </dgm:t>
    </dgm:pt>
    <dgm:pt modelId="{87535694-22B5-4068-A14B-FEFF99EF9D7C}" type="pres">
      <dgm:prSet presAssocID="{E60F232C-8FCE-4B36-B72D-DEE0282FF04B}" presName="node" presStyleLbl="node1" presStyleIdx="1" presStyleCnt="5" custScaleX="134146">
        <dgm:presLayoutVars>
          <dgm:bulletEnabled val="1"/>
        </dgm:presLayoutVars>
      </dgm:prSet>
      <dgm:spPr/>
      <dgm:t>
        <a:bodyPr/>
        <a:lstStyle/>
        <a:p>
          <a:endParaRPr lang="en-US"/>
        </a:p>
      </dgm:t>
    </dgm:pt>
    <dgm:pt modelId="{09713BE9-7F41-4D81-96E9-2286E00D8C8C}" type="pres">
      <dgm:prSet presAssocID="{94CB2194-2B1F-4D0F-976E-1809E4BA852E}" presName="sibTrans" presStyleLbl="sibTrans2D1" presStyleIdx="1" presStyleCnt="5"/>
      <dgm:spPr/>
      <dgm:t>
        <a:bodyPr/>
        <a:lstStyle/>
        <a:p>
          <a:endParaRPr lang="en-US"/>
        </a:p>
      </dgm:t>
    </dgm:pt>
    <dgm:pt modelId="{2249887C-31A4-4D4E-91E0-F55779626F4A}" type="pres">
      <dgm:prSet presAssocID="{94CB2194-2B1F-4D0F-976E-1809E4BA852E}" presName="connectorText" presStyleLbl="sibTrans2D1" presStyleIdx="1" presStyleCnt="5"/>
      <dgm:spPr/>
      <dgm:t>
        <a:bodyPr/>
        <a:lstStyle/>
        <a:p>
          <a:endParaRPr lang="en-US"/>
        </a:p>
      </dgm:t>
    </dgm:pt>
    <dgm:pt modelId="{86AF088C-58DB-45BC-8CC8-B1084B550285}" type="pres">
      <dgm:prSet presAssocID="{E9B7CE1D-C484-4EC1-9D27-55EC30AE36D9}" presName="node" presStyleLbl="node1" presStyleIdx="2" presStyleCnt="5">
        <dgm:presLayoutVars>
          <dgm:bulletEnabled val="1"/>
        </dgm:presLayoutVars>
      </dgm:prSet>
      <dgm:spPr/>
      <dgm:t>
        <a:bodyPr/>
        <a:lstStyle/>
        <a:p>
          <a:endParaRPr lang="en-US"/>
        </a:p>
      </dgm:t>
    </dgm:pt>
    <dgm:pt modelId="{FF5306D3-490A-4076-8E17-245708366579}" type="pres">
      <dgm:prSet presAssocID="{863E31E1-B23C-44D5-BBDB-A805F34D3A45}" presName="sibTrans" presStyleLbl="sibTrans2D1" presStyleIdx="2" presStyleCnt="5"/>
      <dgm:spPr/>
      <dgm:t>
        <a:bodyPr/>
        <a:lstStyle/>
        <a:p>
          <a:endParaRPr lang="en-US"/>
        </a:p>
      </dgm:t>
    </dgm:pt>
    <dgm:pt modelId="{FE1F0E26-9A60-4FB7-ACBB-88E5944A83C9}" type="pres">
      <dgm:prSet presAssocID="{863E31E1-B23C-44D5-BBDB-A805F34D3A45}" presName="connectorText" presStyleLbl="sibTrans2D1" presStyleIdx="2" presStyleCnt="5"/>
      <dgm:spPr/>
      <dgm:t>
        <a:bodyPr/>
        <a:lstStyle/>
        <a:p>
          <a:endParaRPr lang="en-US"/>
        </a:p>
      </dgm:t>
    </dgm:pt>
    <dgm:pt modelId="{33271896-31B7-409F-9826-78B0B6D2C0C1}" type="pres">
      <dgm:prSet presAssocID="{CCA9CA03-D0EF-4227-84C3-5AF381032B31}" presName="node" presStyleLbl="node1" presStyleIdx="3" presStyleCnt="5">
        <dgm:presLayoutVars>
          <dgm:bulletEnabled val="1"/>
        </dgm:presLayoutVars>
      </dgm:prSet>
      <dgm:spPr/>
      <dgm:t>
        <a:bodyPr/>
        <a:lstStyle/>
        <a:p>
          <a:endParaRPr lang="en-US"/>
        </a:p>
      </dgm:t>
    </dgm:pt>
    <dgm:pt modelId="{BE2899D0-97AB-47C9-B6EE-06978D14D2FC}" type="pres">
      <dgm:prSet presAssocID="{6384577B-22CF-4507-8420-FC27371835C2}" presName="sibTrans" presStyleLbl="sibTrans2D1" presStyleIdx="3" presStyleCnt="5"/>
      <dgm:spPr/>
      <dgm:t>
        <a:bodyPr/>
        <a:lstStyle/>
        <a:p>
          <a:endParaRPr lang="en-US"/>
        </a:p>
      </dgm:t>
    </dgm:pt>
    <dgm:pt modelId="{763B0248-788C-408C-8C75-9724668373FB}" type="pres">
      <dgm:prSet presAssocID="{6384577B-22CF-4507-8420-FC27371835C2}" presName="connectorText" presStyleLbl="sibTrans2D1" presStyleIdx="3" presStyleCnt="5"/>
      <dgm:spPr/>
      <dgm:t>
        <a:bodyPr/>
        <a:lstStyle/>
        <a:p>
          <a:endParaRPr lang="en-US"/>
        </a:p>
      </dgm:t>
    </dgm:pt>
    <dgm:pt modelId="{3539E4FD-75F1-402A-AE45-E07F8C640FC9}" type="pres">
      <dgm:prSet presAssocID="{FE7F440B-4FAD-462E-9021-2AACC638E122}" presName="node" presStyleLbl="node1" presStyleIdx="4" presStyleCnt="5" custScaleX="137463">
        <dgm:presLayoutVars>
          <dgm:bulletEnabled val="1"/>
        </dgm:presLayoutVars>
      </dgm:prSet>
      <dgm:spPr/>
      <dgm:t>
        <a:bodyPr/>
        <a:lstStyle/>
        <a:p>
          <a:endParaRPr lang="en-US"/>
        </a:p>
      </dgm:t>
    </dgm:pt>
    <dgm:pt modelId="{EBAD5CCF-F1E5-4690-8D1F-A1A298666116}" type="pres">
      <dgm:prSet presAssocID="{663AA99D-303D-4459-B34C-8F59630E63E9}" presName="sibTrans" presStyleLbl="sibTrans2D1" presStyleIdx="4" presStyleCnt="5"/>
      <dgm:spPr/>
      <dgm:t>
        <a:bodyPr/>
        <a:lstStyle/>
        <a:p>
          <a:endParaRPr lang="en-US"/>
        </a:p>
      </dgm:t>
    </dgm:pt>
    <dgm:pt modelId="{40C79F72-8B0F-427A-ACE6-6738133717DA}" type="pres">
      <dgm:prSet presAssocID="{663AA99D-303D-4459-B34C-8F59630E63E9}" presName="connectorText" presStyleLbl="sibTrans2D1" presStyleIdx="4" presStyleCnt="5"/>
      <dgm:spPr/>
      <dgm:t>
        <a:bodyPr/>
        <a:lstStyle/>
        <a:p>
          <a:endParaRPr lang="en-US"/>
        </a:p>
      </dgm:t>
    </dgm:pt>
  </dgm:ptLst>
  <dgm:cxnLst>
    <dgm:cxn modelId="{6D3AB69E-6E31-4CE1-AD51-9CFCEADD9742}" type="presOf" srcId="{663AA99D-303D-4459-B34C-8F59630E63E9}" destId="{EBAD5CCF-F1E5-4690-8D1F-A1A298666116}" srcOrd="0" destOrd="0" presId="urn:microsoft.com/office/officeart/2005/8/layout/cycle2"/>
    <dgm:cxn modelId="{257F2E4D-816A-43D2-BB5A-E3484BE4F7BA}" type="presOf" srcId="{7C09D349-430C-4EF8-A906-118F8199524E}" destId="{FB0A4177-FD9B-4449-9B52-8C00E9A0022B}" srcOrd="1" destOrd="0" presId="urn:microsoft.com/office/officeart/2005/8/layout/cycle2"/>
    <dgm:cxn modelId="{477AC4D8-6484-48D3-B472-300DC2017962}" srcId="{6F40AF21-D999-47AC-91EB-A85F44CD1E29}" destId="{CCA9CA03-D0EF-4227-84C3-5AF381032B31}" srcOrd="3" destOrd="0" parTransId="{76CB391E-00BB-4A8E-B4F0-01517293EA2F}" sibTransId="{6384577B-22CF-4507-8420-FC27371835C2}"/>
    <dgm:cxn modelId="{7D7C8A8F-3F31-43DD-8D2C-C62DD2A937F1}" type="presOf" srcId="{7C09D349-430C-4EF8-A906-118F8199524E}" destId="{A5288824-E019-4ABD-92A0-82E04A1D289B}" srcOrd="0" destOrd="0" presId="urn:microsoft.com/office/officeart/2005/8/layout/cycle2"/>
    <dgm:cxn modelId="{0F6515A7-DBFC-491F-84FA-2B79E349453D}" type="presOf" srcId="{6384577B-22CF-4507-8420-FC27371835C2}" destId="{BE2899D0-97AB-47C9-B6EE-06978D14D2FC}" srcOrd="0" destOrd="0" presId="urn:microsoft.com/office/officeart/2005/8/layout/cycle2"/>
    <dgm:cxn modelId="{AD4E6955-03AF-4C67-8D29-DC222C645CAD}" srcId="{6F40AF21-D999-47AC-91EB-A85F44CD1E29}" destId="{E9B7CE1D-C484-4EC1-9D27-55EC30AE36D9}" srcOrd="2" destOrd="0" parTransId="{C150EB31-F674-4A5C-8103-ED84640F1251}" sibTransId="{863E31E1-B23C-44D5-BBDB-A805F34D3A45}"/>
    <dgm:cxn modelId="{8AC858B2-26F8-4884-A23C-55094242DD73}" srcId="{6F40AF21-D999-47AC-91EB-A85F44CD1E29}" destId="{7171DA87-7CF7-4953-82C0-6F94F7EE57BE}" srcOrd="0" destOrd="0" parTransId="{95C6BA4E-E770-48AF-80FD-86AF8C5F516F}" sibTransId="{7C09D349-430C-4EF8-A906-118F8199524E}"/>
    <dgm:cxn modelId="{D6580624-F309-45AB-A6F5-4E0E802A2D0B}" type="presOf" srcId="{6F40AF21-D999-47AC-91EB-A85F44CD1E29}" destId="{778D3B40-D218-4636-8DF5-05B9218B5C00}" srcOrd="0" destOrd="0" presId="urn:microsoft.com/office/officeart/2005/8/layout/cycle2"/>
    <dgm:cxn modelId="{C65CB613-F3D5-4022-8EFB-5F007E7EBE7E}" type="presOf" srcId="{7171DA87-7CF7-4953-82C0-6F94F7EE57BE}" destId="{553F0772-785C-40A2-8436-7790EB38C155}" srcOrd="0" destOrd="0" presId="urn:microsoft.com/office/officeart/2005/8/layout/cycle2"/>
    <dgm:cxn modelId="{0FEE1CB2-74DB-442E-8954-6E5459B50A03}" type="presOf" srcId="{E60F232C-8FCE-4B36-B72D-DEE0282FF04B}" destId="{87535694-22B5-4068-A14B-FEFF99EF9D7C}" srcOrd="0" destOrd="0" presId="urn:microsoft.com/office/officeart/2005/8/layout/cycle2"/>
    <dgm:cxn modelId="{55B0F3EF-0F7A-443E-A0BC-3F27054332CA}" type="presOf" srcId="{94CB2194-2B1F-4D0F-976E-1809E4BA852E}" destId="{09713BE9-7F41-4D81-96E9-2286E00D8C8C}" srcOrd="0" destOrd="0" presId="urn:microsoft.com/office/officeart/2005/8/layout/cycle2"/>
    <dgm:cxn modelId="{AC9A319F-C15E-46BE-B0A6-D0E76B45247C}" type="presOf" srcId="{CCA9CA03-D0EF-4227-84C3-5AF381032B31}" destId="{33271896-31B7-409F-9826-78B0B6D2C0C1}" srcOrd="0" destOrd="0" presId="urn:microsoft.com/office/officeart/2005/8/layout/cycle2"/>
    <dgm:cxn modelId="{79CA256E-ABCE-4E9D-A34C-E1ECF6A28A05}" type="presOf" srcId="{6384577B-22CF-4507-8420-FC27371835C2}" destId="{763B0248-788C-408C-8C75-9724668373FB}" srcOrd="1" destOrd="0" presId="urn:microsoft.com/office/officeart/2005/8/layout/cycle2"/>
    <dgm:cxn modelId="{94CA4A82-3273-4A46-8833-12E01951A28D}" srcId="{6F40AF21-D999-47AC-91EB-A85F44CD1E29}" destId="{E60F232C-8FCE-4B36-B72D-DEE0282FF04B}" srcOrd="1" destOrd="0" parTransId="{DC0C6973-0C88-41E7-BCAF-D1715281F541}" sibTransId="{94CB2194-2B1F-4D0F-976E-1809E4BA852E}"/>
    <dgm:cxn modelId="{C3381EE8-770D-44B4-9198-2031ED74E312}" srcId="{6F40AF21-D999-47AC-91EB-A85F44CD1E29}" destId="{FE7F440B-4FAD-462E-9021-2AACC638E122}" srcOrd="4" destOrd="0" parTransId="{B9186D65-7C2F-4AC5-B0D5-68DFF134E77F}" sibTransId="{663AA99D-303D-4459-B34C-8F59630E63E9}"/>
    <dgm:cxn modelId="{D6E19BBD-7A0D-4A2F-B20F-14C4BEBF2B5C}" type="presOf" srcId="{663AA99D-303D-4459-B34C-8F59630E63E9}" destId="{40C79F72-8B0F-427A-ACE6-6738133717DA}" srcOrd="1" destOrd="0" presId="urn:microsoft.com/office/officeart/2005/8/layout/cycle2"/>
    <dgm:cxn modelId="{8B4EDDB5-7238-49CB-8A7F-AD9A4509A67E}" type="presOf" srcId="{FE7F440B-4FAD-462E-9021-2AACC638E122}" destId="{3539E4FD-75F1-402A-AE45-E07F8C640FC9}" srcOrd="0" destOrd="0" presId="urn:microsoft.com/office/officeart/2005/8/layout/cycle2"/>
    <dgm:cxn modelId="{D28C782E-972A-490A-A4EC-916B694EE7BA}" type="presOf" srcId="{94CB2194-2B1F-4D0F-976E-1809E4BA852E}" destId="{2249887C-31A4-4D4E-91E0-F55779626F4A}" srcOrd="1" destOrd="0" presId="urn:microsoft.com/office/officeart/2005/8/layout/cycle2"/>
    <dgm:cxn modelId="{0E87ABB7-B111-429A-967E-D2D25AA4E4B4}" type="presOf" srcId="{863E31E1-B23C-44D5-BBDB-A805F34D3A45}" destId="{FF5306D3-490A-4076-8E17-245708366579}" srcOrd="0" destOrd="0" presId="urn:microsoft.com/office/officeart/2005/8/layout/cycle2"/>
    <dgm:cxn modelId="{1D9E5E61-57F6-4200-8546-88ED12D75D63}" type="presOf" srcId="{E9B7CE1D-C484-4EC1-9D27-55EC30AE36D9}" destId="{86AF088C-58DB-45BC-8CC8-B1084B550285}" srcOrd="0" destOrd="0" presId="urn:microsoft.com/office/officeart/2005/8/layout/cycle2"/>
    <dgm:cxn modelId="{F996B4A6-A320-4504-BD23-6702E2B28B4F}" type="presOf" srcId="{863E31E1-B23C-44D5-BBDB-A805F34D3A45}" destId="{FE1F0E26-9A60-4FB7-ACBB-88E5944A83C9}" srcOrd="1" destOrd="0" presId="urn:microsoft.com/office/officeart/2005/8/layout/cycle2"/>
    <dgm:cxn modelId="{1EFDB96F-4062-4C96-A897-DCB71C0869F7}" type="presParOf" srcId="{778D3B40-D218-4636-8DF5-05B9218B5C00}" destId="{553F0772-785C-40A2-8436-7790EB38C155}" srcOrd="0" destOrd="0" presId="urn:microsoft.com/office/officeart/2005/8/layout/cycle2"/>
    <dgm:cxn modelId="{9E58486B-EF51-4CBB-B374-BDFF79784B85}" type="presParOf" srcId="{778D3B40-D218-4636-8DF5-05B9218B5C00}" destId="{A5288824-E019-4ABD-92A0-82E04A1D289B}" srcOrd="1" destOrd="0" presId="urn:microsoft.com/office/officeart/2005/8/layout/cycle2"/>
    <dgm:cxn modelId="{6001CDF1-F52A-459E-A00E-F8DA7FBC40BA}" type="presParOf" srcId="{A5288824-E019-4ABD-92A0-82E04A1D289B}" destId="{FB0A4177-FD9B-4449-9B52-8C00E9A0022B}" srcOrd="0" destOrd="0" presId="urn:microsoft.com/office/officeart/2005/8/layout/cycle2"/>
    <dgm:cxn modelId="{DE5F2EDE-5DB6-474D-A717-A10FDF5251A5}" type="presParOf" srcId="{778D3B40-D218-4636-8DF5-05B9218B5C00}" destId="{87535694-22B5-4068-A14B-FEFF99EF9D7C}" srcOrd="2" destOrd="0" presId="urn:microsoft.com/office/officeart/2005/8/layout/cycle2"/>
    <dgm:cxn modelId="{E26CF890-D049-4759-A193-3AE5B27A48C8}" type="presParOf" srcId="{778D3B40-D218-4636-8DF5-05B9218B5C00}" destId="{09713BE9-7F41-4D81-96E9-2286E00D8C8C}" srcOrd="3" destOrd="0" presId="urn:microsoft.com/office/officeart/2005/8/layout/cycle2"/>
    <dgm:cxn modelId="{826FA370-EBFF-4B78-AFF0-4B375C11910F}" type="presParOf" srcId="{09713BE9-7F41-4D81-96E9-2286E00D8C8C}" destId="{2249887C-31A4-4D4E-91E0-F55779626F4A}" srcOrd="0" destOrd="0" presId="urn:microsoft.com/office/officeart/2005/8/layout/cycle2"/>
    <dgm:cxn modelId="{1C28F5EF-FC1A-4CF3-A722-C64F240CD51E}" type="presParOf" srcId="{778D3B40-D218-4636-8DF5-05B9218B5C00}" destId="{86AF088C-58DB-45BC-8CC8-B1084B550285}" srcOrd="4" destOrd="0" presId="urn:microsoft.com/office/officeart/2005/8/layout/cycle2"/>
    <dgm:cxn modelId="{6D96CA8A-A550-4DBE-8925-68FBB0F2E0E5}" type="presParOf" srcId="{778D3B40-D218-4636-8DF5-05B9218B5C00}" destId="{FF5306D3-490A-4076-8E17-245708366579}" srcOrd="5" destOrd="0" presId="urn:microsoft.com/office/officeart/2005/8/layout/cycle2"/>
    <dgm:cxn modelId="{959CCD72-4CF6-4D1B-908F-F2263BFEF69E}" type="presParOf" srcId="{FF5306D3-490A-4076-8E17-245708366579}" destId="{FE1F0E26-9A60-4FB7-ACBB-88E5944A83C9}" srcOrd="0" destOrd="0" presId="urn:microsoft.com/office/officeart/2005/8/layout/cycle2"/>
    <dgm:cxn modelId="{C8BB4211-77FE-4F3D-A0A3-B21731888DB1}" type="presParOf" srcId="{778D3B40-D218-4636-8DF5-05B9218B5C00}" destId="{33271896-31B7-409F-9826-78B0B6D2C0C1}" srcOrd="6" destOrd="0" presId="urn:microsoft.com/office/officeart/2005/8/layout/cycle2"/>
    <dgm:cxn modelId="{0920D4AA-2031-47A3-AF25-460A375BD2C5}" type="presParOf" srcId="{778D3B40-D218-4636-8DF5-05B9218B5C00}" destId="{BE2899D0-97AB-47C9-B6EE-06978D14D2FC}" srcOrd="7" destOrd="0" presId="urn:microsoft.com/office/officeart/2005/8/layout/cycle2"/>
    <dgm:cxn modelId="{A0D911AE-8742-402D-80FA-BA9724D7D956}" type="presParOf" srcId="{BE2899D0-97AB-47C9-B6EE-06978D14D2FC}" destId="{763B0248-788C-408C-8C75-9724668373FB}" srcOrd="0" destOrd="0" presId="urn:microsoft.com/office/officeart/2005/8/layout/cycle2"/>
    <dgm:cxn modelId="{09FD95C9-C909-4EDD-BDC6-7C82B310F1A2}" type="presParOf" srcId="{778D3B40-D218-4636-8DF5-05B9218B5C00}" destId="{3539E4FD-75F1-402A-AE45-E07F8C640FC9}" srcOrd="8" destOrd="0" presId="urn:microsoft.com/office/officeart/2005/8/layout/cycle2"/>
    <dgm:cxn modelId="{6FC3C489-FB24-4388-9FC9-256E5BCE2911}" type="presParOf" srcId="{778D3B40-D218-4636-8DF5-05B9218B5C00}" destId="{EBAD5CCF-F1E5-4690-8D1F-A1A298666116}" srcOrd="9" destOrd="0" presId="urn:microsoft.com/office/officeart/2005/8/layout/cycle2"/>
    <dgm:cxn modelId="{56024C42-9E68-4DD6-93F7-C5A860C4A6AC}" type="presParOf" srcId="{EBAD5CCF-F1E5-4690-8D1F-A1A298666116}" destId="{40C79F72-8B0F-427A-ACE6-6738133717DA}"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17FF29-9794-4C32-A3BC-94908F9EA19C}" type="doc">
      <dgm:prSet loTypeId="urn:microsoft.com/office/officeart/2005/8/layout/equation2" loCatId="process" qsTypeId="urn:microsoft.com/office/officeart/2005/8/quickstyle/simple1" qsCatId="simple" csTypeId="urn:microsoft.com/office/officeart/2005/8/colors/accent1_2" csCatId="accent1" phldr="1"/>
      <dgm:spPr/>
    </dgm:pt>
    <dgm:pt modelId="{816C4C34-A00D-48FA-A5EE-E576C3273F73}">
      <dgm:prSet phldrT="[Text]" custT="1"/>
      <dgm:spPr/>
      <dgm:t>
        <a:bodyPr/>
        <a:lstStyle/>
        <a:p>
          <a:r>
            <a:rPr lang="en-US" sz="2400" b="1" dirty="0" smtClean="0">
              <a:solidFill>
                <a:srgbClr val="000000"/>
              </a:solidFill>
            </a:rPr>
            <a:t>TEAM WORK</a:t>
          </a:r>
          <a:endParaRPr lang="en-US" sz="2400" b="1" dirty="0">
            <a:solidFill>
              <a:srgbClr val="000000"/>
            </a:solidFill>
          </a:endParaRPr>
        </a:p>
      </dgm:t>
    </dgm:pt>
    <dgm:pt modelId="{A0D611C7-9190-47CC-84B4-8D5DC0D14385}" type="parTrans" cxnId="{E81CC791-2E3C-442D-9F5F-CB1CA4490675}">
      <dgm:prSet/>
      <dgm:spPr/>
      <dgm:t>
        <a:bodyPr/>
        <a:lstStyle/>
        <a:p>
          <a:endParaRPr lang="en-US"/>
        </a:p>
      </dgm:t>
    </dgm:pt>
    <dgm:pt modelId="{770964F5-46C6-4F61-985A-E3B9985FA3CC}" type="sibTrans" cxnId="{E81CC791-2E3C-442D-9F5F-CB1CA4490675}">
      <dgm:prSet/>
      <dgm:spPr>
        <a:solidFill>
          <a:schemeClr val="tx1"/>
        </a:solidFill>
      </dgm:spPr>
      <dgm:t>
        <a:bodyPr/>
        <a:lstStyle/>
        <a:p>
          <a:endParaRPr lang="en-US" dirty="0"/>
        </a:p>
      </dgm:t>
    </dgm:pt>
    <dgm:pt modelId="{2C529F3C-2CFA-436C-B58B-A917E1367D8B}">
      <dgm:prSet phldrT="[Text]" custT="1"/>
      <dgm:spPr/>
      <dgm:t>
        <a:bodyPr/>
        <a:lstStyle/>
        <a:p>
          <a:r>
            <a:rPr lang="en-US" sz="2000" b="1" dirty="0" smtClean="0">
              <a:solidFill>
                <a:srgbClr val="000000"/>
              </a:solidFill>
            </a:rPr>
            <a:t>RESPECT</a:t>
          </a:r>
          <a:endParaRPr lang="en-US" sz="2000" b="1" dirty="0">
            <a:solidFill>
              <a:srgbClr val="000000"/>
            </a:solidFill>
          </a:endParaRPr>
        </a:p>
      </dgm:t>
    </dgm:pt>
    <dgm:pt modelId="{7CCE788B-DAA8-44D2-ACD9-7DB607BD7B7B}" type="parTrans" cxnId="{12647CB9-6BFA-438F-B8EF-4C7A577CCB4E}">
      <dgm:prSet/>
      <dgm:spPr/>
      <dgm:t>
        <a:bodyPr/>
        <a:lstStyle/>
        <a:p>
          <a:endParaRPr lang="en-US"/>
        </a:p>
      </dgm:t>
    </dgm:pt>
    <dgm:pt modelId="{D43C0D1A-8DA9-4CAB-A395-F8DD03DCB8ED}" type="sibTrans" cxnId="{12647CB9-6BFA-438F-B8EF-4C7A577CCB4E}">
      <dgm:prSet/>
      <dgm:spPr>
        <a:solidFill>
          <a:srgbClr val="000000"/>
        </a:solidFill>
      </dgm:spPr>
      <dgm:t>
        <a:bodyPr/>
        <a:lstStyle/>
        <a:p>
          <a:endParaRPr lang="en-US" dirty="0"/>
        </a:p>
      </dgm:t>
    </dgm:pt>
    <dgm:pt modelId="{99A5DCE9-A64D-4B10-B29B-CB9E8B1AADC2}">
      <dgm:prSet phldrT="[Text]"/>
      <dgm:spPr>
        <a:solidFill>
          <a:srgbClr val="00B050"/>
        </a:solidFill>
      </dgm:spPr>
      <dgm:t>
        <a:bodyPr/>
        <a:lstStyle/>
        <a:p>
          <a:r>
            <a:rPr lang="en-US" b="1" dirty="0" smtClean="0">
              <a:solidFill>
                <a:srgbClr val="000000"/>
              </a:solidFill>
            </a:rPr>
            <a:t>SUCCESS</a:t>
          </a:r>
          <a:endParaRPr lang="en-US" b="1" dirty="0">
            <a:solidFill>
              <a:srgbClr val="000000"/>
            </a:solidFill>
          </a:endParaRPr>
        </a:p>
      </dgm:t>
    </dgm:pt>
    <dgm:pt modelId="{596AB6D3-37B4-4BB1-98B2-62880392B369}" type="parTrans" cxnId="{E0624F4E-FD85-45EC-8C32-B79A42385441}">
      <dgm:prSet/>
      <dgm:spPr/>
      <dgm:t>
        <a:bodyPr/>
        <a:lstStyle/>
        <a:p>
          <a:endParaRPr lang="en-US"/>
        </a:p>
      </dgm:t>
    </dgm:pt>
    <dgm:pt modelId="{06869549-A688-4CA7-BD93-A30701DB8237}" type="sibTrans" cxnId="{E0624F4E-FD85-45EC-8C32-B79A42385441}">
      <dgm:prSet/>
      <dgm:spPr/>
      <dgm:t>
        <a:bodyPr/>
        <a:lstStyle/>
        <a:p>
          <a:endParaRPr lang="en-US"/>
        </a:p>
      </dgm:t>
    </dgm:pt>
    <dgm:pt modelId="{2838E98D-9175-42EA-865E-BB4C1B8E0D64}" type="pres">
      <dgm:prSet presAssocID="{D317FF29-9794-4C32-A3BC-94908F9EA19C}" presName="Name0" presStyleCnt="0">
        <dgm:presLayoutVars>
          <dgm:dir/>
          <dgm:resizeHandles val="exact"/>
        </dgm:presLayoutVars>
      </dgm:prSet>
      <dgm:spPr/>
    </dgm:pt>
    <dgm:pt modelId="{9E83D1B8-0DDE-45BD-8004-0DC775B876AD}" type="pres">
      <dgm:prSet presAssocID="{D317FF29-9794-4C32-A3BC-94908F9EA19C}" presName="vNodes" presStyleCnt="0"/>
      <dgm:spPr/>
    </dgm:pt>
    <dgm:pt modelId="{C9BCFB6A-C8A9-4515-9782-0299F280D26B}" type="pres">
      <dgm:prSet presAssocID="{816C4C34-A00D-48FA-A5EE-E576C3273F73}" presName="node" presStyleLbl="node1" presStyleIdx="0" presStyleCnt="3">
        <dgm:presLayoutVars>
          <dgm:bulletEnabled val="1"/>
        </dgm:presLayoutVars>
      </dgm:prSet>
      <dgm:spPr/>
      <dgm:t>
        <a:bodyPr/>
        <a:lstStyle/>
        <a:p>
          <a:endParaRPr lang="en-US"/>
        </a:p>
      </dgm:t>
    </dgm:pt>
    <dgm:pt modelId="{41E55D15-A342-4FFE-9F1A-BD384526CE69}" type="pres">
      <dgm:prSet presAssocID="{770964F5-46C6-4F61-985A-E3B9985FA3CC}" presName="spacerT" presStyleCnt="0"/>
      <dgm:spPr/>
    </dgm:pt>
    <dgm:pt modelId="{047BCE57-3E99-4DCA-A7AF-B5A29179C515}" type="pres">
      <dgm:prSet presAssocID="{770964F5-46C6-4F61-985A-E3B9985FA3CC}" presName="sibTrans" presStyleLbl="sibTrans2D1" presStyleIdx="0" presStyleCnt="2"/>
      <dgm:spPr/>
      <dgm:t>
        <a:bodyPr/>
        <a:lstStyle/>
        <a:p>
          <a:endParaRPr lang="en-US"/>
        </a:p>
      </dgm:t>
    </dgm:pt>
    <dgm:pt modelId="{79B9E024-9F3F-43AE-87D8-81949DE06A90}" type="pres">
      <dgm:prSet presAssocID="{770964F5-46C6-4F61-985A-E3B9985FA3CC}" presName="spacerB" presStyleCnt="0"/>
      <dgm:spPr/>
    </dgm:pt>
    <dgm:pt modelId="{1541B985-50E6-4353-AECB-86CC06A1C8C5}" type="pres">
      <dgm:prSet presAssocID="{2C529F3C-2CFA-436C-B58B-A917E1367D8B}" presName="node" presStyleLbl="node1" presStyleIdx="1" presStyleCnt="3" custLinFactNeighborX="-160" custLinFactNeighborY="15164">
        <dgm:presLayoutVars>
          <dgm:bulletEnabled val="1"/>
        </dgm:presLayoutVars>
      </dgm:prSet>
      <dgm:spPr/>
      <dgm:t>
        <a:bodyPr/>
        <a:lstStyle/>
        <a:p>
          <a:endParaRPr lang="en-US"/>
        </a:p>
      </dgm:t>
    </dgm:pt>
    <dgm:pt modelId="{4024CC61-2D2F-4AFE-B98B-758ACC035EC0}" type="pres">
      <dgm:prSet presAssocID="{D317FF29-9794-4C32-A3BC-94908F9EA19C}" presName="sibTransLast" presStyleLbl="sibTrans2D1" presStyleIdx="1" presStyleCnt="2"/>
      <dgm:spPr/>
      <dgm:t>
        <a:bodyPr/>
        <a:lstStyle/>
        <a:p>
          <a:endParaRPr lang="en-US"/>
        </a:p>
      </dgm:t>
    </dgm:pt>
    <dgm:pt modelId="{3FC6ADA5-322D-4580-B2CF-C5817534C151}" type="pres">
      <dgm:prSet presAssocID="{D317FF29-9794-4C32-A3BC-94908F9EA19C}" presName="connectorText" presStyleLbl="sibTrans2D1" presStyleIdx="1" presStyleCnt="2"/>
      <dgm:spPr/>
      <dgm:t>
        <a:bodyPr/>
        <a:lstStyle/>
        <a:p>
          <a:endParaRPr lang="en-US"/>
        </a:p>
      </dgm:t>
    </dgm:pt>
    <dgm:pt modelId="{B0FF642A-5B5C-435A-9E69-C56D505D9886}" type="pres">
      <dgm:prSet presAssocID="{D317FF29-9794-4C32-A3BC-94908F9EA19C}" presName="lastNode" presStyleLbl="node1" presStyleIdx="2" presStyleCnt="3">
        <dgm:presLayoutVars>
          <dgm:bulletEnabled val="1"/>
        </dgm:presLayoutVars>
      </dgm:prSet>
      <dgm:spPr/>
      <dgm:t>
        <a:bodyPr/>
        <a:lstStyle/>
        <a:p>
          <a:endParaRPr lang="en-US"/>
        </a:p>
      </dgm:t>
    </dgm:pt>
  </dgm:ptLst>
  <dgm:cxnLst>
    <dgm:cxn modelId="{E0624F4E-FD85-45EC-8C32-B79A42385441}" srcId="{D317FF29-9794-4C32-A3BC-94908F9EA19C}" destId="{99A5DCE9-A64D-4B10-B29B-CB9E8B1AADC2}" srcOrd="2" destOrd="0" parTransId="{596AB6D3-37B4-4BB1-98B2-62880392B369}" sibTransId="{06869549-A688-4CA7-BD93-A30701DB8237}"/>
    <dgm:cxn modelId="{9A76C779-0D64-46F0-8C9A-9A4D866AFA0A}" type="presOf" srcId="{2C529F3C-2CFA-436C-B58B-A917E1367D8B}" destId="{1541B985-50E6-4353-AECB-86CC06A1C8C5}" srcOrd="0" destOrd="0" presId="urn:microsoft.com/office/officeart/2005/8/layout/equation2"/>
    <dgm:cxn modelId="{3F7C8019-99CF-4F1D-96FF-1F319646B9D7}" type="presOf" srcId="{D317FF29-9794-4C32-A3BC-94908F9EA19C}" destId="{2838E98D-9175-42EA-865E-BB4C1B8E0D64}" srcOrd="0" destOrd="0" presId="urn:microsoft.com/office/officeart/2005/8/layout/equation2"/>
    <dgm:cxn modelId="{00E5010C-4CBE-412C-BE97-A071DA702336}" type="presOf" srcId="{99A5DCE9-A64D-4B10-B29B-CB9E8B1AADC2}" destId="{B0FF642A-5B5C-435A-9E69-C56D505D9886}" srcOrd="0" destOrd="0" presId="urn:microsoft.com/office/officeart/2005/8/layout/equation2"/>
    <dgm:cxn modelId="{FD3D619D-0A2F-412E-B3DA-44382630AAA9}" type="presOf" srcId="{816C4C34-A00D-48FA-A5EE-E576C3273F73}" destId="{C9BCFB6A-C8A9-4515-9782-0299F280D26B}" srcOrd="0" destOrd="0" presId="urn:microsoft.com/office/officeart/2005/8/layout/equation2"/>
    <dgm:cxn modelId="{12647CB9-6BFA-438F-B8EF-4C7A577CCB4E}" srcId="{D317FF29-9794-4C32-A3BC-94908F9EA19C}" destId="{2C529F3C-2CFA-436C-B58B-A917E1367D8B}" srcOrd="1" destOrd="0" parTransId="{7CCE788B-DAA8-44D2-ACD9-7DB607BD7B7B}" sibTransId="{D43C0D1A-8DA9-4CAB-A395-F8DD03DCB8ED}"/>
    <dgm:cxn modelId="{E81CC791-2E3C-442D-9F5F-CB1CA4490675}" srcId="{D317FF29-9794-4C32-A3BC-94908F9EA19C}" destId="{816C4C34-A00D-48FA-A5EE-E576C3273F73}" srcOrd="0" destOrd="0" parTransId="{A0D611C7-9190-47CC-84B4-8D5DC0D14385}" sibTransId="{770964F5-46C6-4F61-985A-E3B9985FA3CC}"/>
    <dgm:cxn modelId="{30C3E2DB-F7D7-4769-9D19-C177A6A88FE8}" type="presOf" srcId="{D43C0D1A-8DA9-4CAB-A395-F8DD03DCB8ED}" destId="{4024CC61-2D2F-4AFE-B98B-758ACC035EC0}" srcOrd="0" destOrd="0" presId="urn:microsoft.com/office/officeart/2005/8/layout/equation2"/>
    <dgm:cxn modelId="{E6BDBA25-4646-40C8-AC11-A81753416806}" type="presOf" srcId="{D43C0D1A-8DA9-4CAB-A395-F8DD03DCB8ED}" destId="{3FC6ADA5-322D-4580-B2CF-C5817534C151}" srcOrd="1" destOrd="0" presId="urn:microsoft.com/office/officeart/2005/8/layout/equation2"/>
    <dgm:cxn modelId="{1C656CA9-CECA-498C-A24E-9B02FC8B1BA6}" type="presOf" srcId="{770964F5-46C6-4F61-985A-E3B9985FA3CC}" destId="{047BCE57-3E99-4DCA-A7AF-B5A29179C515}" srcOrd="0" destOrd="0" presId="urn:microsoft.com/office/officeart/2005/8/layout/equation2"/>
    <dgm:cxn modelId="{F93AB5F1-317F-4104-9C3B-6D791CE03710}" type="presParOf" srcId="{2838E98D-9175-42EA-865E-BB4C1B8E0D64}" destId="{9E83D1B8-0DDE-45BD-8004-0DC775B876AD}" srcOrd="0" destOrd="0" presId="urn:microsoft.com/office/officeart/2005/8/layout/equation2"/>
    <dgm:cxn modelId="{1A03A0B4-F360-4F7D-B072-4E9B4E43523A}" type="presParOf" srcId="{9E83D1B8-0DDE-45BD-8004-0DC775B876AD}" destId="{C9BCFB6A-C8A9-4515-9782-0299F280D26B}" srcOrd="0" destOrd="0" presId="urn:microsoft.com/office/officeart/2005/8/layout/equation2"/>
    <dgm:cxn modelId="{84E7C889-D3F7-44D4-A317-F3D97705C362}" type="presParOf" srcId="{9E83D1B8-0DDE-45BD-8004-0DC775B876AD}" destId="{41E55D15-A342-4FFE-9F1A-BD384526CE69}" srcOrd="1" destOrd="0" presId="urn:microsoft.com/office/officeart/2005/8/layout/equation2"/>
    <dgm:cxn modelId="{345AC39B-5FFB-4088-875D-939416B5DF70}" type="presParOf" srcId="{9E83D1B8-0DDE-45BD-8004-0DC775B876AD}" destId="{047BCE57-3E99-4DCA-A7AF-B5A29179C515}" srcOrd="2" destOrd="0" presId="urn:microsoft.com/office/officeart/2005/8/layout/equation2"/>
    <dgm:cxn modelId="{1F35B918-B00E-4F9A-B3E4-7E117F82BD2B}" type="presParOf" srcId="{9E83D1B8-0DDE-45BD-8004-0DC775B876AD}" destId="{79B9E024-9F3F-43AE-87D8-81949DE06A90}" srcOrd="3" destOrd="0" presId="urn:microsoft.com/office/officeart/2005/8/layout/equation2"/>
    <dgm:cxn modelId="{CD792387-B7E9-45C6-8DCE-1E567C91C2C8}" type="presParOf" srcId="{9E83D1B8-0DDE-45BD-8004-0DC775B876AD}" destId="{1541B985-50E6-4353-AECB-86CC06A1C8C5}" srcOrd="4" destOrd="0" presId="urn:microsoft.com/office/officeart/2005/8/layout/equation2"/>
    <dgm:cxn modelId="{7C576D5A-6E18-4605-A2C5-23504E53018F}" type="presParOf" srcId="{2838E98D-9175-42EA-865E-BB4C1B8E0D64}" destId="{4024CC61-2D2F-4AFE-B98B-758ACC035EC0}" srcOrd="1" destOrd="0" presId="urn:microsoft.com/office/officeart/2005/8/layout/equation2"/>
    <dgm:cxn modelId="{A9E66A97-0444-48CE-90B6-C14B15B3F3C6}" type="presParOf" srcId="{4024CC61-2D2F-4AFE-B98B-758ACC035EC0}" destId="{3FC6ADA5-322D-4580-B2CF-C5817534C151}" srcOrd="0" destOrd="0" presId="urn:microsoft.com/office/officeart/2005/8/layout/equation2"/>
    <dgm:cxn modelId="{C9573E52-EB5D-4ADE-8B26-1F0F33D6AEFD}" type="presParOf" srcId="{2838E98D-9175-42EA-865E-BB4C1B8E0D64}" destId="{B0FF642A-5B5C-435A-9E69-C56D505D9886}"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2D6CC83-7F30-46CE-A91B-D189FC2C26C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F892AAB7-F402-4569-A9B5-DA113D5C76CC}">
      <dgm:prSet phldrT="[Text]" custT="1"/>
      <dgm:spPr>
        <a:solidFill>
          <a:schemeClr val="tx2">
            <a:lumMod val="20000"/>
            <a:lumOff val="80000"/>
          </a:schemeClr>
        </a:solidFill>
        <a:ln>
          <a:solidFill>
            <a:srgbClr val="0033CC"/>
          </a:solidFill>
        </a:ln>
      </dgm:spPr>
      <dgm:t>
        <a:bodyPr/>
        <a:lstStyle/>
        <a:p>
          <a:r>
            <a:rPr lang="en-US" sz="1400" b="1" dirty="0" smtClean="0">
              <a:solidFill>
                <a:srgbClr val="FF0000"/>
              </a:solidFill>
            </a:rPr>
            <a:t>Pre-Op Team</a:t>
          </a:r>
        </a:p>
        <a:p>
          <a:r>
            <a:rPr lang="en-US" sz="1000" dirty="0" smtClean="0">
              <a:solidFill>
                <a:srgbClr val="000000"/>
              </a:solidFill>
            </a:rPr>
            <a:t>Leads: </a:t>
          </a:r>
          <a:r>
            <a:rPr lang="en-US" sz="1000" dirty="0" err="1" smtClean="0">
              <a:solidFill>
                <a:srgbClr val="000000"/>
              </a:solidFill>
            </a:rPr>
            <a:t>Theofilis</a:t>
          </a:r>
          <a:r>
            <a:rPr lang="en-US" sz="1000" dirty="0" smtClean="0">
              <a:solidFill>
                <a:srgbClr val="000000"/>
              </a:solidFill>
            </a:rPr>
            <a:t> </a:t>
          </a:r>
          <a:r>
            <a:rPr lang="en-US" sz="1000" dirty="0" err="1" smtClean="0">
              <a:solidFill>
                <a:srgbClr val="000000"/>
              </a:solidFill>
            </a:rPr>
            <a:t>Matheos</a:t>
          </a:r>
          <a:r>
            <a:rPr lang="en-US" sz="1000" dirty="0" smtClean="0">
              <a:solidFill>
                <a:srgbClr val="000000"/>
              </a:solidFill>
            </a:rPr>
            <a:t>, Alexander Berry</a:t>
          </a:r>
        </a:p>
        <a:p>
          <a:r>
            <a:rPr lang="en-US" sz="1000" dirty="0" smtClean="0">
              <a:solidFill>
                <a:srgbClr val="000000"/>
              </a:solidFill>
            </a:rPr>
            <a:t>Suzanne Ashton</a:t>
          </a:r>
        </a:p>
        <a:p>
          <a:r>
            <a:rPr lang="en-US" sz="1000" dirty="0" smtClean="0">
              <a:solidFill>
                <a:srgbClr val="000000"/>
              </a:solidFill>
            </a:rPr>
            <a:t>Jane Baron</a:t>
          </a:r>
        </a:p>
        <a:p>
          <a:r>
            <a:rPr lang="en-US" sz="1000" dirty="0" err="1" smtClean="0">
              <a:solidFill>
                <a:srgbClr val="000000"/>
              </a:solidFill>
            </a:rPr>
            <a:t>Alok</a:t>
          </a:r>
          <a:r>
            <a:rPr lang="en-US" sz="1000" dirty="0" smtClean="0">
              <a:solidFill>
                <a:srgbClr val="000000"/>
              </a:solidFill>
            </a:rPr>
            <a:t> </a:t>
          </a:r>
          <a:r>
            <a:rPr lang="en-US" sz="1000" dirty="0" err="1" smtClean="0">
              <a:solidFill>
                <a:srgbClr val="000000"/>
              </a:solidFill>
            </a:rPr>
            <a:t>Kapoor</a:t>
          </a:r>
          <a:endParaRPr lang="en-US" sz="1000" dirty="0" smtClean="0">
            <a:solidFill>
              <a:srgbClr val="000000"/>
            </a:solidFill>
          </a:endParaRPr>
        </a:p>
        <a:p>
          <a:r>
            <a:rPr lang="en-US" sz="1000" dirty="0" smtClean="0">
              <a:solidFill>
                <a:srgbClr val="000000"/>
              </a:solidFill>
            </a:rPr>
            <a:t>Melinda </a:t>
          </a:r>
          <a:r>
            <a:rPr lang="en-US" sz="1000" dirty="0" err="1" smtClean="0">
              <a:solidFill>
                <a:srgbClr val="000000"/>
              </a:solidFill>
            </a:rPr>
            <a:t>Miville</a:t>
          </a:r>
          <a:endParaRPr lang="en-US" sz="1000" dirty="0" smtClean="0">
            <a:solidFill>
              <a:srgbClr val="000000"/>
            </a:solidFill>
          </a:endParaRPr>
        </a:p>
        <a:p>
          <a:r>
            <a:rPr lang="en-US" sz="1000" dirty="0" smtClean="0">
              <a:solidFill>
                <a:srgbClr val="000000"/>
              </a:solidFill>
            </a:rPr>
            <a:t>Barbara Steadman</a:t>
          </a:r>
        </a:p>
        <a:p>
          <a:endParaRPr lang="en-US" sz="1000" dirty="0"/>
        </a:p>
      </dgm:t>
    </dgm:pt>
    <dgm:pt modelId="{9BFC9A84-1EAE-4228-BF7A-7C600E92ABCC}" type="parTrans" cxnId="{EE8BDB5B-073A-49DA-A84D-8700AC42253B}">
      <dgm:prSet/>
      <dgm:spPr/>
      <dgm:t>
        <a:bodyPr/>
        <a:lstStyle/>
        <a:p>
          <a:endParaRPr lang="en-US"/>
        </a:p>
      </dgm:t>
    </dgm:pt>
    <dgm:pt modelId="{188396A4-F0BB-4448-8FB8-5A8A01F6251C}" type="sibTrans" cxnId="{EE8BDB5B-073A-49DA-A84D-8700AC42253B}">
      <dgm:prSet/>
      <dgm:spPr/>
      <dgm:t>
        <a:bodyPr/>
        <a:lstStyle/>
        <a:p>
          <a:endParaRPr lang="en-US"/>
        </a:p>
      </dgm:t>
    </dgm:pt>
    <dgm:pt modelId="{D05C5E01-4E93-41B2-99FE-8A52BCEE454C}">
      <dgm:prSet phldrT="[Text]" custT="1"/>
      <dgm:spPr>
        <a:solidFill>
          <a:srgbClr val="C6D9F1"/>
        </a:solidFill>
        <a:ln>
          <a:solidFill>
            <a:srgbClr val="0033CC"/>
          </a:solidFill>
        </a:ln>
      </dgm:spPr>
      <dgm:t>
        <a:bodyPr/>
        <a:lstStyle/>
        <a:p>
          <a:r>
            <a:rPr lang="en-US" sz="1400" b="1" dirty="0" smtClean="0">
              <a:solidFill>
                <a:srgbClr val="FF0000"/>
              </a:solidFill>
            </a:rPr>
            <a:t>Intra-Op Team</a:t>
          </a:r>
        </a:p>
        <a:p>
          <a:r>
            <a:rPr lang="en-US" sz="1000" dirty="0" smtClean="0">
              <a:solidFill>
                <a:srgbClr val="000000"/>
              </a:solidFill>
            </a:rPr>
            <a:t>Leads: Mitchell </a:t>
          </a:r>
          <a:r>
            <a:rPr lang="en-US" sz="1000" dirty="0" err="1" smtClean="0">
              <a:solidFill>
                <a:srgbClr val="000000"/>
              </a:solidFill>
            </a:rPr>
            <a:t>Sokkoloff</a:t>
          </a:r>
          <a:r>
            <a:rPr lang="en-US" sz="1000" dirty="0" smtClean="0">
              <a:solidFill>
                <a:srgbClr val="000000"/>
              </a:solidFill>
            </a:rPr>
            <a:t>, </a:t>
          </a:r>
          <a:r>
            <a:rPr lang="en-US" sz="1000" dirty="0" err="1" smtClean="0">
              <a:solidFill>
                <a:srgbClr val="000000"/>
              </a:solidFill>
            </a:rPr>
            <a:t>Maksim</a:t>
          </a:r>
          <a:r>
            <a:rPr lang="en-US" sz="1000" dirty="0" smtClean="0">
              <a:solidFill>
                <a:srgbClr val="000000"/>
              </a:solidFill>
            </a:rPr>
            <a:t> </a:t>
          </a:r>
          <a:r>
            <a:rPr lang="en-US" sz="1000" dirty="0" err="1" smtClean="0">
              <a:solidFill>
                <a:srgbClr val="000000"/>
              </a:solidFill>
            </a:rPr>
            <a:t>Zayaruzny</a:t>
          </a:r>
          <a:r>
            <a:rPr lang="en-US" sz="1000" dirty="0" smtClean="0">
              <a:solidFill>
                <a:srgbClr val="000000"/>
              </a:solidFill>
            </a:rPr>
            <a:t>, Joann </a:t>
          </a:r>
          <a:r>
            <a:rPr lang="en-US" sz="1000" dirty="0" err="1" smtClean="0">
              <a:solidFill>
                <a:srgbClr val="000000"/>
              </a:solidFill>
            </a:rPr>
            <a:t>Geslak</a:t>
          </a:r>
          <a:endParaRPr lang="en-US" sz="1000" dirty="0" smtClean="0">
            <a:solidFill>
              <a:srgbClr val="000000"/>
            </a:solidFill>
          </a:endParaRPr>
        </a:p>
        <a:p>
          <a:r>
            <a:rPr lang="en-US" sz="1000" dirty="0" smtClean="0">
              <a:solidFill>
                <a:srgbClr val="000000"/>
              </a:solidFill>
            </a:rPr>
            <a:t>Antonio Aponte</a:t>
          </a:r>
        </a:p>
        <a:p>
          <a:r>
            <a:rPr lang="en-US" sz="1000" dirty="0" smtClean="0">
              <a:solidFill>
                <a:srgbClr val="000000"/>
              </a:solidFill>
            </a:rPr>
            <a:t>Kathleen Barber</a:t>
          </a:r>
        </a:p>
        <a:p>
          <a:r>
            <a:rPr lang="en-US" sz="1000" dirty="0" smtClean="0">
              <a:solidFill>
                <a:srgbClr val="000000"/>
              </a:solidFill>
            </a:rPr>
            <a:t>Pamela Benton</a:t>
          </a:r>
        </a:p>
        <a:p>
          <a:r>
            <a:rPr lang="en-US" sz="1000" dirty="0" smtClean="0">
              <a:solidFill>
                <a:srgbClr val="000000"/>
              </a:solidFill>
            </a:rPr>
            <a:t>Pam Haggerty</a:t>
          </a:r>
        </a:p>
        <a:p>
          <a:r>
            <a:rPr lang="en-US" sz="1000" dirty="0" smtClean="0">
              <a:solidFill>
                <a:srgbClr val="000000"/>
              </a:solidFill>
            </a:rPr>
            <a:t>John Jepson</a:t>
          </a:r>
        </a:p>
        <a:p>
          <a:r>
            <a:rPr lang="en-US" sz="1000" dirty="0" smtClean="0">
              <a:solidFill>
                <a:srgbClr val="000000"/>
              </a:solidFill>
            </a:rPr>
            <a:t>Pat </a:t>
          </a:r>
          <a:r>
            <a:rPr lang="en-US" sz="1000" dirty="0" err="1" smtClean="0">
              <a:solidFill>
                <a:srgbClr val="000000"/>
              </a:solidFill>
            </a:rPr>
            <a:t>Kusz</a:t>
          </a:r>
          <a:endParaRPr lang="en-US" sz="1000" dirty="0" smtClean="0">
            <a:solidFill>
              <a:srgbClr val="000000"/>
            </a:solidFill>
          </a:endParaRPr>
        </a:p>
        <a:p>
          <a:r>
            <a:rPr lang="en-US" sz="1000" dirty="0" smtClean="0">
              <a:solidFill>
                <a:srgbClr val="000000"/>
              </a:solidFill>
            </a:rPr>
            <a:t>Michael </a:t>
          </a:r>
          <a:r>
            <a:rPr lang="en-US" sz="1000" dirty="0" err="1" smtClean="0">
              <a:solidFill>
                <a:srgbClr val="000000"/>
              </a:solidFill>
            </a:rPr>
            <a:t>Puim</a:t>
          </a:r>
          <a:endParaRPr lang="en-US" sz="1000" dirty="0" smtClean="0">
            <a:solidFill>
              <a:srgbClr val="000000"/>
            </a:solidFill>
          </a:endParaRPr>
        </a:p>
        <a:p>
          <a:r>
            <a:rPr lang="en-US" sz="1000" dirty="0" smtClean="0">
              <a:solidFill>
                <a:srgbClr val="000000"/>
              </a:solidFill>
            </a:rPr>
            <a:t>Devein </a:t>
          </a:r>
          <a:r>
            <a:rPr lang="en-US" sz="1000" dirty="0" err="1" smtClean="0">
              <a:solidFill>
                <a:srgbClr val="000000"/>
              </a:solidFill>
            </a:rPr>
            <a:t>Walmsley</a:t>
          </a:r>
          <a:endParaRPr lang="en-US" sz="1000" dirty="0">
            <a:solidFill>
              <a:srgbClr val="000000"/>
            </a:solidFill>
          </a:endParaRPr>
        </a:p>
      </dgm:t>
    </dgm:pt>
    <dgm:pt modelId="{079C85FF-A964-431B-8154-59D5C1E73383}" type="parTrans" cxnId="{348F75D5-7243-48D5-8486-8DAED9E52936}">
      <dgm:prSet/>
      <dgm:spPr/>
      <dgm:t>
        <a:bodyPr/>
        <a:lstStyle/>
        <a:p>
          <a:endParaRPr lang="en-US"/>
        </a:p>
      </dgm:t>
    </dgm:pt>
    <dgm:pt modelId="{F03EA1A5-F438-4C8E-9218-D5C8E3C45F66}" type="sibTrans" cxnId="{348F75D5-7243-48D5-8486-8DAED9E52936}">
      <dgm:prSet/>
      <dgm:spPr/>
      <dgm:t>
        <a:bodyPr/>
        <a:lstStyle/>
        <a:p>
          <a:endParaRPr lang="en-US"/>
        </a:p>
      </dgm:t>
    </dgm:pt>
    <dgm:pt modelId="{00F83824-9184-4D43-A33D-D2584E78CBD0}">
      <dgm:prSet phldrT="[Text]" custT="1"/>
      <dgm:spPr>
        <a:solidFill>
          <a:srgbClr val="C6D9F1"/>
        </a:solidFill>
        <a:ln>
          <a:solidFill>
            <a:srgbClr val="0033CC"/>
          </a:solidFill>
        </a:ln>
      </dgm:spPr>
      <dgm:t>
        <a:bodyPr/>
        <a:lstStyle/>
        <a:p>
          <a:r>
            <a:rPr lang="en-US" sz="1400" b="1" dirty="0" smtClean="0">
              <a:solidFill>
                <a:srgbClr val="FF0000"/>
              </a:solidFill>
            </a:rPr>
            <a:t>Post-Op Team</a:t>
          </a:r>
        </a:p>
        <a:p>
          <a:r>
            <a:rPr lang="en-US" sz="1000" dirty="0" smtClean="0">
              <a:solidFill>
                <a:srgbClr val="000000"/>
              </a:solidFill>
            </a:rPr>
            <a:t>Leads: Jennifer Yates, </a:t>
          </a:r>
          <a:r>
            <a:rPr lang="en-US" sz="1000" dirty="0" err="1" smtClean="0">
              <a:solidFill>
                <a:srgbClr val="000000"/>
              </a:solidFill>
            </a:rPr>
            <a:t>Khaldoun</a:t>
          </a:r>
          <a:r>
            <a:rPr lang="en-US" sz="1000" dirty="0" smtClean="0">
              <a:solidFill>
                <a:srgbClr val="000000"/>
              </a:solidFill>
            </a:rPr>
            <a:t> </a:t>
          </a:r>
          <a:r>
            <a:rPr lang="en-US" sz="1000" dirty="0" err="1" smtClean="0">
              <a:solidFill>
                <a:srgbClr val="000000"/>
              </a:solidFill>
            </a:rPr>
            <a:t>Faris</a:t>
          </a:r>
          <a:endParaRPr lang="en-US" sz="1000" dirty="0" smtClean="0">
            <a:solidFill>
              <a:srgbClr val="000000"/>
            </a:solidFill>
          </a:endParaRPr>
        </a:p>
        <a:p>
          <a:r>
            <a:rPr lang="en-US" sz="1000" dirty="0" smtClean="0">
              <a:solidFill>
                <a:srgbClr val="000000"/>
              </a:solidFill>
            </a:rPr>
            <a:t>Gus </a:t>
          </a:r>
          <a:r>
            <a:rPr lang="en-US" sz="1000" dirty="0" err="1" smtClean="0">
              <a:solidFill>
                <a:srgbClr val="000000"/>
              </a:solidFill>
            </a:rPr>
            <a:t>Angaramo</a:t>
          </a:r>
          <a:endParaRPr lang="en-US" sz="1000" dirty="0" smtClean="0">
            <a:solidFill>
              <a:srgbClr val="000000"/>
            </a:solidFill>
          </a:endParaRPr>
        </a:p>
        <a:p>
          <a:r>
            <a:rPr lang="en-US" sz="1000" dirty="0" smtClean="0">
              <a:solidFill>
                <a:srgbClr val="000000"/>
              </a:solidFill>
            </a:rPr>
            <a:t>Lauren </a:t>
          </a:r>
          <a:r>
            <a:rPr lang="en-US" sz="1000" dirty="0" err="1" smtClean="0">
              <a:solidFill>
                <a:srgbClr val="000000"/>
              </a:solidFill>
            </a:rPr>
            <a:t>Bersey</a:t>
          </a:r>
          <a:endParaRPr lang="en-US" sz="1000" dirty="0" smtClean="0">
            <a:solidFill>
              <a:srgbClr val="000000"/>
            </a:solidFill>
          </a:endParaRPr>
        </a:p>
        <a:p>
          <a:r>
            <a:rPr lang="en-US" sz="1000" dirty="0" smtClean="0">
              <a:solidFill>
                <a:srgbClr val="000000"/>
              </a:solidFill>
            </a:rPr>
            <a:t>Wendy </a:t>
          </a:r>
          <a:r>
            <a:rPr lang="en-US" sz="1000" dirty="0" err="1" smtClean="0">
              <a:solidFill>
                <a:srgbClr val="000000"/>
              </a:solidFill>
            </a:rPr>
            <a:t>Hodgerney</a:t>
          </a:r>
          <a:endParaRPr lang="en-US" sz="1000" dirty="0" smtClean="0">
            <a:solidFill>
              <a:srgbClr val="000000"/>
            </a:solidFill>
          </a:endParaRPr>
        </a:p>
        <a:p>
          <a:r>
            <a:rPr lang="en-US" sz="1000" dirty="0" err="1" smtClean="0">
              <a:solidFill>
                <a:srgbClr val="000000"/>
              </a:solidFill>
            </a:rPr>
            <a:t>Johhny</a:t>
          </a:r>
          <a:r>
            <a:rPr lang="en-US" sz="1000" dirty="0" smtClean="0">
              <a:solidFill>
                <a:srgbClr val="000000"/>
              </a:solidFill>
            </a:rPr>
            <a:t> </a:t>
          </a:r>
          <a:r>
            <a:rPr lang="en-US" sz="1000" dirty="0" err="1" smtClean="0">
              <a:solidFill>
                <a:srgbClr val="000000"/>
              </a:solidFill>
            </a:rPr>
            <a:t>Isenberger</a:t>
          </a:r>
          <a:endParaRPr lang="en-US" sz="1000" dirty="0" smtClean="0">
            <a:solidFill>
              <a:srgbClr val="000000"/>
            </a:solidFill>
          </a:endParaRPr>
        </a:p>
        <a:p>
          <a:r>
            <a:rPr lang="en-US" sz="1000" dirty="0" smtClean="0">
              <a:solidFill>
                <a:srgbClr val="000000"/>
              </a:solidFill>
            </a:rPr>
            <a:t>Jenna </a:t>
          </a:r>
          <a:r>
            <a:rPr lang="en-US" sz="1000" dirty="0" err="1" smtClean="0">
              <a:solidFill>
                <a:srgbClr val="000000"/>
              </a:solidFill>
            </a:rPr>
            <a:t>L’Herueux</a:t>
          </a:r>
          <a:endParaRPr lang="en-US" sz="1000" dirty="0" smtClean="0">
            <a:solidFill>
              <a:srgbClr val="000000"/>
            </a:solidFill>
          </a:endParaRPr>
        </a:p>
        <a:p>
          <a:r>
            <a:rPr lang="en-US" sz="1000" dirty="0" smtClean="0">
              <a:solidFill>
                <a:srgbClr val="000000"/>
              </a:solidFill>
            </a:rPr>
            <a:t>Erin </a:t>
          </a:r>
          <a:r>
            <a:rPr lang="en-US" sz="1000" dirty="0" err="1" smtClean="0">
              <a:solidFill>
                <a:srgbClr val="000000"/>
              </a:solidFill>
            </a:rPr>
            <a:t>Legier</a:t>
          </a:r>
          <a:endParaRPr lang="en-US" sz="1000" dirty="0" smtClean="0">
            <a:solidFill>
              <a:srgbClr val="000000"/>
            </a:solidFill>
          </a:endParaRPr>
        </a:p>
        <a:p>
          <a:r>
            <a:rPr lang="en-US" sz="1000" dirty="0" smtClean="0">
              <a:solidFill>
                <a:srgbClr val="000000"/>
              </a:solidFill>
            </a:rPr>
            <a:t>Christopher St. </a:t>
          </a:r>
          <a:r>
            <a:rPr lang="en-US" sz="1000" dirty="0" err="1" smtClean="0">
              <a:solidFill>
                <a:srgbClr val="000000"/>
              </a:solidFill>
            </a:rPr>
            <a:t>Amand</a:t>
          </a:r>
          <a:endParaRPr lang="en-US" sz="1000" dirty="0" smtClean="0">
            <a:solidFill>
              <a:srgbClr val="000000"/>
            </a:solidFill>
          </a:endParaRPr>
        </a:p>
        <a:p>
          <a:endParaRPr lang="en-US" sz="1000" dirty="0"/>
        </a:p>
      </dgm:t>
    </dgm:pt>
    <dgm:pt modelId="{C3C3F541-15EE-4B6A-9D09-1E839DAF055A}" type="parTrans" cxnId="{86AAC5E7-BB8A-4551-A7D6-6130D6BCDE8B}">
      <dgm:prSet/>
      <dgm:spPr/>
      <dgm:t>
        <a:bodyPr/>
        <a:lstStyle/>
        <a:p>
          <a:endParaRPr lang="en-US"/>
        </a:p>
      </dgm:t>
    </dgm:pt>
    <dgm:pt modelId="{E5BC2B1B-770B-4E78-9B63-67E2B53FCC63}" type="sibTrans" cxnId="{86AAC5E7-BB8A-4551-A7D6-6130D6BCDE8B}">
      <dgm:prSet/>
      <dgm:spPr/>
      <dgm:t>
        <a:bodyPr/>
        <a:lstStyle/>
        <a:p>
          <a:endParaRPr lang="en-US"/>
        </a:p>
      </dgm:t>
    </dgm:pt>
    <dgm:pt modelId="{52770F10-4CCF-41B9-AEC6-5505A6C7BAE0}">
      <dgm:prSet phldrT="[Text]" custT="1"/>
      <dgm:spPr>
        <a:solidFill>
          <a:srgbClr val="C6D9F1"/>
        </a:solidFill>
        <a:ln>
          <a:solidFill>
            <a:srgbClr val="0033CC"/>
          </a:solidFill>
        </a:ln>
      </dgm:spPr>
      <dgm:t>
        <a:bodyPr/>
        <a:lstStyle/>
        <a:p>
          <a:r>
            <a:rPr lang="en-US" sz="1400" b="1" dirty="0" smtClean="0">
              <a:solidFill>
                <a:srgbClr val="FF0000"/>
              </a:solidFill>
            </a:rPr>
            <a:t>Post Discharge Team</a:t>
          </a:r>
        </a:p>
        <a:p>
          <a:r>
            <a:rPr lang="en-US" sz="1000" dirty="0" smtClean="0">
              <a:solidFill>
                <a:srgbClr val="000000"/>
              </a:solidFill>
            </a:rPr>
            <a:t>Leads: </a:t>
          </a:r>
          <a:r>
            <a:rPr lang="en-US" sz="1000" dirty="0" err="1" smtClean="0">
              <a:solidFill>
                <a:srgbClr val="000000"/>
              </a:solidFill>
            </a:rPr>
            <a:t>Manilo</a:t>
          </a:r>
          <a:r>
            <a:rPr lang="en-US" sz="1000" dirty="0" smtClean="0">
              <a:solidFill>
                <a:srgbClr val="000000"/>
              </a:solidFill>
            </a:rPr>
            <a:t> Grant, Tess </a:t>
          </a:r>
          <a:r>
            <a:rPr lang="en-US" sz="1000" dirty="0" err="1" smtClean="0">
              <a:solidFill>
                <a:srgbClr val="000000"/>
              </a:solidFill>
            </a:rPr>
            <a:t>Gessler</a:t>
          </a:r>
          <a:endParaRPr lang="en-US" sz="1000" dirty="0" smtClean="0">
            <a:solidFill>
              <a:srgbClr val="000000"/>
            </a:solidFill>
          </a:endParaRPr>
        </a:p>
        <a:p>
          <a:r>
            <a:rPr lang="en-US" sz="1000" dirty="0" smtClean="0">
              <a:solidFill>
                <a:srgbClr val="000000"/>
              </a:solidFill>
            </a:rPr>
            <a:t>Deborah </a:t>
          </a:r>
          <a:r>
            <a:rPr lang="en-US" sz="1000" dirty="0" err="1" smtClean="0">
              <a:solidFill>
                <a:srgbClr val="000000"/>
              </a:solidFill>
            </a:rPr>
            <a:t>Caneen</a:t>
          </a:r>
          <a:endParaRPr lang="en-US" sz="1000" dirty="0" smtClean="0">
            <a:solidFill>
              <a:srgbClr val="000000"/>
            </a:solidFill>
          </a:endParaRPr>
        </a:p>
        <a:p>
          <a:r>
            <a:rPr lang="en-US" sz="1000" dirty="0" smtClean="0">
              <a:solidFill>
                <a:srgbClr val="000000"/>
              </a:solidFill>
            </a:rPr>
            <a:t>Christine </a:t>
          </a:r>
          <a:r>
            <a:rPr lang="en-US" sz="1000" dirty="0" err="1" smtClean="0">
              <a:solidFill>
                <a:srgbClr val="000000"/>
              </a:solidFill>
            </a:rPr>
            <a:t>Coulomobe</a:t>
          </a:r>
          <a:endParaRPr lang="en-US" sz="1000" dirty="0" smtClean="0">
            <a:solidFill>
              <a:srgbClr val="000000"/>
            </a:solidFill>
          </a:endParaRPr>
        </a:p>
        <a:p>
          <a:r>
            <a:rPr lang="en-US" sz="1000" dirty="0" smtClean="0">
              <a:solidFill>
                <a:srgbClr val="000000"/>
              </a:solidFill>
            </a:rPr>
            <a:t>Craig Lilly</a:t>
          </a:r>
        </a:p>
        <a:p>
          <a:r>
            <a:rPr lang="en-US" sz="1000" dirty="0" err="1" smtClean="0">
              <a:solidFill>
                <a:srgbClr val="000000"/>
              </a:solidFill>
            </a:rPr>
            <a:t>Maija</a:t>
          </a:r>
          <a:r>
            <a:rPr lang="en-US" sz="1000" dirty="0" smtClean="0">
              <a:solidFill>
                <a:srgbClr val="000000"/>
              </a:solidFill>
            </a:rPr>
            <a:t> Sumner</a:t>
          </a:r>
          <a:endParaRPr lang="en-US" sz="1000" dirty="0">
            <a:solidFill>
              <a:srgbClr val="000000"/>
            </a:solidFill>
          </a:endParaRPr>
        </a:p>
      </dgm:t>
    </dgm:pt>
    <dgm:pt modelId="{52A8931D-21A5-4D9B-8B1D-327D026DCEAC}" type="parTrans" cxnId="{6ED0B853-BDB5-4783-B975-337ADA5006F1}">
      <dgm:prSet/>
      <dgm:spPr/>
      <dgm:t>
        <a:bodyPr/>
        <a:lstStyle/>
        <a:p>
          <a:endParaRPr lang="en-US"/>
        </a:p>
      </dgm:t>
    </dgm:pt>
    <dgm:pt modelId="{DB0A9974-7567-4340-ABD9-93A8F525679A}" type="sibTrans" cxnId="{6ED0B853-BDB5-4783-B975-337ADA5006F1}">
      <dgm:prSet/>
      <dgm:spPr/>
      <dgm:t>
        <a:bodyPr/>
        <a:lstStyle/>
        <a:p>
          <a:endParaRPr lang="en-US"/>
        </a:p>
      </dgm:t>
    </dgm:pt>
    <dgm:pt modelId="{3A7EA66D-E357-4847-AF0A-510370B1AA2A}">
      <dgm:prSet phldrT="[Text]" custT="1"/>
      <dgm:spPr>
        <a:solidFill>
          <a:srgbClr val="C6D9F1"/>
        </a:solidFill>
        <a:ln>
          <a:solidFill>
            <a:srgbClr val="0033CC"/>
          </a:solidFill>
        </a:ln>
      </dgm:spPr>
      <dgm:t>
        <a:bodyPr/>
        <a:lstStyle/>
        <a:p>
          <a:endParaRPr lang="en-US" sz="1000" dirty="0" smtClean="0"/>
        </a:p>
        <a:p>
          <a:r>
            <a:rPr lang="en-US" sz="1400" b="1" dirty="0" smtClean="0">
              <a:solidFill>
                <a:srgbClr val="FF0000"/>
              </a:solidFill>
            </a:rPr>
            <a:t>Quality and Safety Outcomes</a:t>
          </a:r>
        </a:p>
        <a:p>
          <a:r>
            <a:rPr lang="en-US" sz="1000" dirty="0" smtClean="0">
              <a:solidFill>
                <a:srgbClr val="000000"/>
              </a:solidFill>
            </a:rPr>
            <a:t>Leads: </a:t>
          </a:r>
          <a:r>
            <a:rPr lang="en-US" sz="1000" dirty="0" err="1" smtClean="0">
              <a:solidFill>
                <a:srgbClr val="000000"/>
              </a:solidFill>
            </a:rPr>
            <a:t>Shubjeet</a:t>
          </a:r>
          <a:r>
            <a:rPr lang="en-US" sz="1000" dirty="0" smtClean="0">
              <a:solidFill>
                <a:srgbClr val="000000"/>
              </a:solidFill>
            </a:rPr>
            <a:t> </a:t>
          </a:r>
          <a:r>
            <a:rPr lang="en-US" sz="1000" dirty="0" err="1" smtClean="0">
              <a:solidFill>
                <a:srgbClr val="000000"/>
              </a:solidFill>
            </a:rPr>
            <a:t>Kaur</a:t>
          </a:r>
          <a:r>
            <a:rPr lang="en-US" sz="1000" dirty="0" smtClean="0">
              <a:solidFill>
                <a:srgbClr val="000000"/>
              </a:solidFill>
            </a:rPr>
            <a:t>, Stephen Heard, Mitchell </a:t>
          </a:r>
          <a:r>
            <a:rPr lang="en-US" sz="1000" dirty="0" err="1" smtClean="0">
              <a:solidFill>
                <a:srgbClr val="000000"/>
              </a:solidFill>
            </a:rPr>
            <a:t>Sokoloff</a:t>
          </a:r>
          <a:endParaRPr lang="en-US" sz="1000" dirty="0" smtClean="0">
            <a:solidFill>
              <a:srgbClr val="000000"/>
            </a:solidFill>
          </a:endParaRPr>
        </a:p>
        <a:p>
          <a:r>
            <a:rPr lang="en-US" sz="1000" dirty="0" err="1" smtClean="0">
              <a:solidFill>
                <a:srgbClr val="000000"/>
              </a:solidFill>
            </a:rPr>
            <a:t>Jerone</a:t>
          </a:r>
          <a:r>
            <a:rPr lang="en-US" sz="1000" dirty="0" smtClean="0">
              <a:solidFill>
                <a:srgbClr val="000000"/>
              </a:solidFill>
            </a:rPr>
            <a:t> Allison</a:t>
          </a:r>
        </a:p>
        <a:p>
          <a:r>
            <a:rPr lang="en-US" sz="1000" dirty="0" err="1" smtClean="0">
              <a:solidFill>
                <a:srgbClr val="000000"/>
              </a:solidFill>
            </a:rPr>
            <a:t>Shrayn</a:t>
          </a:r>
          <a:r>
            <a:rPr lang="en-US" sz="1000" dirty="0" smtClean="0">
              <a:solidFill>
                <a:srgbClr val="000000"/>
              </a:solidFill>
            </a:rPr>
            <a:t> </a:t>
          </a:r>
          <a:r>
            <a:rPr lang="en-US" sz="1000" dirty="0" err="1" smtClean="0">
              <a:solidFill>
                <a:srgbClr val="000000"/>
              </a:solidFill>
            </a:rPr>
            <a:t>DeMango</a:t>
          </a:r>
          <a:endParaRPr lang="en-US" sz="1000" dirty="0" smtClean="0">
            <a:solidFill>
              <a:srgbClr val="000000"/>
            </a:solidFill>
          </a:endParaRPr>
        </a:p>
        <a:p>
          <a:r>
            <a:rPr lang="en-US" sz="1000" dirty="0" err="1" smtClean="0">
              <a:solidFill>
                <a:srgbClr val="000000"/>
              </a:solidFill>
            </a:rPr>
            <a:t>Khaldoun</a:t>
          </a:r>
          <a:r>
            <a:rPr lang="en-US" sz="1000" dirty="0" smtClean="0">
              <a:solidFill>
                <a:srgbClr val="000000"/>
              </a:solidFill>
            </a:rPr>
            <a:t> </a:t>
          </a:r>
          <a:r>
            <a:rPr lang="en-US" sz="1000" dirty="0" err="1" smtClean="0">
              <a:solidFill>
                <a:srgbClr val="000000"/>
              </a:solidFill>
            </a:rPr>
            <a:t>Faris</a:t>
          </a:r>
          <a:r>
            <a:rPr lang="en-US" sz="1000" dirty="0" smtClean="0">
              <a:solidFill>
                <a:srgbClr val="000000"/>
              </a:solidFill>
            </a:rPr>
            <a:t>, </a:t>
          </a:r>
        </a:p>
        <a:p>
          <a:r>
            <a:rPr lang="en-US" sz="1000" dirty="0" smtClean="0">
              <a:solidFill>
                <a:srgbClr val="000000"/>
              </a:solidFill>
            </a:rPr>
            <a:t>Ellen </a:t>
          </a:r>
          <a:r>
            <a:rPr lang="en-US" sz="1000" dirty="0" err="1" smtClean="0">
              <a:solidFill>
                <a:srgbClr val="000000"/>
              </a:solidFill>
            </a:rPr>
            <a:t>Felkel</a:t>
          </a:r>
          <a:r>
            <a:rPr lang="en-US" sz="1000" dirty="0" smtClean="0">
              <a:solidFill>
                <a:srgbClr val="000000"/>
              </a:solidFill>
            </a:rPr>
            <a:t>-Brennan</a:t>
          </a:r>
        </a:p>
        <a:p>
          <a:r>
            <a:rPr lang="en-US" sz="1000" dirty="0" err="1" smtClean="0">
              <a:solidFill>
                <a:srgbClr val="000000"/>
              </a:solidFill>
            </a:rPr>
            <a:t>Alok</a:t>
          </a:r>
          <a:r>
            <a:rPr lang="en-US" sz="1000" dirty="0" smtClean="0">
              <a:solidFill>
                <a:srgbClr val="000000"/>
              </a:solidFill>
            </a:rPr>
            <a:t> </a:t>
          </a:r>
          <a:r>
            <a:rPr lang="en-US" sz="1000" dirty="0" err="1" smtClean="0">
              <a:solidFill>
                <a:srgbClr val="000000"/>
              </a:solidFill>
            </a:rPr>
            <a:t>Kapoor</a:t>
          </a:r>
          <a:endParaRPr lang="en-US" sz="1000" dirty="0" smtClean="0">
            <a:solidFill>
              <a:srgbClr val="000000"/>
            </a:solidFill>
          </a:endParaRPr>
        </a:p>
        <a:p>
          <a:r>
            <a:rPr lang="en-US" sz="1000" dirty="0" smtClean="0">
              <a:solidFill>
                <a:srgbClr val="000000"/>
              </a:solidFill>
            </a:rPr>
            <a:t>Mary Naples</a:t>
          </a:r>
        </a:p>
        <a:p>
          <a:r>
            <a:rPr lang="en-US" sz="1000" dirty="0" smtClean="0">
              <a:solidFill>
                <a:srgbClr val="000000"/>
              </a:solidFill>
            </a:rPr>
            <a:t>Lori Pelletier</a:t>
          </a:r>
        </a:p>
        <a:p>
          <a:r>
            <a:rPr lang="en-US" sz="1000" dirty="0" smtClean="0">
              <a:solidFill>
                <a:srgbClr val="000000"/>
              </a:solidFill>
            </a:rPr>
            <a:t>Lauren Russell</a:t>
          </a:r>
        </a:p>
        <a:p>
          <a:r>
            <a:rPr lang="en-US" sz="1000" dirty="0" smtClean="0">
              <a:solidFill>
                <a:srgbClr val="000000"/>
              </a:solidFill>
            </a:rPr>
            <a:t>Matthias </a:t>
          </a:r>
          <a:r>
            <a:rPr lang="en-US" sz="1000" dirty="0" err="1" smtClean="0">
              <a:solidFill>
                <a:srgbClr val="000000"/>
              </a:solidFill>
            </a:rPr>
            <a:t>Walz</a:t>
          </a:r>
          <a:endParaRPr lang="en-US" sz="1000" dirty="0" smtClean="0">
            <a:solidFill>
              <a:srgbClr val="000000"/>
            </a:solidFill>
          </a:endParaRPr>
        </a:p>
        <a:p>
          <a:r>
            <a:rPr lang="en-US" sz="1000" dirty="0" smtClean="0">
              <a:solidFill>
                <a:srgbClr val="000000"/>
              </a:solidFill>
            </a:rPr>
            <a:t>Kathleen Whyte</a:t>
          </a:r>
        </a:p>
        <a:p>
          <a:endParaRPr lang="en-US" sz="1000" dirty="0"/>
        </a:p>
      </dgm:t>
    </dgm:pt>
    <dgm:pt modelId="{E284BD13-6B0F-48DE-B7A8-062DB78E48CE}" type="parTrans" cxnId="{4D9B8C7B-F7FC-4FBE-B733-DDB20972B23E}">
      <dgm:prSet/>
      <dgm:spPr/>
      <dgm:t>
        <a:bodyPr/>
        <a:lstStyle/>
        <a:p>
          <a:endParaRPr lang="en-US"/>
        </a:p>
      </dgm:t>
    </dgm:pt>
    <dgm:pt modelId="{1EC23B0D-9DF8-4477-A95E-7FF4D5C6A304}" type="sibTrans" cxnId="{4D9B8C7B-F7FC-4FBE-B733-DDB20972B23E}">
      <dgm:prSet/>
      <dgm:spPr/>
      <dgm:t>
        <a:bodyPr/>
        <a:lstStyle/>
        <a:p>
          <a:endParaRPr lang="en-US"/>
        </a:p>
      </dgm:t>
    </dgm:pt>
    <dgm:pt modelId="{6DEF622C-C87E-4CEF-B478-78D67D47D5E3}" type="pres">
      <dgm:prSet presAssocID="{B2D6CC83-7F30-46CE-A91B-D189FC2C26CB}" presName="diagram" presStyleCnt="0">
        <dgm:presLayoutVars>
          <dgm:dir/>
          <dgm:resizeHandles val="exact"/>
        </dgm:presLayoutVars>
      </dgm:prSet>
      <dgm:spPr/>
      <dgm:t>
        <a:bodyPr/>
        <a:lstStyle/>
        <a:p>
          <a:endParaRPr lang="en-US"/>
        </a:p>
      </dgm:t>
    </dgm:pt>
    <dgm:pt modelId="{C24BD7FD-50E5-4F0E-9A7B-56D1D969115E}" type="pres">
      <dgm:prSet presAssocID="{F892AAB7-F402-4569-A9B5-DA113D5C76CC}" presName="node" presStyleLbl="node1" presStyleIdx="0" presStyleCnt="5" custScaleY="150000" custLinFactNeighborY="-14815">
        <dgm:presLayoutVars>
          <dgm:bulletEnabled val="1"/>
        </dgm:presLayoutVars>
      </dgm:prSet>
      <dgm:spPr/>
      <dgm:t>
        <a:bodyPr/>
        <a:lstStyle/>
        <a:p>
          <a:endParaRPr lang="en-US"/>
        </a:p>
      </dgm:t>
    </dgm:pt>
    <dgm:pt modelId="{99778E41-4F18-41C6-9518-B2B0C8C99BA7}" type="pres">
      <dgm:prSet presAssocID="{188396A4-F0BB-4448-8FB8-5A8A01F6251C}" presName="sibTrans" presStyleCnt="0"/>
      <dgm:spPr/>
    </dgm:pt>
    <dgm:pt modelId="{EFB31CA7-6C79-4CEA-8AD0-724B37BFF34E}" type="pres">
      <dgm:prSet presAssocID="{D05C5E01-4E93-41B2-99FE-8A52BCEE454C}" presName="node" presStyleLbl="node1" presStyleIdx="1" presStyleCnt="5" custScaleY="151955" custLinFactNeighborX="-370" custLinFactNeighborY="-18776">
        <dgm:presLayoutVars>
          <dgm:bulletEnabled val="1"/>
        </dgm:presLayoutVars>
      </dgm:prSet>
      <dgm:spPr/>
      <dgm:t>
        <a:bodyPr/>
        <a:lstStyle/>
        <a:p>
          <a:endParaRPr lang="en-US"/>
        </a:p>
      </dgm:t>
    </dgm:pt>
    <dgm:pt modelId="{FD1598C6-32EA-4153-82B7-194246B46523}" type="pres">
      <dgm:prSet presAssocID="{F03EA1A5-F438-4C8E-9218-D5C8E3C45F66}" presName="sibTrans" presStyleCnt="0"/>
      <dgm:spPr/>
    </dgm:pt>
    <dgm:pt modelId="{773EA7C8-9B33-4935-A9D2-45BF7CE1D5E9}" type="pres">
      <dgm:prSet presAssocID="{00F83824-9184-4D43-A33D-D2584E78CBD0}" presName="node" presStyleLbl="node1" presStyleIdx="2" presStyleCnt="5" custScaleY="151955" custLinFactNeighborX="-741" custLinFactNeighborY="-18776">
        <dgm:presLayoutVars>
          <dgm:bulletEnabled val="1"/>
        </dgm:presLayoutVars>
      </dgm:prSet>
      <dgm:spPr/>
      <dgm:t>
        <a:bodyPr/>
        <a:lstStyle/>
        <a:p>
          <a:endParaRPr lang="en-US"/>
        </a:p>
      </dgm:t>
    </dgm:pt>
    <dgm:pt modelId="{8FF3FA5B-3A6E-4B30-BE4F-4BAA730AEF7B}" type="pres">
      <dgm:prSet presAssocID="{E5BC2B1B-770B-4E78-9B63-67E2B53FCC63}" presName="sibTrans" presStyleCnt="0"/>
      <dgm:spPr/>
    </dgm:pt>
    <dgm:pt modelId="{208D8A36-91F9-4DB8-8A91-CB77F3B7C3EF}" type="pres">
      <dgm:prSet presAssocID="{52770F10-4CCF-41B9-AEC6-5505A6C7BAE0}" presName="node" presStyleLbl="node1" presStyleIdx="3" presStyleCnt="5" custScaleY="192840" custLinFactNeighborX="2682" custLinFactNeighborY="740">
        <dgm:presLayoutVars>
          <dgm:bulletEnabled val="1"/>
        </dgm:presLayoutVars>
      </dgm:prSet>
      <dgm:spPr/>
      <dgm:t>
        <a:bodyPr/>
        <a:lstStyle/>
        <a:p>
          <a:endParaRPr lang="en-US"/>
        </a:p>
      </dgm:t>
    </dgm:pt>
    <dgm:pt modelId="{5951A803-8F83-4E11-9A87-4DB25101BE13}" type="pres">
      <dgm:prSet presAssocID="{DB0A9974-7567-4340-ABD9-93A8F525679A}" presName="sibTrans" presStyleCnt="0"/>
      <dgm:spPr/>
    </dgm:pt>
    <dgm:pt modelId="{A700FABD-9D42-4257-A371-BB92DF7A8CF4}" type="pres">
      <dgm:prSet presAssocID="{3A7EA66D-E357-4847-AF0A-510370B1AA2A}" presName="node" presStyleLbl="node1" presStyleIdx="4" presStyleCnt="5" custScaleY="194630">
        <dgm:presLayoutVars>
          <dgm:bulletEnabled val="1"/>
        </dgm:presLayoutVars>
      </dgm:prSet>
      <dgm:spPr/>
      <dgm:t>
        <a:bodyPr/>
        <a:lstStyle/>
        <a:p>
          <a:endParaRPr lang="en-US"/>
        </a:p>
      </dgm:t>
    </dgm:pt>
  </dgm:ptLst>
  <dgm:cxnLst>
    <dgm:cxn modelId="{BD811573-AF24-4CC4-9CD5-48A3A251BEB6}" type="presOf" srcId="{3A7EA66D-E357-4847-AF0A-510370B1AA2A}" destId="{A700FABD-9D42-4257-A371-BB92DF7A8CF4}" srcOrd="0" destOrd="0" presId="urn:microsoft.com/office/officeart/2005/8/layout/default#1"/>
    <dgm:cxn modelId="{6ED0B853-BDB5-4783-B975-337ADA5006F1}" srcId="{B2D6CC83-7F30-46CE-A91B-D189FC2C26CB}" destId="{52770F10-4CCF-41B9-AEC6-5505A6C7BAE0}" srcOrd="3" destOrd="0" parTransId="{52A8931D-21A5-4D9B-8B1D-327D026DCEAC}" sibTransId="{DB0A9974-7567-4340-ABD9-93A8F525679A}"/>
    <dgm:cxn modelId="{7B7B460B-B943-48D4-9BAE-6974DA79D576}" type="presOf" srcId="{00F83824-9184-4D43-A33D-D2584E78CBD0}" destId="{773EA7C8-9B33-4935-A9D2-45BF7CE1D5E9}" srcOrd="0" destOrd="0" presId="urn:microsoft.com/office/officeart/2005/8/layout/default#1"/>
    <dgm:cxn modelId="{A6776ACD-3583-4DEE-9539-6487FC562C0D}" type="presOf" srcId="{F892AAB7-F402-4569-A9B5-DA113D5C76CC}" destId="{C24BD7FD-50E5-4F0E-9A7B-56D1D969115E}" srcOrd="0" destOrd="0" presId="urn:microsoft.com/office/officeart/2005/8/layout/default#1"/>
    <dgm:cxn modelId="{EE8BDB5B-073A-49DA-A84D-8700AC42253B}" srcId="{B2D6CC83-7F30-46CE-A91B-D189FC2C26CB}" destId="{F892AAB7-F402-4569-A9B5-DA113D5C76CC}" srcOrd="0" destOrd="0" parTransId="{9BFC9A84-1EAE-4228-BF7A-7C600E92ABCC}" sibTransId="{188396A4-F0BB-4448-8FB8-5A8A01F6251C}"/>
    <dgm:cxn modelId="{1EB0E7A7-795E-40E5-910F-1AA1B77691EC}" type="presOf" srcId="{D05C5E01-4E93-41B2-99FE-8A52BCEE454C}" destId="{EFB31CA7-6C79-4CEA-8AD0-724B37BFF34E}" srcOrd="0" destOrd="0" presId="urn:microsoft.com/office/officeart/2005/8/layout/default#1"/>
    <dgm:cxn modelId="{348F75D5-7243-48D5-8486-8DAED9E52936}" srcId="{B2D6CC83-7F30-46CE-A91B-D189FC2C26CB}" destId="{D05C5E01-4E93-41B2-99FE-8A52BCEE454C}" srcOrd="1" destOrd="0" parTransId="{079C85FF-A964-431B-8154-59D5C1E73383}" sibTransId="{F03EA1A5-F438-4C8E-9218-D5C8E3C45F66}"/>
    <dgm:cxn modelId="{86AAC5E7-BB8A-4551-A7D6-6130D6BCDE8B}" srcId="{B2D6CC83-7F30-46CE-A91B-D189FC2C26CB}" destId="{00F83824-9184-4D43-A33D-D2584E78CBD0}" srcOrd="2" destOrd="0" parTransId="{C3C3F541-15EE-4B6A-9D09-1E839DAF055A}" sibTransId="{E5BC2B1B-770B-4E78-9B63-67E2B53FCC63}"/>
    <dgm:cxn modelId="{4D9B8C7B-F7FC-4FBE-B733-DDB20972B23E}" srcId="{B2D6CC83-7F30-46CE-A91B-D189FC2C26CB}" destId="{3A7EA66D-E357-4847-AF0A-510370B1AA2A}" srcOrd="4" destOrd="0" parTransId="{E284BD13-6B0F-48DE-B7A8-062DB78E48CE}" sibTransId="{1EC23B0D-9DF8-4477-A95E-7FF4D5C6A304}"/>
    <dgm:cxn modelId="{BE0FAD1B-3956-47E0-B31F-B309CDB7A99D}" type="presOf" srcId="{B2D6CC83-7F30-46CE-A91B-D189FC2C26CB}" destId="{6DEF622C-C87E-4CEF-B478-78D67D47D5E3}" srcOrd="0" destOrd="0" presId="urn:microsoft.com/office/officeart/2005/8/layout/default#1"/>
    <dgm:cxn modelId="{5D98BF4C-6A27-434C-B562-44EA8C538CBC}" type="presOf" srcId="{52770F10-4CCF-41B9-AEC6-5505A6C7BAE0}" destId="{208D8A36-91F9-4DB8-8A91-CB77F3B7C3EF}" srcOrd="0" destOrd="0" presId="urn:microsoft.com/office/officeart/2005/8/layout/default#1"/>
    <dgm:cxn modelId="{B8A5B5B1-9E37-497C-8718-66243CCDADD9}" type="presParOf" srcId="{6DEF622C-C87E-4CEF-B478-78D67D47D5E3}" destId="{C24BD7FD-50E5-4F0E-9A7B-56D1D969115E}" srcOrd="0" destOrd="0" presId="urn:microsoft.com/office/officeart/2005/8/layout/default#1"/>
    <dgm:cxn modelId="{32729E6E-300A-4855-80AC-27654500329A}" type="presParOf" srcId="{6DEF622C-C87E-4CEF-B478-78D67D47D5E3}" destId="{99778E41-4F18-41C6-9518-B2B0C8C99BA7}" srcOrd="1" destOrd="0" presId="urn:microsoft.com/office/officeart/2005/8/layout/default#1"/>
    <dgm:cxn modelId="{EE76B195-CBA6-4C9B-B7C1-37B96A97FAD5}" type="presParOf" srcId="{6DEF622C-C87E-4CEF-B478-78D67D47D5E3}" destId="{EFB31CA7-6C79-4CEA-8AD0-724B37BFF34E}" srcOrd="2" destOrd="0" presId="urn:microsoft.com/office/officeart/2005/8/layout/default#1"/>
    <dgm:cxn modelId="{FEB5E77C-FA7D-4AA4-A10C-4C75DE181255}" type="presParOf" srcId="{6DEF622C-C87E-4CEF-B478-78D67D47D5E3}" destId="{FD1598C6-32EA-4153-82B7-194246B46523}" srcOrd="3" destOrd="0" presId="urn:microsoft.com/office/officeart/2005/8/layout/default#1"/>
    <dgm:cxn modelId="{B6723822-83FF-4230-A9EA-455DBA28CAB3}" type="presParOf" srcId="{6DEF622C-C87E-4CEF-B478-78D67D47D5E3}" destId="{773EA7C8-9B33-4935-A9D2-45BF7CE1D5E9}" srcOrd="4" destOrd="0" presId="urn:microsoft.com/office/officeart/2005/8/layout/default#1"/>
    <dgm:cxn modelId="{2F32695E-7577-49CE-82C2-CA0ED723B1A5}" type="presParOf" srcId="{6DEF622C-C87E-4CEF-B478-78D67D47D5E3}" destId="{8FF3FA5B-3A6E-4B30-BE4F-4BAA730AEF7B}" srcOrd="5" destOrd="0" presId="urn:microsoft.com/office/officeart/2005/8/layout/default#1"/>
    <dgm:cxn modelId="{F1295CF1-E15F-4132-9D1E-6C583DEC8438}" type="presParOf" srcId="{6DEF622C-C87E-4CEF-B478-78D67D47D5E3}" destId="{208D8A36-91F9-4DB8-8A91-CB77F3B7C3EF}" srcOrd="6" destOrd="0" presId="urn:microsoft.com/office/officeart/2005/8/layout/default#1"/>
    <dgm:cxn modelId="{72ACC5EB-8B96-4903-88E6-25CCC3D73F86}" type="presParOf" srcId="{6DEF622C-C87E-4CEF-B478-78D67D47D5E3}" destId="{5951A803-8F83-4E11-9A87-4DB25101BE13}" srcOrd="7" destOrd="0" presId="urn:microsoft.com/office/officeart/2005/8/layout/default#1"/>
    <dgm:cxn modelId="{B046A308-0E13-4ABF-B914-6EA9525300B0}" type="presParOf" srcId="{6DEF622C-C87E-4CEF-B478-78D67D47D5E3}" destId="{A700FABD-9D42-4257-A371-BB92DF7A8CF4}"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3A15D-F129-4925-8702-5E0F24A38DFC}" type="doc">
      <dgm:prSet loTypeId="urn:microsoft.com/office/officeart/2005/8/layout/gear1" loCatId="process" qsTypeId="urn:microsoft.com/office/officeart/2005/8/quickstyle/simple1" qsCatId="simple" csTypeId="urn:microsoft.com/office/officeart/2005/8/colors/accent1_2" csCatId="accent1" phldr="1"/>
      <dgm:spPr/>
    </dgm:pt>
    <dgm:pt modelId="{EB55137F-B945-4377-ADA7-DD7E8FB0596B}">
      <dgm:prSet phldrT="[Text]"/>
      <dgm:spPr>
        <a:solidFill>
          <a:srgbClr val="92D050"/>
        </a:solidFill>
      </dgm:spPr>
      <dgm:t>
        <a:bodyPr/>
        <a:lstStyle/>
        <a:p>
          <a:r>
            <a:rPr lang="en-US" b="1" dirty="0" smtClean="0">
              <a:solidFill>
                <a:srgbClr val="000000"/>
              </a:solidFill>
            </a:rPr>
            <a:t>Missed Prevention Opportunities</a:t>
          </a:r>
          <a:endParaRPr lang="en-US" b="1" dirty="0">
            <a:solidFill>
              <a:srgbClr val="000000"/>
            </a:solidFill>
          </a:endParaRPr>
        </a:p>
      </dgm:t>
    </dgm:pt>
    <dgm:pt modelId="{6F0EA832-24CF-4FB6-9A15-33064A597881}" type="parTrans" cxnId="{35085343-A709-4182-9746-3194B120DD86}">
      <dgm:prSet/>
      <dgm:spPr/>
      <dgm:t>
        <a:bodyPr/>
        <a:lstStyle/>
        <a:p>
          <a:endParaRPr lang="en-US"/>
        </a:p>
      </dgm:t>
    </dgm:pt>
    <dgm:pt modelId="{410FFD9B-C8BF-4F79-809E-084F13B590F9}" type="sibTrans" cxnId="{35085343-A709-4182-9746-3194B120DD86}">
      <dgm:prSet/>
      <dgm:spPr/>
      <dgm:t>
        <a:bodyPr/>
        <a:lstStyle/>
        <a:p>
          <a:endParaRPr lang="en-US"/>
        </a:p>
      </dgm:t>
    </dgm:pt>
    <dgm:pt modelId="{0AE4B6C6-5E76-4240-B7A9-8382CFA8EEE9}">
      <dgm:prSet phldrT="[Text]" custT="1"/>
      <dgm:spPr>
        <a:solidFill>
          <a:srgbClr val="FFC000"/>
        </a:solidFill>
      </dgm:spPr>
      <dgm:t>
        <a:bodyPr/>
        <a:lstStyle/>
        <a:p>
          <a:r>
            <a:rPr lang="en-US" sz="1800" b="1" dirty="0" smtClean="0">
              <a:solidFill>
                <a:srgbClr val="000000"/>
              </a:solidFill>
            </a:rPr>
            <a:t>Adm Expenses</a:t>
          </a:r>
          <a:endParaRPr lang="en-US" sz="1800" b="1" dirty="0">
            <a:solidFill>
              <a:srgbClr val="000000"/>
            </a:solidFill>
          </a:endParaRPr>
        </a:p>
      </dgm:t>
    </dgm:pt>
    <dgm:pt modelId="{071E09B1-0602-4824-8F51-8B6827BF5F63}" type="parTrans" cxnId="{9C988D07-AD14-4B73-85E6-237E31B0549F}">
      <dgm:prSet/>
      <dgm:spPr/>
      <dgm:t>
        <a:bodyPr/>
        <a:lstStyle/>
        <a:p>
          <a:endParaRPr lang="en-US"/>
        </a:p>
      </dgm:t>
    </dgm:pt>
    <dgm:pt modelId="{30359294-680A-4D08-99E2-96FDC44F77CA}" type="sibTrans" cxnId="{9C988D07-AD14-4B73-85E6-237E31B0549F}">
      <dgm:prSet/>
      <dgm:spPr/>
      <dgm:t>
        <a:bodyPr/>
        <a:lstStyle/>
        <a:p>
          <a:endParaRPr lang="en-US"/>
        </a:p>
      </dgm:t>
    </dgm:pt>
    <dgm:pt modelId="{DD1D24F1-CC0E-4747-9878-CACA0DDBC58A}">
      <dgm:prSet phldrT="[Text]"/>
      <dgm:spPr>
        <a:solidFill>
          <a:srgbClr val="FF0000"/>
        </a:solidFill>
      </dgm:spPr>
      <dgm:t>
        <a:bodyPr/>
        <a:lstStyle/>
        <a:p>
          <a:r>
            <a:rPr lang="en-US" b="1" dirty="0" smtClean="0">
              <a:solidFill>
                <a:srgbClr val="000000"/>
              </a:solidFill>
            </a:rPr>
            <a:t>High Pricing</a:t>
          </a:r>
          <a:endParaRPr lang="en-US" b="1" dirty="0">
            <a:solidFill>
              <a:srgbClr val="000000"/>
            </a:solidFill>
          </a:endParaRPr>
        </a:p>
      </dgm:t>
    </dgm:pt>
    <dgm:pt modelId="{6DA9D3F2-C19A-420E-ADB2-75C3FE7D3756}" type="parTrans" cxnId="{698CB71E-E9FA-44A8-9700-0EC240705408}">
      <dgm:prSet/>
      <dgm:spPr/>
      <dgm:t>
        <a:bodyPr/>
        <a:lstStyle/>
        <a:p>
          <a:endParaRPr lang="en-US"/>
        </a:p>
      </dgm:t>
    </dgm:pt>
    <dgm:pt modelId="{6085640E-9B63-4943-B9F7-DFD63011D08F}" type="sibTrans" cxnId="{698CB71E-E9FA-44A8-9700-0EC240705408}">
      <dgm:prSet/>
      <dgm:spPr/>
      <dgm:t>
        <a:bodyPr/>
        <a:lstStyle/>
        <a:p>
          <a:endParaRPr lang="en-US"/>
        </a:p>
      </dgm:t>
    </dgm:pt>
    <dgm:pt modelId="{73050BDA-B89A-4AA4-B017-A996AC92E49A}" type="pres">
      <dgm:prSet presAssocID="{CF23A15D-F129-4925-8702-5E0F24A38DFC}" presName="composite" presStyleCnt="0">
        <dgm:presLayoutVars>
          <dgm:chMax val="3"/>
          <dgm:animLvl val="lvl"/>
          <dgm:resizeHandles val="exact"/>
        </dgm:presLayoutVars>
      </dgm:prSet>
      <dgm:spPr/>
    </dgm:pt>
    <dgm:pt modelId="{24793D59-6214-47E7-9230-C5EE17BA5B88}" type="pres">
      <dgm:prSet presAssocID="{EB55137F-B945-4377-ADA7-DD7E8FB0596B}" presName="gear1" presStyleLbl="node1" presStyleIdx="0" presStyleCnt="3">
        <dgm:presLayoutVars>
          <dgm:chMax val="1"/>
          <dgm:bulletEnabled val="1"/>
        </dgm:presLayoutVars>
      </dgm:prSet>
      <dgm:spPr/>
      <dgm:t>
        <a:bodyPr/>
        <a:lstStyle/>
        <a:p>
          <a:endParaRPr lang="en-US"/>
        </a:p>
      </dgm:t>
    </dgm:pt>
    <dgm:pt modelId="{E8825E80-3552-4684-90CF-1E1A74A28023}" type="pres">
      <dgm:prSet presAssocID="{EB55137F-B945-4377-ADA7-DD7E8FB0596B}" presName="gear1srcNode" presStyleLbl="node1" presStyleIdx="0" presStyleCnt="3"/>
      <dgm:spPr/>
      <dgm:t>
        <a:bodyPr/>
        <a:lstStyle/>
        <a:p>
          <a:endParaRPr lang="en-US"/>
        </a:p>
      </dgm:t>
    </dgm:pt>
    <dgm:pt modelId="{F75E1B30-125A-44E5-B8E3-91F271E6F0DB}" type="pres">
      <dgm:prSet presAssocID="{EB55137F-B945-4377-ADA7-DD7E8FB0596B}" presName="gear1dstNode" presStyleLbl="node1" presStyleIdx="0" presStyleCnt="3"/>
      <dgm:spPr/>
      <dgm:t>
        <a:bodyPr/>
        <a:lstStyle/>
        <a:p>
          <a:endParaRPr lang="en-US"/>
        </a:p>
      </dgm:t>
    </dgm:pt>
    <dgm:pt modelId="{125928A9-4064-4A33-8A68-E9F493BAF637}" type="pres">
      <dgm:prSet presAssocID="{0AE4B6C6-5E76-4240-B7A9-8382CFA8EEE9}" presName="gear2" presStyleLbl="node1" presStyleIdx="1" presStyleCnt="3" custScaleX="117034">
        <dgm:presLayoutVars>
          <dgm:chMax val="1"/>
          <dgm:bulletEnabled val="1"/>
        </dgm:presLayoutVars>
      </dgm:prSet>
      <dgm:spPr/>
      <dgm:t>
        <a:bodyPr/>
        <a:lstStyle/>
        <a:p>
          <a:endParaRPr lang="en-US"/>
        </a:p>
      </dgm:t>
    </dgm:pt>
    <dgm:pt modelId="{29B51BA6-12FB-4A75-A989-DCF0B26A649B}" type="pres">
      <dgm:prSet presAssocID="{0AE4B6C6-5E76-4240-B7A9-8382CFA8EEE9}" presName="gear2srcNode" presStyleLbl="node1" presStyleIdx="1" presStyleCnt="3"/>
      <dgm:spPr/>
      <dgm:t>
        <a:bodyPr/>
        <a:lstStyle/>
        <a:p>
          <a:endParaRPr lang="en-US"/>
        </a:p>
      </dgm:t>
    </dgm:pt>
    <dgm:pt modelId="{9D31DDCF-BE45-461C-93F3-854E9D62919A}" type="pres">
      <dgm:prSet presAssocID="{0AE4B6C6-5E76-4240-B7A9-8382CFA8EEE9}" presName="gear2dstNode" presStyleLbl="node1" presStyleIdx="1" presStyleCnt="3"/>
      <dgm:spPr/>
      <dgm:t>
        <a:bodyPr/>
        <a:lstStyle/>
        <a:p>
          <a:endParaRPr lang="en-US"/>
        </a:p>
      </dgm:t>
    </dgm:pt>
    <dgm:pt modelId="{B5427001-E424-4A31-AA8F-F039E70D70C6}" type="pres">
      <dgm:prSet presAssocID="{DD1D24F1-CC0E-4747-9878-CACA0DDBC58A}" presName="gear3" presStyleLbl="node1" presStyleIdx="2" presStyleCnt="3"/>
      <dgm:spPr/>
      <dgm:t>
        <a:bodyPr/>
        <a:lstStyle/>
        <a:p>
          <a:endParaRPr lang="en-US"/>
        </a:p>
      </dgm:t>
    </dgm:pt>
    <dgm:pt modelId="{3929B98C-2336-41A6-8341-668C433C96EF}" type="pres">
      <dgm:prSet presAssocID="{DD1D24F1-CC0E-4747-9878-CACA0DDBC58A}" presName="gear3tx" presStyleLbl="node1" presStyleIdx="2" presStyleCnt="3">
        <dgm:presLayoutVars>
          <dgm:chMax val="1"/>
          <dgm:bulletEnabled val="1"/>
        </dgm:presLayoutVars>
      </dgm:prSet>
      <dgm:spPr/>
      <dgm:t>
        <a:bodyPr/>
        <a:lstStyle/>
        <a:p>
          <a:endParaRPr lang="en-US"/>
        </a:p>
      </dgm:t>
    </dgm:pt>
    <dgm:pt modelId="{BDA3A032-978C-4277-B4A9-032393613B99}" type="pres">
      <dgm:prSet presAssocID="{DD1D24F1-CC0E-4747-9878-CACA0DDBC58A}" presName="gear3srcNode" presStyleLbl="node1" presStyleIdx="2" presStyleCnt="3"/>
      <dgm:spPr/>
      <dgm:t>
        <a:bodyPr/>
        <a:lstStyle/>
        <a:p>
          <a:endParaRPr lang="en-US"/>
        </a:p>
      </dgm:t>
    </dgm:pt>
    <dgm:pt modelId="{58C3CDAE-1959-4E35-9C39-8FF8EB2C2E66}" type="pres">
      <dgm:prSet presAssocID="{DD1D24F1-CC0E-4747-9878-CACA0DDBC58A}" presName="gear3dstNode" presStyleLbl="node1" presStyleIdx="2" presStyleCnt="3"/>
      <dgm:spPr/>
      <dgm:t>
        <a:bodyPr/>
        <a:lstStyle/>
        <a:p>
          <a:endParaRPr lang="en-US"/>
        </a:p>
      </dgm:t>
    </dgm:pt>
    <dgm:pt modelId="{EECD4398-26F7-4D97-AE6A-596354E72544}" type="pres">
      <dgm:prSet presAssocID="{410FFD9B-C8BF-4F79-809E-084F13B590F9}" presName="connector1" presStyleLbl="sibTrans2D1" presStyleIdx="0" presStyleCnt="3"/>
      <dgm:spPr/>
      <dgm:t>
        <a:bodyPr/>
        <a:lstStyle/>
        <a:p>
          <a:endParaRPr lang="en-US"/>
        </a:p>
      </dgm:t>
    </dgm:pt>
    <dgm:pt modelId="{6A07A42C-617C-45D1-86AE-3A5FDA29E36A}" type="pres">
      <dgm:prSet presAssocID="{30359294-680A-4D08-99E2-96FDC44F77CA}" presName="connector2" presStyleLbl="sibTrans2D1" presStyleIdx="1" presStyleCnt="3"/>
      <dgm:spPr/>
      <dgm:t>
        <a:bodyPr/>
        <a:lstStyle/>
        <a:p>
          <a:endParaRPr lang="en-US"/>
        </a:p>
      </dgm:t>
    </dgm:pt>
    <dgm:pt modelId="{28FDA581-77A1-46CF-8268-2B47DB03C130}" type="pres">
      <dgm:prSet presAssocID="{6085640E-9B63-4943-B9F7-DFD63011D08F}" presName="connector3" presStyleLbl="sibTrans2D1" presStyleIdx="2" presStyleCnt="3"/>
      <dgm:spPr/>
      <dgm:t>
        <a:bodyPr/>
        <a:lstStyle/>
        <a:p>
          <a:endParaRPr lang="en-US"/>
        </a:p>
      </dgm:t>
    </dgm:pt>
  </dgm:ptLst>
  <dgm:cxnLst>
    <dgm:cxn modelId="{68EBFCED-BDAB-4DE2-8D42-FA75BD1502EC}" type="presOf" srcId="{410FFD9B-C8BF-4F79-809E-084F13B590F9}" destId="{EECD4398-26F7-4D97-AE6A-596354E72544}" srcOrd="0" destOrd="0" presId="urn:microsoft.com/office/officeart/2005/8/layout/gear1"/>
    <dgm:cxn modelId="{47E11BA1-4DF1-4F65-9C6C-DD497B5FE0F5}" type="presOf" srcId="{DD1D24F1-CC0E-4747-9878-CACA0DDBC58A}" destId="{BDA3A032-978C-4277-B4A9-032393613B99}" srcOrd="2" destOrd="0" presId="urn:microsoft.com/office/officeart/2005/8/layout/gear1"/>
    <dgm:cxn modelId="{35085343-A709-4182-9746-3194B120DD86}" srcId="{CF23A15D-F129-4925-8702-5E0F24A38DFC}" destId="{EB55137F-B945-4377-ADA7-DD7E8FB0596B}" srcOrd="0" destOrd="0" parTransId="{6F0EA832-24CF-4FB6-9A15-33064A597881}" sibTransId="{410FFD9B-C8BF-4F79-809E-084F13B590F9}"/>
    <dgm:cxn modelId="{93FF294A-7D97-4C2B-97D8-3AE4BBBAC19B}" type="presOf" srcId="{6085640E-9B63-4943-B9F7-DFD63011D08F}" destId="{28FDA581-77A1-46CF-8268-2B47DB03C130}" srcOrd="0" destOrd="0" presId="urn:microsoft.com/office/officeart/2005/8/layout/gear1"/>
    <dgm:cxn modelId="{9C988D07-AD14-4B73-85E6-237E31B0549F}" srcId="{CF23A15D-F129-4925-8702-5E0F24A38DFC}" destId="{0AE4B6C6-5E76-4240-B7A9-8382CFA8EEE9}" srcOrd="1" destOrd="0" parTransId="{071E09B1-0602-4824-8F51-8B6827BF5F63}" sibTransId="{30359294-680A-4D08-99E2-96FDC44F77CA}"/>
    <dgm:cxn modelId="{24A4EE31-943D-4064-BA06-DC1278D5A830}" type="presOf" srcId="{CF23A15D-F129-4925-8702-5E0F24A38DFC}" destId="{73050BDA-B89A-4AA4-B017-A996AC92E49A}" srcOrd="0" destOrd="0" presId="urn:microsoft.com/office/officeart/2005/8/layout/gear1"/>
    <dgm:cxn modelId="{E9A55182-F7E1-4A27-85DA-A5566FF446FF}" type="presOf" srcId="{EB55137F-B945-4377-ADA7-DD7E8FB0596B}" destId="{24793D59-6214-47E7-9230-C5EE17BA5B88}" srcOrd="0" destOrd="0" presId="urn:microsoft.com/office/officeart/2005/8/layout/gear1"/>
    <dgm:cxn modelId="{C7FC8CA2-ACAC-4EC3-A1F6-5817751D5DAB}" type="presOf" srcId="{EB55137F-B945-4377-ADA7-DD7E8FB0596B}" destId="{F75E1B30-125A-44E5-B8E3-91F271E6F0DB}" srcOrd="2" destOrd="0" presId="urn:microsoft.com/office/officeart/2005/8/layout/gear1"/>
    <dgm:cxn modelId="{FAC4D577-AD70-4433-A6A1-A4FAC8FB8CEA}" type="presOf" srcId="{DD1D24F1-CC0E-4747-9878-CACA0DDBC58A}" destId="{3929B98C-2336-41A6-8341-668C433C96EF}" srcOrd="1" destOrd="0" presId="urn:microsoft.com/office/officeart/2005/8/layout/gear1"/>
    <dgm:cxn modelId="{3F409AD6-1948-4A8E-93B4-9302ADC58C34}" type="presOf" srcId="{EB55137F-B945-4377-ADA7-DD7E8FB0596B}" destId="{E8825E80-3552-4684-90CF-1E1A74A28023}" srcOrd="1" destOrd="0" presId="urn:microsoft.com/office/officeart/2005/8/layout/gear1"/>
    <dgm:cxn modelId="{1632A0CB-809E-4211-AD2A-2658B5716769}" type="presOf" srcId="{DD1D24F1-CC0E-4747-9878-CACA0DDBC58A}" destId="{B5427001-E424-4A31-AA8F-F039E70D70C6}" srcOrd="0" destOrd="0" presId="urn:microsoft.com/office/officeart/2005/8/layout/gear1"/>
    <dgm:cxn modelId="{1BA60E1C-B53C-4F0E-A60C-67025C09A05A}" type="presOf" srcId="{DD1D24F1-CC0E-4747-9878-CACA0DDBC58A}" destId="{58C3CDAE-1959-4E35-9C39-8FF8EB2C2E66}" srcOrd="3" destOrd="0" presId="urn:microsoft.com/office/officeart/2005/8/layout/gear1"/>
    <dgm:cxn modelId="{38A40C73-486B-4CFF-9D91-512D94417CC1}" type="presOf" srcId="{0AE4B6C6-5E76-4240-B7A9-8382CFA8EEE9}" destId="{29B51BA6-12FB-4A75-A989-DCF0B26A649B}" srcOrd="1" destOrd="0" presId="urn:microsoft.com/office/officeart/2005/8/layout/gear1"/>
    <dgm:cxn modelId="{B5B1A247-3E05-4DC8-8453-30F784F3014F}" type="presOf" srcId="{0AE4B6C6-5E76-4240-B7A9-8382CFA8EEE9}" destId="{125928A9-4064-4A33-8A68-E9F493BAF637}" srcOrd="0" destOrd="0" presId="urn:microsoft.com/office/officeart/2005/8/layout/gear1"/>
    <dgm:cxn modelId="{698CB71E-E9FA-44A8-9700-0EC240705408}" srcId="{CF23A15D-F129-4925-8702-5E0F24A38DFC}" destId="{DD1D24F1-CC0E-4747-9878-CACA0DDBC58A}" srcOrd="2" destOrd="0" parTransId="{6DA9D3F2-C19A-420E-ADB2-75C3FE7D3756}" sibTransId="{6085640E-9B63-4943-B9F7-DFD63011D08F}"/>
    <dgm:cxn modelId="{0CA87E95-7ECF-4282-866E-6AC6D2876363}" type="presOf" srcId="{30359294-680A-4D08-99E2-96FDC44F77CA}" destId="{6A07A42C-617C-45D1-86AE-3A5FDA29E36A}" srcOrd="0" destOrd="0" presId="urn:microsoft.com/office/officeart/2005/8/layout/gear1"/>
    <dgm:cxn modelId="{1D251F4C-9E3B-4F96-A2B5-37EEAE7DCB8F}" type="presOf" srcId="{0AE4B6C6-5E76-4240-B7A9-8382CFA8EEE9}" destId="{9D31DDCF-BE45-461C-93F3-854E9D62919A}" srcOrd="2" destOrd="0" presId="urn:microsoft.com/office/officeart/2005/8/layout/gear1"/>
    <dgm:cxn modelId="{C9223B2C-471B-4BAB-934D-714EC7E70E2C}" type="presParOf" srcId="{73050BDA-B89A-4AA4-B017-A996AC92E49A}" destId="{24793D59-6214-47E7-9230-C5EE17BA5B88}" srcOrd="0" destOrd="0" presId="urn:microsoft.com/office/officeart/2005/8/layout/gear1"/>
    <dgm:cxn modelId="{C3D9F224-71DA-4B39-80D8-0214D45E24C1}" type="presParOf" srcId="{73050BDA-B89A-4AA4-B017-A996AC92E49A}" destId="{E8825E80-3552-4684-90CF-1E1A74A28023}" srcOrd="1" destOrd="0" presId="urn:microsoft.com/office/officeart/2005/8/layout/gear1"/>
    <dgm:cxn modelId="{FC1C2266-4E45-4F44-9DC3-2A3AF2F1D889}" type="presParOf" srcId="{73050BDA-B89A-4AA4-B017-A996AC92E49A}" destId="{F75E1B30-125A-44E5-B8E3-91F271E6F0DB}" srcOrd="2" destOrd="0" presId="urn:microsoft.com/office/officeart/2005/8/layout/gear1"/>
    <dgm:cxn modelId="{79BA2222-1EDA-4604-89B5-DBF9833A1AD2}" type="presParOf" srcId="{73050BDA-B89A-4AA4-B017-A996AC92E49A}" destId="{125928A9-4064-4A33-8A68-E9F493BAF637}" srcOrd="3" destOrd="0" presId="urn:microsoft.com/office/officeart/2005/8/layout/gear1"/>
    <dgm:cxn modelId="{4EA46C90-6891-4CB3-B9D9-564632CFD5AD}" type="presParOf" srcId="{73050BDA-B89A-4AA4-B017-A996AC92E49A}" destId="{29B51BA6-12FB-4A75-A989-DCF0B26A649B}" srcOrd="4" destOrd="0" presId="urn:microsoft.com/office/officeart/2005/8/layout/gear1"/>
    <dgm:cxn modelId="{FF08B9F4-CCBA-4EB3-9CA8-4DB288C8B42C}" type="presParOf" srcId="{73050BDA-B89A-4AA4-B017-A996AC92E49A}" destId="{9D31DDCF-BE45-461C-93F3-854E9D62919A}" srcOrd="5" destOrd="0" presId="urn:microsoft.com/office/officeart/2005/8/layout/gear1"/>
    <dgm:cxn modelId="{D877D70B-1612-4004-A7D5-DDDB27712C25}" type="presParOf" srcId="{73050BDA-B89A-4AA4-B017-A996AC92E49A}" destId="{B5427001-E424-4A31-AA8F-F039E70D70C6}" srcOrd="6" destOrd="0" presId="urn:microsoft.com/office/officeart/2005/8/layout/gear1"/>
    <dgm:cxn modelId="{EE85A3E7-8BD1-423F-AE22-DB32A915875F}" type="presParOf" srcId="{73050BDA-B89A-4AA4-B017-A996AC92E49A}" destId="{3929B98C-2336-41A6-8341-668C433C96EF}" srcOrd="7" destOrd="0" presId="urn:microsoft.com/office/officeart/2005/8/layout/gear1"/>
    <dgm:cxn modelId="{A397FD23-C7B6-416C-BDF5-E7A6897B462A}" type="presParOf" srcId="{73050BDA-B89A-4AA4-B017-A996AC92E49A}" destId="{BDA3A032-978C-4277-B4A9-032393613B99}" srcOrd="8" destOrd="0" presId="urn:microsoft.com/office/officeart/2005/8/layout/gear1"/>
    <dgm:cxn modelId="{B2AB986C-38F7-4780-A325-9D9A70BA07F0}" type="presParOf" srcId="{73050BDA-B89A-4AA4-B017-A996AC92E49A}" destId="{58C3CDAE-1959-4E35-9C39-8FF8EB2C2E66}" srcOrd="9" destOrd="0" presId="urn:microsoft.com/office/officeart/2005/8/layout/gear1"/>
    <dgm:cxn modelId="{C8CC0736-41CD-438B-AF86-B3F3504381E0}" type="presParOf" srcId="{73050BDA-B89A-4AA4-B017-A996AC92E49A}" destId="{EECD4398-26F7-4D97-AE6A-596354E72544}" srcOrd="10" destOrd="0" presId="urn:microsoft.com/office/officeart/2005/8/layout/gear1"/>
    <dgm:cxn modelId="{7489F928-C7EC-4610-BBA4-6FDE2E048C5F}" type="presParOf" srcId="{73050BDA-B89A-4AA4-B017-A996AC92E49A}" destId="{6A07A42C-617C-45D1-86AE-3A5FDA29E36A}" srcOrd="11" destOrd="0" presId="urn:microsoft.com/office/officeart/2005/8/layout/gear1"/>
    <dgm:cxn modelId="{3FA58E59-3AD3-4CF5-8F92-1AE8924AB9A0}" type="presParOf" srcId="{73050BDA-B89A-4AA4-B017-A996AC92E49A}" destId="{28FDA581-77A1-46CF-8268-2B47DB03C130}"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23A15D-F129-4925-8702-5E0F24A38DFC}" type="doc">
      <dgm:prSet loTypeId="urn:microsoft.com/office/officeart/2005/8/layout/gear1" loCatId="process" qsTypeId="urn:microsoft.com/office/officeart/2005/8/quickstyle/simple1" qsCatId="simple" csTypeId="urn:microsoft.com/office/officeart/2005/8/colors/accent1_2" csCatId="accent1" phldr="1"/>
      <dgm:spPr/>
    </dgm:pt>
    <dgm:pt modelId="{EB55137F-B945-4377-ADA7-DD7E8FB0596B}">
      <dgm:prSet phldrT="[Text]" custT="1"/>
      <dgm:spPr>
        <a:solidFill>
          <a:srgbClr val="92D050"/>
        </a:solidFill>
      </dgm:spPr>
      <dgm:t>
        <a:bodyPr/>
        <a:lstStyle/>
        <a:p>
          <a:r>
            <a:rPr lang="en-US" sz="2000" b="1" dirty="0" smtClean="0">
              <a:solidFill>
                <a:srgbClr val="000000"/>
              </a:solidFill>
            </a:rPr>
            <a:t>Inefficient</a:t>
          </a:r>
        </a:p>
        <a:p>
          <a:r>
            <a:rPr lang="en-US" sz="2000" b="1" dirty="0" smtClean="0">
              <a:solidFill>
                <a:srgbClr val="000000"/>
              </a:solidFill>
            </a:rPr>
            <a:t>Delivery of Services</a:t>
          </a:r>
          <a:endParaRPr lang="en-US" sz="2000" b="1" dirty="0">
            <a:solidFill>
              <a:srgbClr val="000000"/>
            </a:solidFill>
          </a:endParaRPr>
        </a:p>
      </dgm:t>
    </dgm:pt>
    <dgm:pt modelId="{6F0EA832-24CF-4FB6-9A15-33064A597881}" type="parTrans" cxnId="{35085343-A709-4182-9746-3194B120DD86}">
      <dgm:prSet/>
      <dgm:spPr/>
      <dgm:t>
        <a:bodyPr/>
        <a:lstStyle/>
        <a:p>
          <a:endParaRPr lang="en-US"/>
        </a:p>
      </dgm:t>
    </dgm:pt>
    <dgm:pt modelId="{410FFD9B-C8BF-4F79-809E-084F13B590F9}" type="sibTrans" cxnId="{35085343-A709-4182-9746-3194B120DD86}">
      <dgm:prSet/>
      <dgm:spPr/>
      <dgm:t>
        <a:bodyPr/>
        <a:lstStyle/>
        <a:p>
          <a:endParaRPr lang="en-US"/>
        </a:p>
      </dgm:t>
    </dgm:pt>
    <dgm:pt modelId="{0AE4B6C6-5E76-4240-B7A9-8382CFA8EEE9}">
      <dgm:prSet phldrT="[Text]" custT="1"/>
      <dgm:spPr>
        <a:solidFill>
          <a:srgbClr val="FFC000"/>
        </a:solidFill>
      </dgm:spPr>
      <dgm:t>
        <a:bodyPr/>
        <a:lstStyle/>
        <a:p>
          <a:r>
            <a:rPr lang="en-US" sz="2000" b="1" dirty="0" smtClean="0">
              <a:solidFill>
                <a:srgbClr val="000000"/>
              </a:solidFill>
            </a:rPr>
            <a:t>Un-needed</a:t>
          </a:r>
        </a:p>
        <a:p>
          <a:r>
            <a:rPr lang="en-US" sz="2000" b="1" dirty="0" smtClean="0">
              <a:solidFill>
                <a:srgbClr val="000000"/>
              </a:solidFill>
            </a:rPr>
            <a:t>Services</a:t>
          </a:r>
          <a:endParaRPr lang="en-US" sz="2000" b="1" dirty="0">
            <a:solidFill>
              <a:srgbClr val="000000"/>
            </a:solidFill>
          </a:endParaRPr>
        </a:p>
      </dgm:t>
    </dgm:pt>
    <dgm:pt modelId="{071E09B1-0602-4824-8F51-8B6827BF5F63}" type="parTrans" cxnId="{9C988D07-AD14-4B73-85E6-237E31B0549F}">
      <dgm:prSet/>
      <dgm:spPr/>
      <dgm:t>
        <a:bodyPr/>
        <a:lstStyle/>
        <a:p>
          <a:endParaRPr lang="en-US"/>
        </a:p>
      </dgm:t>
    </dgm:pt>
    <dgm:pt modelId="{30359294-680A-4D08-99E2-96FDC44F77CA}" type="sibTrans" cxnId="{9C988D07-AD14-4B73-85E6-237E31B0549F}">
      <dgm:prSet/>
      <dgm:spPr/>
      <dgm:t>
        <a:bodyPr/>
        <a:lstStyle/>
        <a:p>
          <a:endParaRPr lang="en-US"/>
        </a:p>
      </dgm:t>
    </dgm:pt>
    <dgm:pt modelId="{DD1D24F1-CC0E-4747-9878-CACA0DDBC58A}">
      <dgm:prSet phldrT="[Text]" custT="1"/>
      <dgm:spPr>
        <a:solidFill>
          <a:srgbClr val="FF0000"/>
        </a:solidFill>
      </dgm:spPr>
      <dgm:t>
        <a:bodyPr/>
        <a:lstStyle/>
        <a:p>
          <a:r>
            <a:rPr lang="en-US" sz="2000" b="1" dirty="0" smtClean="0">
              <a:solidFill>
                <a:srgbClr val="000000"/>
              </a:solidFill>
            </a:rPr>
            <a:t>Fraud</a:t>
          </a:r>
          <a:endParaRPr lang="en-US" sz="2000" b="1" dirty="0">
            <a:solidFill>
              <a:srgbClr val="000000"/>
            </a:solidFill>
          </a:endParaRPr>
        </a:p>
      </dgm:t>
    </dgm:pt>
    <dgm:pt modelId="{6DA9D3F2-C19A-420E-ADB2-75C3FE7D3756}" type="parTrans" cxnId="{698CB71E-E9FA-44A8-9700-0EC240705408}">
      <dgm:prSet/>
      <dgm:spPr/>
      <dgm:t>
        <a:bodyPr/>
        <a:lstStyle/>
        <a:p>
          <a:endParaRPr lang="en-US"/>
        </a:p>
      </dgm:t>
    </dgm:pt>
    <dgm:pt modelId="{6085640E-9B63-4943-B9F7-DFD63011D08F}" type="sibTrans" cxnId="{698CB71E-E9FA-44A8-9700-0EC240705408}">
      <dgm:prSet/>
      <dgm:spPr/>
      <dgm:t>
        <a:bodyPr/>
        <a:lstStyle/>
        <a:p>
          <a:endParaRPr lang="en-US"/>
        </a:p>
      </dgm:t>
    </dgm:pt>
    <dgm:pt modelId="{73050BDA-B89A-4AA4-B017-A996AC92E49A}" type="pres">
      <dgm:prSet presAssocID="{CF23A15D-F129-4925-8702-5E0F24A38DFC}" presName="composite" presStyleCnt="0">
        <dgm:presLayoutVars>
          <dgm:chMax val="3"/>
          <dgm:animLvl val="lvl"/>
          <dgm:resizeHandles val="exact"/>
        </dgm:presLayoutVars>
      </dgm:prSet>
      <dgm:spPr/>
    </dgm:pt>
    <dgm:pt modelId="{24793D59-6214-47E7-9230-C5EE17BA5B88}" type="pres">
      <dgm:prSet presAssocID="{EB55137F-B945-4377-ADA7-DD7E8FB0596B}" presName="gear1" presStyleLbl="node1" presStyleIdx="0" presStyleCnt="3">
        <dgm:presLayoutVars>
          <dgm:chMax val="1"/>
          <dgm:bulletEnabled val="1"/>
        </dgm:presLayoutVars>
      </dgm:prSet>
      <dgm:spPr/>
      <dgm:t>
        <a:bodyPr/>
        <a:lstStyle/>
        <a:p>
          <a:endParaRPr lang="en-US"/>
        </a:p>
      </dgm:t>
    </dgm:pt>
    <dgm:pt modelId="{E8825E80-3552-4684-90CF-1E1A74A28023}" type="pres">
      <dgm:prSet presAssocID="{EB55137F-B945-4377-ADA7-DD7E8FB0596B}" presName="gear1srcNode" presStyleLbl="node1" presStyleIdx="0" presStyleCnt="3"/>
      <dgm:spPr/>
      <dgm:t>
        <a:bodyPr/>
        <a:lstStyle/>
        <a:p>
          <a:endParaRPr lang="en-US"/>
        </a:p>
      </dgm:t>
    </dgm:pt>
    <dgm:pt modelId="{F75E1B30-125A-44E5-B8E3-91F271E6F0DB}" type="pres">
      <dgm:prSet presAssocID="{EB55137F-B945-4377-ADA7-DD7E8FB0596B}" presName="gear1dstNode" presStyleLbl="node1" presStyleIdx="0" presStyleCnt="3"/>
      <dgm:spPr/>
      <dgm:t>
        <a:bodyPr/>
        <a:lstStyle/>
        <a:p>
          <a:endParaRPr lang="en-US"/>
        </a:p>
      </dgm:t>
    </dgm:pt>
    <dgm:pt modelId="{125928A9-4064-4A33-8A68-E9F493BAF637}" type="pres">
      <dgm:prSet presAssocID="{0AE4B6C6-5E76-4240-B7A9-8382CFA8EEE9}" presName="gear2" presStyleLbl="node1" presStyleIdx="1" presStyleCnt="3" custScaleX="117034">
        <dgm:presLayoutVars>
          <dgm:chMax val="1"/>
          <dgm:bulletEnabled val="1"/>
        </dgm:presLayoutVars>
      </dgm:prSet>
      <dgm:spPr/>
      <dgm:t>
        <a:bodyPr/>
        <a:lstStyle/>
        <a:p>
          <a:endParaRPr lang="en-US"/>
        </a:p>
      </dgm:t>
    </dgm:pt>
    <dgm:pt modelId="{29B51BA6-12FB-4A75-A989-DCF0B26A649B}" type="pres">
      <dgm:prSet presAssocID="{0AE4B6C6-5E76-4240-B7A9-8382CFA8EEE9}" presName="gear2srcNode" presStyleLbl="node1" presStyleIdx="1" presStyleCnt="3"/>
      <dgm:spPr/>
      <dgm:t>
        <a:bodyPr/>
        <a:lstStyle/>
        <a:p>
          <a:endParaRPr lang="en-US"/>
        </a:p>
      </dgm:t>
    </dgm:pt>
    <dgm:pt modelId="{9D31DDCF-BE45-461C-93F3-854E9D62919A}" type="pres">
      <dgm:prSet presAssocID="{0AE4B6C6-5E76-4240-B7A9-8382CFA8EEE9}" presName="gear2dstNode" presStyleLbl="node1" presStyleIdx="1" presStyleCnt="3"/>
      <dgm:spPr/>
      <dgm:t>
        <a:bodyPr/>
        <a:lstStyle/>
        <a:p>
          <a:endParaRPr lang="en-US"/>
        </a:p>
      </dgm:t>
    </dgm:pt>
    <dgm:pt modelId="{B5427001-E424-4A31-AA8F-F039E70D70C6}" type="pres">
      <dgm:prSet presAssocID="{DD1D24F1-CC0E-4747-9878-CACA0DDBC58A}" presName="gear3" presStyleLbl="node1" presStyleIdx="2" presStyleCnt="3"/>
      <dgm:spPr/>
      <dgm:t>
        <a:bodyPr/>
        <a:lstStyle/>
        <a:p>
          <a:endParaRPr lang="en-US"/>
        </a:p>
      </dgm:t>
    </dgm:pt>
    <dgm:pt modelId="{3929B98C-2336-41A6-8341-668C433C96EF}" type="pres">
      <dgm:prSet presAssocID="{DD1D24F1-CC0E-4747-9878-CACA0DDBC58A}" presName="gear3tx" presStyleLbl="node1" presStyleIdx="2" presStyleCnt="3">
        <dgm:presLayoutVars>
          <dgm:chMax val="1"/>
          <dgm:bulletEnabled val="1"/>
        </dgm:presLayoutVars>
      </dgm:prSet>
      <dgm:spPr/>
      <dgm:t>
        <a:bodyPr/>
        <a:lstStyle/>
        <a:p>
          <a:endParaRPr lang="en-US"/>
        </a:p>
      </dgm:t>
    </dgm:pt>
    <dgm:pt modelId="{BDA3A032-978C-4277-B4A9-032393613B99}" type="pres">
      <dgm:prSet presAssocID="{DD1D24F1-CC0E-4747-9878-CACA0DDBC58A}" presName="gear3srcNode" presStyleLbl="node1" presStyleIdx="2" presStyleCnt="3"/>
      <dgm:spPr/>
      <dgm:t>
        <a:bodyPr/>
        <a:lstStyle/>
        <a:p>
          <a:endParaRPr lang="en-US"/>
        </a:p>
      </dgm:t>
    </dgm:pt>
    <dgm:pt modelId="{58C3CDAE-1959-4E35-9C39-8FF8EB2C2E66}" type="pres">
      <dgm:prSet presAssocID="{DD1D24F1-CC0E-4747-9878-CACA0DDBC58A}" presName="gear3dstNode" presStyleLbl="node1" presStyleIdx="2" presStyleCnt="3"/>
      <dgm:spPr/>
      <dgm:t>
        <a:bodyPr/>
        <a:lstStyle/>
        <a:p>
          <a:endParaRPr lang="en-US"/>
        </a:p>
      </dgm:t>
    </dgm:pt>
    <dgm:pt modelId="{EECD4398-26F7-4D97-AE6A-596354E72544}" type="pres">
      <dgm:prSet presAssocID="{410FFD9B-C8BF-4F79-809E-084F13B590F9}" presName="connector1" presStyleLbl="sibTrans2D1" presStyleIdx="0" presStyleCnt="3"/>
      <dgm:spPr/>
      <dgm:t>
        <a:bodyPr/>
        <a:lstStyle/>
        <a:p>
          <a:endParaRPr lang="en-US"/>
        </a:p>
      </dgm:t>
    </dgm:pt>
    <dgm:pt modelId="{6A07A42C-617C-45D1-86AE-3A5FDA29E36A}" type="pres">
      <dgm:prSet presAssocID="{30359294-680A-4D08-99E2-96FDC44F77CA}" presName="connector2" presStyleLbl="sibTrans2D1" presStyleIdx="1" presStyleCnt="3"/>
      <dgm:spPr/>
      <dgm:t>
        <a:bodyPr/>
        <a:lstStyle/>
        <a:p>
          <a:endParaRPr lang="en-US"/>
        </a:p>
      </dgm:t>
    </dgm:pt>
    <dgm:pt modelId="{28FDA581-77A1-46CF-8268-2B47DB03C130}" type="pres">
      <dgm:prSet presAssocID="{6085640E-9B63-4943-B9F7-DFD63011D08F}" presName="connector3" presStyleLbl="sibTrans2D1" presStyleIdx="2" presStyleCnt="3"/>
      <dgm:spPr/>
      <dgm:t>
        <a:bodyPr/>
        <a:lstStyle/>
        <a:p>
          <a:endParaRPr lang="en-US"/>
        </a:p>
      </dgm:t>
    </dgm:pt>
  </dgm:ptLst>
  <dgm:cxnLst>
    <dgm:cxn modelId="{F3817649-5C00-465A-AF07-35370A16F44C}" type="presOf" srcId="{DD1D24F1-CC0E-4747-9878-CACA0DDBC58A}" destId="{3929B98C-2336-41A6-8341-668C433C96EF}" srcOrd="1" destOrd="0" presId="urn:microsoft.com/office/officeart/2005/8/layout/gear1"/>
    <dgm:cxn modelId="{2FB79032-A541-4C66-BF30-01323E9B47FF}" type="presOf" srcId="{DD1D24F1-CC0E-4747-9878-CACA0DDBC58A}" destId="{B5427001-E424-4A31-AA8F-F039E70D70C6}" srcOrd="0" destOrd="0" presId="urn:microsoft.com/office/officeart/2005/8/layout/gear1"/>
    <dgm:cxn modelId="{35085343-A709-4182-9746-3194B120DD86}" srcId="{CF23A15D-F129-4925-8702-5E0F24A38DFC}" destId="{EB55137F-B945-4377-ADA7-DD7E8FB0596B}" srcOrd="0" destOrd="0" parTransId="{6F0EA832-24CF-4FB6-9A15-33064A597881}" sibTransId="{410FFD9B-C8BF-4F79-809E-084F13B590F9}"/>
    <dgm:cxn modelId="{EC51F170-3CDA-4F19-953F-5BE3F2B4DD4A}" type="presOf" srcId="{6085640E-9B63-4943-B9F7-DFD63011D08F}" destId="{28FDA581-77A1-46CF-8268-2B47DB03C130}" srcOrd="0" destOrd="0" presId="urn:microsoft.com/office/officeart/2005/8/layout/gear1"/>
    <dgm:cxn modelId="{9C988D07-AD14-4B73-85E6-237E31B0549F}" srcId="{CF23A15D-F129-4925-8702-5E0F24A38DFC}" destId="{0AE4B6C6-5E76-4240-B7A9-8382CFA8EEE9}" srcOrd="1" destOrd="0" parTransId="{071E09B1-0602-4824-8F51-8B6827BF5F63}" sibTransId="{30359294-680A-4D08-99E2-96FDC44F77CA}"/>
    <dgm:cxn modelId="{9C7E12BD-68B5-4974-AE80-F29BB3DEC4F2}" type="presOf" srcId="{DD1D24F1-CC0E-4747-9878-CACA0DDBC58A}" destId="{58C3CDAE-1959-4E35-9C39-8FF8EB2C2E66}" srcOrd="3" destOrd="0" presId="urn:microsoft.com/office/officeart/2005/8/layout/gear1"/>
    <dgm:cxn modelId="{F6BB40BB-4A39-49F3-931C-A96A1E32AB1A}" type="presOf" srcId="{30359294-680A-4D08-99E2-96FDC44F77CA}" destId="{6A07A42C-617C-45D1-86AE-3A5FDA29E36A}" srcOrd="0" destOrd="0" presId="urn:microsoft.com/office/officeart/2005/8/layout/gear1"/>
    <dgm:cxn modelId="{D4B1028A-C802-4F61-A8EC-087BA16613BC}" type="presOf" srcId="{0AE4B6C6-5E76-4240-B7A9-8382CFA8EEE9}" destId="{29B51BA6-12FB-4A75-A989-DCF0B26A649B}" srcOrd="1" destOrd="0" presId="urn:microsoft.com/office/officeart/2005/8/layout/gear1"/>
    <dgm:cxn modelId="{214CE628-9075-47C7-9C29-1E43EB7CC03C}" type="presOf" srcId="{0AE4B6C6-5E76-4240-B7A9-8382CFA8EEE9}" destId="{9D31DDCF-BE45-461C-93F3-854E9D62919A}" srcOrd="2" destOrd="0" presId="urn:microsoft.com/office/officeart/2005/8/layout/gear1"/>
    <dgm:cxn modelId="{61494A62-01B2-4900-885D-E1BA54162E17}" type="presOf" srcId="{0AE4B6C6-5E76-4240-B7A9-8382CFA8EEE9}" destId="{125928A9-4064-4A33-8A68-E9F493BAF637}" srcOrd="0" destOrd="0" presId="urn:microsoft.com/office/officeart/2005/8/layout/gear1"/>
    <dgm:cxn modelId="{8D214C35-6D7B-4241-9E5D-BBC24FD738B7}" type="presOf" srcId="{CF23A15D-F129-4925-8702-5E0F24A38DFC}" destId="{73050BDA-B89A-4AA4-B017-A996AC92E49A}" srcOrd="0" destOrd="0" presId="urn:microsoft.com/office/officeart/2005/8/layout/gear1"/>
    <dgm:cxn modelId="{C116C8EA-5972-442D-B296-149F6EDCE323}" type="presOf" srcId="{EB55137F-B945-4377-ADA7-DD7E8FB0596B}" destId="{E8825E80-3552-4684-90CF-1E1A74A28023}" srcOrd="1" destOrd="0" presId="urn:microsoft.com/office/officeart/2005/8/layout/gear1"/>
    <dgm:cxn modelId="{8E281045-0A8E-46E7-A109-77A779D302A2}" type="presOf" srcId="{EB55137F-B945-4377-ADA7-DD7E8FB0596B}" destId="{24793D59-6214-47E7-9230-C5EE17BA5B88}" srcOrd="0" destOrd="0" presId="urn:microsoft.com/office/officeart/2005/8/layout/gear1"/>
    <dgm:cxn modelId="{E6D37733-B56D-4EF8-B467-59F5319760D8}" type="presOf" srcId="{DD1D24F1-CC0E-4747-9878-CACA0DDBC58A}" destId="{BDA3A032-978C-4277-B4A9-032393613B99}" srcOrd="2" destOrd="0" presId="urn:microsoft.com/office/officeart/2005/8/layout/gear1"/>
    <dgm:cxn modelId="{698CB71E-E9FA-44A8-9700-0EC240705408}" srcId="{CF23A15D-F129-4925-8702-5E0F24A38DFC}" destId="{DD1D24F1-CC0E-4747-9878-CACA0DDBC58A}" srcOrd="2" destOrd="0" parTransId="{6DA9D3F2-C19A-420E-ADB2-75C3FE7D3756}" sibTransId="{6085640E-9B63-4943-B9F7-DFD63011D08F}"/>
    <dgm:cxn modelId="{7559B21E-0DFB-45EE-B24B-C22228B93BB0}" type="presOf" srcId="{410FFD9B-C8BF-4F79-809E-084F13B590F9}" destId="{EECD4398-26F7-4D97-AE6A-596354E72544}" srcOrd="0" destOrd="0" presId="urn:microsoft.com/office/officeart/2005/8/layout/gear1"/>
    <dgm:cxn modelId="{A6C0B2B6-AE98-475A-A7FE-44D1281DFC89}" type="presOf" srcId="{EB55137F-B945-4377-ADA7-DD7E8FB0596B}" destId="{F75E1B30-125A-44E5-B8E3-91F271E6F0DB}" srcOrd="2" destOrd="0" presId="urn:microsoft.com/office/officeart/2005/8/layout/gear1"/>
    <dgm:cxn modelId="{4B061E17-6825-4DEC-BE7C-1EB53066D1C3}" type="presParOf" srcId="{73050BDA-B89A-4AA4-B017-A996AC92E49A}" destId="{24793D59-6214-47E7-9230-C5EE17BA5B88}" srcOrd="0" destOrd="0" presId="urn:microsoft.com/office/officeart/2005/8/layout/gear1"/>
    <dgm:cxn modelId="{5C491765-0CB8-4F35-8621-9776DF26522C}" type="presParOf" srcId="{73050BDA-B89A-4AA4-B017-A996AC92E49A}" destId="{E8825E80-3552-4684-90CF-1E1A74A28023}" srcOrd="1" destOrd="0" presId="urn:microsoft.com/office/officeart/2005/8/layout/gear1"/>
    <dgm:cxn modelId="{9B3BF2FE-89B8-4169-B474-F99060882207}" type="presParOf" srcId="{73050BDA-B89A-4AA4-B017-A996AC92E49A}" destId="{F75E1B30-125A-44E5-B8E3-91F271E6F0DB}" srcOrd="2" destOrd="0" presId="urn:microsoft.com/office/officeart/2005/8/layout/gear1"/>
    <dgm:cxn modelId="{9EB2E00F-881F-4F4E-82E7-15600FAF8B3C}" type="presParOf" srcId="{73050BDA-B89A-4AA4-B017-A996AC92E49A}" destId="{125928A9-4064-4A33-8A68-E9F493BAF637}" srcOrd="3" destOrd="0" presId="urn:microsoft.com/office/officeart/2005/8/layout/gear1"/>
    <dgm:cxn modelId="{CB1DF271-FC27-4878-B823-7185D229328B}" type="presParOf" srcId="{73050BDA-B89A-4AA4-B017-A996AC92E49A}" destId="{29B51BA6-12FB-4A75-A989-DCF0B26A649B}" srcOrd="4" destOrd="0" presId="urn:microsoft.com/office/officeart/2005/8/layout/gear1"/>
    <dgm:cxn modelId="{936D750E-0F2D-4D42-9073-E5DFB98429D7}" type="presParOf" srcId="{73050BDA-B89A-4AA4-B017-A996AC92E49A}" destId="{9D31DDCF-BE45-461C-93F3-854E9D62919A}" srcOrd="5" destOrd="0" presId="urn:microsoft.com/office/officeart/2005/8/layout/gear1"/>
    <dgm:cxn modelId="{86F2A42C-9359-4337-BE44-FFDDDBEB431A}" type="presParOf" srcId="{73050BDA-B89A-4AA4-B017-A996AC92E49A}" destId="{B5427001-E424-4A31-AA8F-F039E70D70C6}" srcOrd="6" destOrd="0" presId="urn:microsoft.com/office/officeart/2005/8/layout/gear1"/>
    <dgm:cxn modelId="{CD21C11D-A342-410C-8B34-995FFEBB5D86}" type="presParOf" srcId="{73050BDA-B89A-4AA4-B017-A996AC92E49A}" destId="{3929B98C-2336-41A6-8341-668C433C96EF}" srcOrd="7" destOrd="0" presId="urn:microsoft.com/office/officeart/2005/8/layout/gear1"/>
    <dgm:cxn modelId="{66830ABA-3404-481B-8628-31025E1375C0}" type="presParOf" srcId="{73050BDA-B89A-4AA4-B017-A996AC92E49A}" destId="{BDA3A032-978C-4277-B4A9-032393613B99}" srcOrd="8" destOrd="0" presId="urn:microsoft.com/office/officeart/2005/8/layout/gear1"/>
    <dgm:cxn modelId="{28270DC1-8D1A-4E46-A363-4002FB0ABCDA}" type="presParOf" srcId="{73050BDA-B89A-4AA4-B017-A996AC92E49A}" destId="{58C3CDAE-1959-4E35-9C39-8FF8EB2C2E66}" srcOrd="9" destOrd="0" presId="urn:microsoft.com/office/officeart/2005/8/layout/gear1"/>
    <dgm:cxn modelId="{3C20866F-B3E2-43D5-866B-0872EC76CC74}" type="presParOf" srcId="{73050BDA-B89A-4AA4-B017-A996AC92E49A}" destId="{EECD4398-26F7-4D97-AE6A-596354E72544}" srcOrd="10" destOrd="0" presId="urn:microsoft.com/office/officeart/2005/8/layout/gear1"/>
    <dgm:cxn modelId="{DD6D2735-4312-411B-AC0A-7B0C6B563EE8}" type="presParOf" srcId="{73050BDA-B89A-4AA4-B017-A996AC92E49A}" destId="{6A07A42C-617C-45D1-86AE-3A5FDA29E36A}" srcOrd="11" destOrd="0" presId="urn:microsoft.com/office/officeart/2005/8/layout/gear1"/>
    <dgm:cxn modelId="{2E424544-E761-4D6C-B1EA-2150450607C5}" type="presParOf" srcId="{73050BDA-B89A-4AA4-B017-A996AC92E49A}" destId="{28FDA581-77A1-46CF-8268-2B47DB03C130}"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B3904A-54EB-48AF-A992-FF11C12C5CF9}" type="doc">
      <dgm:prSet loTypeId="urn:microsoft.com/office/officeart/2005/8/layout/hProcess9" loCatId="process" qsTypeId="urn:microsoft.com/office/officeart/2005/8/quickstyle/simple1" qsCatId="simple" csTypeId="urn:microsoft.com/office/officeart/2005/8/colors/accent1_2" csCatId="accent1" phldr="1"/>
      <dgm:spPr/>
    </dgm:pt>
    <dgm:pt modelId="{A3B3D69B-647C-472A-8F16-E33E2E7B4B88}">
      <dgm:prSet phldrT="[Text]"/>
      <dgm:spPr/>
      <dgm:t>
        <a:bodyPr/>
        <a:lstStyle/>
        <a:p>
          <a:r>
            <a:rPr lang="en-US" b="1" dirty="0" smtClean="0">
              <a:solidFill>
                <a:schemeClr val="bg1"/>
              </a:solidFill>
            </a:rPr>
            <a:t>Improved Delivery of Service</a:t>
          </a:r>
          <a:endParaRPr lang="en-US" b="1" dirty="0">
            <a:solidFill>
              <a:schemeClr val="bg1"/>
            </a:solidFill>
          </a:endParaRPr>
        </a:p>
      </dgm:t>
    </dgm:pt>
    <dgm:pt modelId="{32AC2ABD-9EA1-4E75-A790-AEE38E38823B}" type="parTrans" cxnId="{11BEDD6C-3C40-4934-8FA9-71CD775D3522}">
      <dgm:prSet/>
      <dgm:spPr/>
      <dgm:t>
        <a:bodyPr/>
        <a:lstStyle/>
        <a:p>
          <a:endParaRPr lang="en-US"/>
        </a:p>
      </dgm:t>
    </dgm:pt>
    <dgm:pt modelId="{B2413470-A1AD-4D67-92B9-489A68B1FA85}" type="sibTrans" cxnId="{11BEDD6C-3C40-4934-8FA9-71CD775D3522}">
      <dgm:prSet/>
      <dgm:spPr/>
      <dgm:t>
        <a:bodyPr/>
        <a:lstStyle/>
        <a:p>
          <a:endParaRPr lang="en-US"/>
        </a:p>
      </dgm:t>
    </dgm:pt>
    <dgm:pt modelId="{B393F000-2D10-4CD8-9106-D2E69C262ED5}">
      <dgm:prSet phldrT="[Text]"/>
      <dgm:spPr/>
      <dgm:t>
        <a:bodyPr/>
        <a:lstStyle/>
        <a:p>
          <a:r>
            <a:rPr lang="en-US" b="1" dirty="0" smtClean="0">
              <a:solidFill>
                <a:schemeClr val="bg1"/>
              </a:solidFill>
            </a:rPr>
            <a:t>Savings</a:t>
          </a:r>
          <a:endParaRPr lang="en-US" b="1" dirty="0">
            <a:solidFill>
              <a:schemeClr val="bg1"/>
            </a:solidFill>
          </a:endParaRPr>
        </a:p>
      </dgm:t>
    </dgm:pt>
    <dgm:pt modelId="{4565CF8E-231B-4A06-AA11-4251F912949B}" type="parTrans" cxnId="{4A65F17B-C9E9-466D-8D6D-CC22F8204CE6}">
      <dgm:prSet/>
      <dgm:spPr/>
      <dgm:t>
        <a:bodyPr/>
        <a:lstStyle/>
        <a:p>
          <a:endParaRPr lang="en-US"/>
        </a:p>
      </dgm:t>
    </dgm:pt>
    <dgm:pt modelId="{7001906D-B7F2-465F-A356-A60503D6643B}" type="sibTrans" cxnId="{4A65F17B-C9E9-466D-8D6D-CC22F8204CE6}">
      <dgm:prSet/>
      <dgm:spPr/>
      <dgm:t>
        <a:bodyPr/>
        <a:lstStyle/>
        <a:p>
          <a:endParaRPr lang="en-US"/>
        </a:p>
      </dgm:t>
    </dgm:pt>
    <dgm:pt modelId="{50254A92-8F8F-4A99-A2B6-399ACFD90F80}">
      <dgm:prSet phldrT="[Text]"/>
      <dgm:spPr/>
      <dgm:t>
        <a:bodyPr/>
        <a:lstStyle/>
        <a:p>
          <a:r>
            <a:rPr lang="en-US" b="1" dirty="0" smtClean="0">
              <a:solidFill>
                <a:schemeClr val="bg1"/>
              </a:solidFill>
            </a:rPr>
            <a:t>130 Billion</a:t>
          </a:r>
          <a:endParaRPr lang="en-US" b="1" dirty="0">
            <a:solidFill>
              <a:schemeClr val="bg1"/>
            </a:solidFill>
          </a:endParaRPr>
        </a:p>
      </dgm:t>
    </dgm:pt>
    <dgm:pt modelId="{9D9AEF55-4E41-440D-9F67-E8BF426371E2}" type="parTrans" cxnId="{3A058721-0195-45E8-8E7C-3252BB594A29}">
      <dgm:prSet/>
      <dgm:spPr/>
      <dgm:t>
        <a:bodyPr/>
        <a:lstStyle/>
        <a:p>
          <a:endParaRPr lang="en-US"/>
        </a:p>
      </dgm:t>
    </dgm:pt>
    <dgm:pt modelId="{CDD1F3EF-3847-4592-8366-045C9F32817E}" type="sibTrans" cxnId="{3A058721-0195-45E8-8E7C-3252BB594A29}">
      <dgm:prSet/>
      <dgm:spPr/>
      <dgm:t>
        <a:bodyPr/>
        <a:lstStyle/>
        <a:p>
          <a:endParaRPr lang="en-US"/>
        </a:p>
      </dgm:t>
    </dgm:pt>
    <dgm:pt modelId="{2D1464CE-891B-4F4D-BFDB-4BB4ED462942}" type="pres">
      <dgm:prSet presAssocID="{2AB3904A-54EB-48AF-A992-FF11C12C5CF9}" presName="CompostProcess" presStyleCnt="0">
        <dgm:presLayoutVars>
          <dgm:dir/>
          <dgm:resizeHandles val="exact"/>
        </dgm:presLayoutVars>
      </dgm:prSet>
      <dgm:spPr/>
    </dgm:pt>
    <dgm:pt modelId="{CC653E05-66C9-4123-84D3-E3EAF403092F}" type="pres">
      <dgm:prSet presAssocID="{2AB3904A-54EB-48AF-A992-FF11C12C5CF9}" presName="arrow" presStyleLbl="bgShp" presStyleIdx="0" presStyleCnt="1"/>
      <dgm:spPr/>
    </dgm:pt>
    <dgm:pt modelId="{5D2F176B-69E5-4385-A431-AFEC79E162F3}" type="pres">
      <dgm:prSet presAssocID="{2AB3904A-54EB-48AF-A992-FF11C12C5CF9}" presName="linearProcess" presStyleCnt="0"/>
      <dgm:spPr/>
    </dgm:pt>
    <dgm:pt modelId="{90D67730-6E48-4A67-BA80-1F9E912D9C96}" type="pres">
      <dgm:prSet presAssocID="{A3B3D69B-647C-472A-8F16-E33E2E7B4B88}" presName="textNode" presStyleLbl="node1" presStyleIdx="0" presStyleCnt="3">
        <dgm:presLayoutVars>
          <dgm:bulletEnabled val="1"/>
        </dgm:presLayoutVars>
      </dgm:prSet>
      <dgm:spPr/>
      <dgm:t>
        <a:bodyPr/>
        <a:lstStyle/>
        <a:p>
          <a:endParaRPr lang="en-US"/>
        </a:p>
      </dgm:t>
    </dgm:pt>
    <dgm:pt modelId="{4F5A9E46-B69D-4DB4-9410-5168559BCAAD}" type="pres">
      <dgm:prSet presAssocID="{B2413470-A1AD-4D67-92B9-489A68B1FA85}" presName="sibTrans" presStyleCnt="0"/>
      <dgm:spPr/>
    </dgm:pt>
    <dgm:pt modelId="{68E6E196-1B11-46B9-8D94-D2EFC3F1C1AC}" type="pres">
      <dgm:prSet presAssocID="{B393F000-2D10-4CD8-9106-D2E69C262ED5}" presName="textNode" presStyleLbl="node1" presStyleIdx="1" presStyleCnt="3">
        <dgm:presLayoutVars>
          <dgm:bulletEnabled val="1"/>
        </dgm:presLayoutVars>
      </dgm:prSet>
      <dgm:spPr/>
      <dgm:t>
        <a:bodyPr/>
        <a:lstStyle/>
        <a:p>
          <a:endParaRPr lang="en-US"/>
        </a:p>
      </dgm:t>
    </dgm:pt>
    <dgm:pt modelId="{C9ABDEC5-70E9-4CB3-92B1-07D5136062C8}" type="pres">
      <dgm:prSet presAssocID="{7001906D-B7F2-465F-A356-A60503D6643B}" presName="sibTrans" presStyleCnt="0"/>
      <dgm:spPr/>
    </dgm:pt>
    <dgm:pt modelId="{CD026CB0-2E6C-4914-A87F-A29C7F128EEA}" type="pres">
      <dgm:prSet presAssocID="{50254A92-8F8F-4A99-A2B6-399ACFD90F80}" presName="textNode" presStyleLbl="node1" presStyleIdx="2" presStyleCnt="3">
        <dgm:presLayoutVars>
          <dgm:bulletEnabled val="1"/>
        </dgm:presLayoutVars>
      </dgm:prSet>
      <dgm:spPr/>
      <dgm:t>
        <a:bodyPr/>
        <a:lstStyle/>
        <a:p>
          <a:endParaRPr lang="en-US"/>
        </a:p>
      </dgm:t>
    </dgm:pt>
  </dgm:ptLst>
  <dgm:cxnLst>
    <dgm:cxn modelId="{E9CD3E77-16B7-455B-8C2A-6B603B94D66A}" type="presOf" srcId="{B393F000-2D10-4CD8-9106-D2E69C262ED5}" destId="{68E6E196-1B11-46B9-8D94-D2EFC3F1C1AC}" srcOrd="0" destOrd="0" presId="urn:microsoft.com/office/officeart/2005/8/layout/hProcess9"/>
    <dgm:cxn modelId="{3A058721-0195-45E8-8E7C-3252BB594A29}" srcId="{2AB3904A-54EB-48AF-A992-FF11C12C5CF9}" destId="{50254A92-8F8F-4A99-A2B6-399ACFD90F80}" srcOrd="2" destOrd="0" parTransId="{9D9AEF55-4E41-440D-9F67-E8BF426371E2}" sibTransId="{CDD1F3EF-3847-4592-8366-045C9F32817E}"/>
    <dgm:cxn modelId="{4A65F17B-C9E9-466D-8D6D-CC22F8204CE6}" srcId="{2AB3904A-54EB-48AF-A992-FF11C12C5CF9}" destId="{B393F000-2D10-4CD8-9106-D2E69C262ED5}" srcOrd="1" destOrd="0" parTransId="{4565CF8E-231B-4A06-AA11-4251F912949B}" sibTransId="{7001906D-B7F2-465F-A356-A60503D6643B}"/>
    <dgm:cxn modelId="{178E4E7F-9AE6-4809-A5DD-8572097C24BD}" type="presOf" srcId="{A3B3D69B-647C-472A-8F16-E33E2E7B4B88}" destId="{90D67730-6E48-4A67-BA80-1F9E912D9C96}" srcOrd="0" destOrd="0" presId="urn:microsoft.com/office/officeart/2005/8/layout/hProcess9"/>
    <dgm:cxn modelId="{6B1EBBB7-8E51-402F-8D52-7C72149BC822}" type="presOf" srcId="{50254A92-8F8F-4A99-A2B6-399ACFD90F80}" destId="{CD026CB0-2E6C-4914-A87F-A29C7F128EEA}" srcOrd="0" destOrd="0" presId="urn:microsoft.com/office/officeart/2005/8/layout/hProcess9"/>
    <dgm:cxn modelId="{11BEDD6C-3C40-4934-8FA9-71CD775D3522}" srcId="{2AB3904A-54EB-48AF-A992-FF11C12C5CF9}" destId="{A3B3D69B-647C-472A-8F16-E33E2E7B4B88}" srcOrd="0" destOrd="0" parTransId="{32AC2ABD-9EA1-4E75-A790-AEE38E38823B}" sibTransId="{B2413470-A1AD-4D67-92B9-489A68B1FA85}"/>
    <dgm:cxn modelId="{916ECCB7-4AAA-4199-9F46-15189F91CC6D}" type="presOf" srcId="{2AB3904A-54EB-48AF-A992-FF11C12C5CF9}" destId="{2D1464CE-891B-4F4D-BFDB-4BB4ED462942}" srcOrd="0" destOrd="0" presId="urn:microsoft.com/office/officeart/2005/8/layout/hProcess9"/>
    <dgm:cxn modelId="{522DF834-4AD5-4046-BD73-82374D06B351}" type="presParOf" srcId="{2D1464CE-891B-4F4D-BFDB-4BB4ED462942}" destId="{CC653E05-66C9-4123-84D3-E3EAF403092F}" srcOrd="0" destOrd="0" presId="urn:microsoft.com/office/officeart/2005/8/layout/hProcess9"/>
    <dgm:cxn modelId="{30F89F8C-4948-4A79-8339-9BE61FA1BB38}" type="presParOf" srcId="{2D1464CE-891B-4F4D-BFDB-4BB4ED462942}" destId="{5D2F176B-69E5-4385-A431-AFEC79E162F3}" srcOrd="1" destOrd="0" presId="urn:microsoft.com/office/officeart/2005/8/layout/hProcess9"/>
    <dgm:cxn modelId="{B497384F-1C71-468E-8182-F9997F2893C8}" type="presParOf" srcId="{5D2F176B-69E5-4385-A431-AFEC79E162F3}" destId="{90D67730-6E48-4A67-BA80-1F9E912D9C96}" srcOrd="0" destOrd="0" presId="urn:microsoft.com/office/officeart/2005/8/layout/hProcess9"/>
    <dgm:cxn modelId="{4FC7E549-2DCA-4288-AE8A-B58543DB1C2C}" type="presParOf" srcId="{5D2F176B-69E5-4385-A431-AFEC79E162F3}" destId="{4F5A9E46-B69D-4DB4-9410-5168559BCAAD}" srcOrd="1" destOrd="0" presId="urn:microsoft.com/office/officeart/2005/8/layout/hProcess9"/>
    <dgm:cxn modelId="{C02240B9-243B-4C9A-8F1E-5C2246900ACC}" type="presParOf" srcId="{5D2F176B-69E5-4385-A431-AFEC79E162F3}" destId="{68E6E196-1B11-46B9-8D94-D2EFC3F1C1AC}" srcOrd="2" destOrd="0" presId="urn:microsoft.com/office/officeart/2005/8/layout/hProcess9"/>
    <dgm:cxn modelId="{4994D95A-2DAB-4DB2-AFBF-A6C0F399FA00}" type="presParOf" srcId="{5D2F176B-69E5-4385-A431-AFEC79E162F3}" destId="{C9ABDEC5-70E9-4CB3-92B1-07D5136062C8}" srcOrd="3" destOrd="0" presId="urn:microsoft.com/office/officeart/2005/8/layout/hProcess9"/>
    <dgm:cxn modelId="{7F1DA5A4-93DC-4887-A0A2-C3DF668AC52F}" type="presParOf" srcId="{5D2F176B-69E5-4385-A431-AFEC79E162F3}" destId="{CD026CB0-2E6C-4914-A87F-A29C7F128EEA}"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A653AC-682C-47A3-8124-4025B646A7DF}" type="doc">
      <dgm:prSet loTypeId="urn:microsoft.com/office/officeart/2011/layout/ThemePictureAccent#1" loCatId="picture" qsTypeId="urn:microsoft.com/office/officeart/2005/8/quickstyle/simple1" qsCatId="simple" csTypeId="urn:microsoft.com/office/officeart/2005/8/colors/accent1_2" csCatId="accent1" phldr="1"/>
      <dgm:spPr/>
      <dgm:t>
        <a:bodyPr/>
        <a:lstStyle/>
        <a:p>
          <a:endParaRPr lang="en-US"/>
        </a:p>
      </dgm:t>
    </dgm:pt>
    <dgm:pt modelId="{40BD3C15-8C02-40FA-B185-1956E2479E80}">
      <dgm:prSet phldrT="[Text]" custT="1"/>
      <dgm:spPr/>
      <dgm:t>
        <a:bodyPr/>
        <a:lstStyle/>
        <a:p>
          <a:r>
            <a:rPr lang="en-US" sz="4800" b="1" dirty="0" smtClean="0">
              <a:solidFill>
                <a:srgbClr val="000000"/>
              </a:solidFill>
            </a:rPr>
            <a:t>Surgery</a:t>
          </a:r>
          <a:endParaRPr lang="en-US" sz="4800" b="1" dirty="0">
            <a:solidFill>
              <a:srgbClr val="000000"/>
            </a:solidFill>
          </a:endParaRPr>
        </a:p>
      </dgm:t>
    </dgm:pt>
    <dgm:pt modelId="{60C2FF8A-D7DA-4ACC-AF4D-E1BBBC1C922D}" type="parTrans" cxnId="{B245C5D1-BFEA-4847-B571-8F8A5975B93C}">
      <dgm:prSet/>
      <dgm:spPr/>
      <dgm:t>
        <a:bodyPr/>
        <a:lstStyle/>
        <a:p>
          <a:endParaRPr lang="en-US"/>
        </a:p>
      </dgm:t>
    </dgm:pt>
    <dgm:pt modelId="{E5D514DD-8E34-4D37-A4AE-0AFC12B20DB3}" type="sibTrans" cxnId="{B245C5D1-BFEA-4847-B571-8F8A5975B93C}">
      <dgm:prSet/>
      <dgm:spPr/>
      <dgm:t>
        <a:bodyPr/>
        <a:lstStyle/>
        <a:p>
          <a:endParaRPr lang="en-US"/>
        </a:p>
      </dgm:t>
    </dgm:pt>
    <dgm:pt modelId="{3E3D0B8A-87D9-4D74-8546-09C01BA159CA}">
      <dgm:prSet phldrT="[Text]" custT="1"/>
      <dgm:spPr/>
      <dgm:t>
        <a:bodyPr/>
        <a:lstStyle/>
        <a:p>
          <a:r>
            <a:rPr lang="en-US" sz="1800" b="1" dirty="0" smtClean="0">
              <a:solidFill>
                <a:srgbClr val="000000"/>
              </a:solidFill>
            </a:rPr>
            <a:t>Decision</a:t>
          </a:r>
          <a:endParaRPr lang="en-US" sz="1800" b="1" dirty="0">
            <a:solidFill>
              <a:srgbClr val="000000"/>
            </a:solidFill>
          </a:endParaRPr>
        </a:p>
      </dgm:t>
    </dgm:pt>
    <dgm:pt modelId="{A5B5E41D-36DF-4870-B273-8DBF63DB03E2}" type="parTrans" cxnId="{99CA0574-B6F5-4436-9307-B4BAD0EC5A42}">
      <dgm:prSet/>
      <dgm:spPr/>
      <dgm:t>
        <a:bodyPr/>
        <a:lstStyle/>
        <a:p>
          <a:endParaRPr lang="en-US"/>
        </a:p>
      </dgm:t>
    </dgm:pt>
    <dgm:pt modelId="{E0E59731-53E0-47AB-8606-39D82A9CC57B}" type="sibTrans" cxnId="{99CA0574-B6F5-4436-9307-B4BAD0EC5A42}">
      <dgm:prSet/>
      <dgm:spPr/>
      <dgm:t>
        <a:bodyPr/>
        <a:lstStyle/>
        <a:p>
          <a:endParaRPr lang="en-US"/>
        </a:p>
      </dgm:t>
    </dgm:pt>
    <dgm:pt modelId="{25DAD0C7-A30B-40AB-9CFC-080869806973}">
      <dgm:prSet phldrT="[Text]" custT="1"/>
      <dgm:spPr/>
      <dgm:t>
        <a:bodyPr/>
        <a:lstStyle/>
        <a:p>
          <a:pPr algn="ctr"/>
          <a:r>
            <a:rPr lang="en-US" sz="1800" b="1" dirty="0" smtClean="0">
              <a:solidFill>
                <a:srgbClr val="000000"/>
              </a:solidFill>
            </a:rPr>
            <a:t>Postop</a:t>
          </a:r>
          <a:endParaRPr lang="en-US" sz="1800" b="1" dirty="0">
            <a:solidFill>
              <a:srgbClr val="000000"/>
            </a:solidFill>
          </a:endParaRPr>
        </a:p>
      </dgm:t>
    </dgm:pt>
    <dgm:pt modelId="{0BBACAF8-D1C1-4EF8-A3D7-1552F1740D67}" type="parTrans" cxnId="{4E4F1DE1-5810-4738-8A35-F2CBA3C0D6C2}">
      <dgm:prSet/>
      <dgm:spPr/>
      <dgm:t>
        <a:bodyPr/>
        <a:lstStyle/>
        <a:p>
          <a:endParaRPr lang="en-US"/>
        </a:p>
      </dgm:t>
    </dgm:pt>
    <dgm:pt modelId="{D1BE6A2B-9FF5-4258-85CB-CFBDE9013E70}" type="sibTrans" cxnId="{4E4F1DE1-5810-4738-8A35-F2CBA3C0D6C2}">
      <dgm:prSet/>
      <dgm:spPr/>
      <dgm:t>
        <a:bodyPr/>
        <a:lstStyle/>
        <a:p>
          <a:endParaRPr lang="en-US"/>
        </a:p>
      </dgm:t>
    </dgm:pt>
    <dgm:pt modelId="{1F01EAE7-AA99-4CEB-8DAE-BFA7EB360B28}">
      <dgm:prSet phldrT="[Text]" custT="1"/>
      <dgm:spPr/>
      <dgm:t>
        <a:bodyPr/>
        <a:lstStyle/>
        <a:p>
          <a:r>
            <a:rPr lang="en-US" sz="1500" b="1" dirty="0" smtClean="0">
              <a:solidFill>
                <a:srgbClr val="000000"/>
              </a:solidFill>
            </a:rPr>
            <a:t>Pre-op</a:t>
          </a:r>
          <a:endParaRPr lang="en-US" sz="1500" b="1" dirty="0">
            <a:solidFill>
              <a:srgbClr val="000000"/>
            </a:solidFill>
          </a:endParaRPr>
        </a:p>
      </dgm:t>
    </dgm:pt>
    <dgm:pt modelId="{E9968D00-DD7C-4989-A3DC-79606707F48F}" type="parTrans" cxnId="{36077C15-6803-4F76-AA46-617DE32E5241}">
      <dgm:prSet/>
      <dgm:spPr/>
      <dgm:t>
        <a:bodyPr/>
        <a:lstStyle/>
        <a:p>
          <a:endParaRPr lang="en-US"/>
        </a:p>
      </dgm:t>
    </dgm:pt>
    <dgm:pt modelId="{A5A41442-CE97-4B75-A438-CF66C8DFF459}" type="sibTrans" cxnId="{36077C15-6803-4F76-AA46-617DE32E5241}">
      <dgm:prSet/>
      <dgm:spPr/>
      <dgm:t>
        <a:bodyPr/>
        <a:lstStyle/>
        <a:p>
          <a:endParaRPr lang="en-US"/>
        </a:p>
      </dgm:t>
    </dgm:pt>
    <dgm:pt modelId="{05FA83BB-C38E-45FA-8A16-152048E297A7}">
      <dgm:prSet phldrT="[Text]" custT="1"/>
      <dgm:spPr/>
      <dgm:t>
        <a:bodyPr/>
        <a:lstStyle/>
        <a:p>
          <a:pPr algn="ctr"/>
          <a:r>
            <a:rPr lang="en-US" sz="1800" b="1" dirty="0" smtClean="0">
              <a:solidFill>
                <a:srgbClr val="000000"/>
              </a:solidFill>
            </a:rPr>
            <a:t>Discharge</a:t>
          </a:r>
          <a:endParaRPr lang="en-US" sz="1800" b="1" dirty="0">
            <a:solidFill>
              <a:srgbClr val="000000"/>
            </a:solidFill>
          </a:endParaRPr>
        </a:p>
      </dgm:t>
    </dgm:pt>
    <dgm:pt modelId="{5CF57AD0-EF3B-4037-8366-A152BE69B34F}" type="parTrans" cxnId="{F5FBBF58-2CED-4970-A3FF-BCF3550745D7}">
      <dgm:prSet/>
      <dgm:spPr/>
      <dgm:t>
        <a:bodyPr/>
        <a:lstStyle/>
        <a:p>
          <a:endParaRPr lang="en-US"/>
        </a:p>
      </dgm:t>
    </dgm:pt>
    <dgm:pt modelId="{BDB7F100-E6A5-4FFF-8C6F-0605E74DC9F5}" type="sibTrans" cxnId="{F5FBBF58-2CED-4970-A3FF-BCF3550745D7}">
      <dgm:prSet/>
      <dgm:spPr/>
      <dgm:t>
        <a:bodyPr/>
        <a:lstStyle/>
        <a:p>
          <a:endParaRPr lang="en-US"/>
        </a:p>
      </dgm:t>
    </dgm:pt>
    <dgm:pt modelId="{D7A743C5-D22A-4F6D-B6B9-82D86B829AC8}">
      <dgm:prSet phldrT="[Text]"/>
      <dgm:spPr/>
      <dgm:t>
        <a:bodyPr/>
        <a:lstStyle/>
        <a:p>
          <a:pPr algn="ctr"/>
          <a:r>
            <a:rPr lang="en-US" b="1" dirty="0" smtClean="0">
              <a:solidFill>
                <a:srgbClr val="000000"/>
              </a:solidFill>
            </a:rPr>
            <a:t>Intra-op</a:t>
          </a:r>
          <a:endParaRPr lang="en-US" b="1" dirty="0">
            <a:solidFill>
              <a:srgbClr val="000000"/>
            </a:solidFill>
          </a:endParaRPr>
        </a:p>
      </dgm:t>
    </dgm:pt>
    <dgm:pt modelId="{C972C78F-B08B-462B-B28B-41C18F7F8548}" type="parTrans" cxnId="{537F1F36-FA14-49B1-87F8-19BEEF2BF2C8}">
      <dgm:prSet/>
      <dgm:spPr/>
      <dgm:t>
        <a:bodyPr/>
        <a:lstStyle/>
        <a:p>
          <a:endParaRPr lang="en-US"/>
        </a:p>
      </dgm:t>
    </dgm:pt>
    <dgm:pt modelId="{62F20376-A0AA-4418-ABC9-470257880BFF}" type="sibTrans" cxnId="{537F1F36-FA14-49B1-87F8-19BEEF2BF2C8}">
      <dgm:prSet/>
      <dgm:spPr/>
      <dgm:t>
        <a:bodyPr/>
        <a:lstStyle/>
        <a:p>
          <a:endParaRPr lang="en-US"/>
        </a:p>
      </dgm:t>
    </dgm:pt>
    <dgm:pt modelId="{BDD02D6C-8588-4D18-8467-5ACD917E451B}" type="pres">
      <dgm:prSet presAssocID="{65A653AC-682C-47A3-8124-4025B646A7DF}" presName="Name0" presStyleCnt="0">
        <dgm:presLayoutVars>
          <dgm:chMax val="6"/>
          <dgm:chPref val="6"/>
          <dgm:dir/>
        </dgm:presLayoutVars>
      </dgm:prSet>
      <dgm:spPr/>
      <dgm:t>
        <a:bodyPr/>
        <a:lstStyle/>
        <a:p>
          <a:endParaRPr lang="en-US"/>
        </a:p>
      </dgm:t>
    </dgm:pt>
    <dgm:pt modelId="{3B4A191A-691D-4D6C-B940-B8FC75AA6FEB}" type="pres">
      <dgm:prSet presAssocID="{40BD3C15-8C02-40FA-B185-1956E2479E80}" presName="Image1" presStyleCnt="0"/>
      <dgm:spPr/>
    </dgm:pt>
    <dgm:pt modelId="{C18896B0-1205-41CB-9DF1-050B92723265}" type="pres">
      <dgm:prSet presAssocID="{40BD3C15-8C02-40FA-B185-1956E2479E80}" presName="Image" presStyleLbl="alignImgPlace1" presStyleIdx="0" presStyleCnt="6" custLinFactNeighborX="528" custLinFactNeighborY="3239"/>
      <dgm:spPr/>
    </dgm:pt>
    <dgm:pt modelId="{D148F22D-6A00-4ED0-AA62-40B0C7A8210C}" type="pres">
      <dgm:prSet presAssocID="{40BD3C15-8C02-40FA-B185-1956E2479E80}" presName="Accent1" presStyleCnt="0"/>
      <dgm:spPr/>
    </dgm:pt>
    <dgm:pt modelId="{536940BF-C45F-4F73-A916-53D5A98A51B7}" type="pres">
      <dgm:prSet presAssocID="{40BD3C15-8C02-40FA-B185-1956E2479E80}" presName="Accent" presStyleLbl="parChTrans1D1" presStyleIdx="0" presStyleCnt="6"/>
      <dgm:spPr/>
    </dgm:pt>
    <dgm:pt modelId="{A231871D-56C6-4D6E-805B-D6C4BD68F8C2}" type="pres">
      <dgm:prSet presAssocID="{40BD3C15-8C02-40FA-B185-1956E2479E80}" presName="Text1" presStyleLbl="alignImgPlace1" presStyleIdx="0" presStyleCnt="6" custLinFactNeighborX="-1995" custLinFactNeighborY="-3289">
        <dgm:presLayoutVars>
          <dgm:chMax val="0"/>
          <dgm:chPref val="0"/>
          <dgm:bulletEnabled val="1"/>
        </dgm:presLayoutVars>
      </dgm:prSet>
      <dgm:spPr/>
      <dgm:t>
        <a:bodyPr/>
        <a:lstStyle/>
        <a:p>
          <a:endParaRPr lang="en-US"/>
        </a:p>
      </dgm:t>
    </dgm:pt>
    <dgm:pt modelId="{3C05BBB9-6755-48C0-8CEC-98898AE1DB98}" type="pres">
      <dgm:prSet presAssocID="{3E3D0B8A-87D9-4D74-8546-09C01BA159CA}" presName="Image2" presStyleCnt="0"/>
      <dgm:spPr/>
    </dgm:pt>
    <dgm:pt modelId="{2127DEF1-C4CA-4CAA-A3DD-FC98205D5570}" type="pres">
      <dgm:prSet presAssocID="{3E3D0B8A-87D9-4D74-8546-09C01BA159CA}" presName="Image" presStyleLbl="alignImgPlace1" presStyleIdx="1" presStyleCnt="6" custLinFactNeighborX="1818" custLinFactNeighborY="4683"/>
      <dgm:spPr/>
    </dgm:pt>
    <dgm:pt modelId="{19D1C6CB-053F-4126-A5FE-824E74507061}" type="pres">
      <dgm:prSet presAssocID="{3E3D0B8A-87D9-4D74-8546-09C01BA159CA}" presName="Accent2" presStyleCnt="0"/>
      <dgm:spPr/>
    </dgm:pt>
    <dgm:pt modelId="{244DDAB4-B826-4254-AF1B-DD687EA25A74}" type="pres">
      <dgm:prSet presAssocID="{3E3D0B8A-87D9-4D74-8546-09C01BA159CA}" presName="Accent" presStyleLbl="parChTrans1D1" presStyleIdx="1" presStyleCnt="6"/>
      <dgm:spPr/>
    </dgm:pt>
    <dgm:pt modelId="{FD7B0342-C482-44DE-AFC5-7D3DED6ED2DC}" type="pres">
      <dgm:prSet presAssocID="{3E3D0B8A-87D9-4D74-8546-09C01BA159CA}" presName="Text2" presStyleLbl="alignImgPlace1" presStyleIdx="1" presStyleCnt="6" custScaleX="173190" custScaleY="144776" custLinFactNeighborX="-43151" custLinFactNeighborY="-19318">
        <dgm:presLayoutVars>
          <dgm:chMax val="0"/>
          <dgm:chPref val="0"/>
          <dgm:bulletEnabled val="1"/>
        </dgm:presLayoutVars>
      </dgm:prSet>
      <dgm:spPr/>
      <dgm:t>
        <a:bodyPr/>
        <a:lstStyle/>
        <a:p>
          <a:endParaRPr lang="en-US"/>
        </a:p>
      </dgm:t>
    </dgm:pt>
    <dgm:pt modelId="{E2996072-CEF7-4D43-8705-B4D73A96B968}" type="pres">
      <dgm:prSet presAssocID="{25DAD0C7-A30B-40AB-9CFC-080869806973}" presName="Image3" presStyleCnt="0"/>
      <dgm:spPr/>
    </dgm:pt>
    <dgm:pt modelId="{9BB79A83-B0D3-45D4-9C93-15AFC6BE1013}" type="pres">
      <dgm:prSet presAssocID="{25DAD0C7-A30B-40AB-9CFC-080869806973}" presName="Image" presStyleLbl="alignImgPlace1" presStyleIdx="2" presStyleCnt="6"/>
      <dgm:spPr/>
    </dgm:pt>
    <dgm:pt modelId="{3543AC71-0755-4CB5-9927-D3503D17E2B7}" type="pres">
      <dgm:prSet presAssocID="{25DAD0C7-A30B-40AB-9CFC-080869806973}" presName="Accent3" presStyleCnt="0"/>
      <dgm:spPr/>
    </dgm:pt>
    <dgm:pt modelId="{C00CA17A-7ECA-4F77-A4FD-16F087F7D3F2}" type="pres">
      <dgm:prSet presAssocID="{25DAD0C7-A30B-40AB-9CFC-080869806973}" presName="Accent" presStyleLbl="parChTrans1D1" presStyleIdx="2" presStyleCnt="6"/>
      <dgm:spPr/>
    </dgm:pt>
    <dgm:pt modelId="{4640A72C-E98B-4A72-9421-40C2AD3264CC}" type="pres">
      <dgm:prSet presAssocID="{25DAD0C7-A30B-40AB-9CFC-080869806973}" presName="Text3" presStyleLbl="alignImgPlace1" presStyleIdx="2" presStyleCnt="6" custScaleX="137959" custScaleY="98579">
        <dgm:presLayoutVars>
          <dgm:chMax val="0"/>
          <dgm:chPref val="0"/>
          <dgm:bulletEnabled val="1"/>
        </dgm:presLayoutVars>
      </dgm:prSet>
      <dgm:spPr/>
      <dgm:t>
        <a:bodyPr/>
        <a:lstStyle/>
        <a:p>
          <a:endParaRPr lang="en-US"/>
        </a:p>
      </dgm:t>
    </dgm:pt>
    <dgm:pt modelId="{D0ECDBF6-9AEC-4E27-B08E-0AFA42B3EF90}" type="pres">
      <dgm:prSet presAssocID="{1F01EAE7-AA99-4CEB-8DAE-BFA7EB360B28}" presName="Image4" presStyleCnt="0"/>
      <dgm:spPr/>
    </dgm:pt>
    <dgm:pt modelId="{6EE07A8C-4CBC-425F-B537-F4651B5CCD61}" type="pres">
      <dgm:prSet presAssocID="{1F01EAE7-AA99-4CEB-8DAE-BFA7EB360B28}" presName="Image" presStyleLbl="alignImgPlace1" presStyleIdx="3" presStyleCnt="6"/>
      <dgm:spPr/>
    </dgm:pt>
    <dgm:pt modelId="{33C773BC-5B88-47BB-8BDD-F796B8E58006}" type="pres">
      <dgm:prSet presAssocID="{1F01EAE7-AA99-4CEB-8DAE-BFA7EB360B28}" presName="Accent4" presStyleCnt="0"/>
      <dgm:spPr/>
    </dgm:pt>
    <dgm:pt modelId="{5F8D0A81-E913-4193-9958-D5C0E10B780D}" type="pres">
      <dgm:prSet presAssocID="{1F01EAE7-AA99-4CEB-8DAE-BFA7EB360B28}" presName="Accent" presStyleLbl="parChTrans1D1" presStyleIdx="3" presStyleCnt="6"/>
      <dgm:spPr/>
    </dgm:pt>
    <dgm:pt modelId="{2D6D8456-24ED-4A8D-B0BA-909D7515A468}" type="pres">
      <dgm:prSet presAssocID="{1F01EAE7-AA99-4CEB-8DAE-BFA7EB360B28}" presName="Text4" presStyleLbl="alignImgPlace1" presStyleIdx="3" presStyleCnt="6" custScaleX="138222" custLinFactNeighborX="-15369">
        <dgm:presLayoutVars>
          <dgm:chMax val="0"/>
          <dgm:chPref val="0"/>
          <dgm:bulletEnabled val="1"/>
        </dgm:presLayoutVars>
      </dgm:prSet>
      <dgm:spPr/>
      <dgm:t>
        <a:bodyPr/>
        <a:lstStyle/>
        <a:p>
          <a:endParaRPr lang="en-US"/>
        </a:p>
      </dgm:t>
    </dgm:pt>
    <dgm:pt modelId="{C3F09E86-DCD8-4C92-9AB1-DA94CE154477}" type="pres">
      <dgm:prSet presAssocID="{05FA83BB-C38E-45FA-8A16-152048E297A7}" presName="Image5" presStyleCnt="0"/>
      <dgm:spPr/>
    </dgm:pt>
    <dgm:pt modelId="{E1F456D4-68DE-4396-AFBE-E1D0565D4B45}" type="pres">
      <dgm:prSet presAssocID="{05FA83BB-C38E-45FA-8A16-152048E297A7}" presName="Image" presStyleLbl="alignImgPlace1" presStyleIdx="4" presStyleCnt="6"/>
      <dgm:spPr/>
    </dgm:pt>
    <dgm:pt modelId="{2D32F828-69D2-4157-896F-F966036E2106}" type="pres">
      <dgm:prSet presAssocID="{05FA83BB-C38E-45FA-8A16-152048E297A7}" presName="Accent5" presStyleCnt="0"/>
      <dgm:spPr/>
    </dgm:pt>
    <dgm:pt modelId="{101240F1-3FD4-488E-88E1-15E7F360AC9B}" type="pres">
      <dgm:prSet presAssocID="{05FA83BB-C38E-45FA-8A16-152048E297A7}" presName="Accent" presStyleLbl="parChTrans1D1" presStyleIdx="4" presStyleCnt="6"/>
      <dgm:spPr/>
    </dgm:pt>
    <dgm:pt modelId="{914C1662-F775-4EE4-82A4-4452C31C94E8}" type="pres">
      <dgm:prSet presAssocID="{05FA83BB-C38E-45FA-8A16-152048E297A7}" presName="Text5" presStyleLbl="alignImgPlace1" presStyleIdx="4" presStyleCnt="6">
        <dgm:presLayoutVars>
          <dgm:chMax val="0"/>
          <dgm:chPref val="0"/>
          <dgm:bulletEnabled val="1"/>
        </dgm:presLayoutVars>
      </dgm:prSet>
      <dgm:spPr/>
      <dgm:t>
        <a:bodyPr/>
        <a:lstStyle/>
        <a:p>
          <a:endParaRPr lang="en-US"/>
        </a:p>
      </dgm:t>
    </dgm:pt>
    <dgm:pt modelId="{65763B91-1D3E-4D7D-8807-044D79AE0F29}" type="pres">
      <dgm:prSet presAssocID="{D7A743C5-D22A-4F6D-B6B9-82D86B829AC8}" presName="Image6" presStyleCnt="0"/>
      <dgm:spPr/>
    </dgm:pt>
    <dgm:pt modelId="{C541C07B-A9F3-47F9-94E4-F019C1490F3D}" type="pres">
      <dgm:prSet presAssocID="{D7A743C5-D22A-4F6D-B6B9-82D86B829AC8}" presName="Image" presStyleLbl="alignImgPlace1" presStyleIdx="5" presStyleCnt="6"/>
      <dgm:spPr/>
    </dgm:pt>
    <dgm:pt modelId="{5AA63B57-4F07-437A-B6E6-58C1C1C38756}" type="pres">
      <dgm:prSet presAssocID="{D7A743C5-D22A-4F6D-B6B9-82D86B829AC8}" presName="Accent6" presStyleCnt="0"/>
      <dgm:spPr/>
    </dgm:pt>
    <dgm:pt modelId="{E6923319-7178-4C15-BB6D-BDFBA39C6AE0}" type="pres">
      <dgm:prSet presAssocID="{D7A743C5-D22A-4F6D-B6B9-82D86B829AC8}" presName="Accent" presStyleLbl="parChTrans1D1" presStyleIdx="5" presStyleCnt="6"/>
      <dgm:spPr/>
    </dgm:pt>
    <dgm:pt modelId="{F3751EA8-64DD-4A9D-90BC-DC521D44DC1E}" type="pres">
      <dgm:prSet presAssocID="{D7A743C5-D22A-4F6D-B6B9-82D86B829AC8}" presName="Text6" presStyleLbl="alignImgPlace1" presStyleIdx="5" presStyleCnt="6">
        <dgm:presLayoutVars>
          <dgm:chMax val="0"/>
          <dgm:chPref val="0"/>
          <dgm:bulletEnabled val="1"/>
        </dgm:presLayoutVars>
      </dgm:prSet>
      <dgm:spPr/>
      <dgm:t>
        <a:bodyPr/>
        <a:lstStyle/>
        <a:p>
          <a:endParaRPr lang="en-US"/>
        </a:p>
      </dgm:t>
    </dgm:pt>
  </dgm:ptLst>
  <dgm:cxnLst>
    <dgm:cxn modelId="{537F1F36-FA14-49B1-87F8-19BEEF2BF2C8}" srcId="{65A653AC-682C-47A3-8124-4025B646A7DF}" destId="{D7A743C5-D22A-4F6D-B6B9-82D86B829AC8}" srcOrd="5" destOrd="0" parTransId="{C972C78F-B08B-462B-B28B-41C18F7F8548}" sibTransId="{62F20376-A0AA-4418-ABC9-470257880BFF}"/>
    <dgm:cxn modelId="{9C83128D-6195-43A7-992D-432088388BEA}" type="presOf" srcId="{65A653AC-682C-47A3-8124-4025B646A7DF}" destId="{BDD02D6C-8588-4D18-8467-5ACD917E451B}" srcOrd="0" destOrd="0" presId="urn:microsoft.com/office/officeart/2011/layout/ThemePictureAccent#1"/>
    <dgm:cxn modelId="{09CF5FEA-16AF-40F5-B9A0-1E4AF785E493}" type="presOf" srcId="{40BD3C15-8C02-40FA-B185-1956E2479E80}" destId="{A231871D-56C6-4D6E-805B-D6C4BD68F8C2}" srcOrd="0" destOrd="0" presId="urn:microsoft.com/office/officeart/2011/layout/ThemePictureAccent#1"/>
    <dgm:cxn modelId="{99CA0574-B6F5-4436-9307-B4BAD0EC5A42}" srcId="{65A653AC-682C-47A3-8124-4025B646A7DF}" destId="{3E3D0B8A-87D9-4D74-8546-09C01BA159CA}" srcOrd="1" destOrd="0" parTransId="{A5B5E41D-36DF-4870-B273-8DBF63DB03E2}" sibTransId="{E0E59731-53E0-47AB-8606-39D82A9CC57B}"/>
    <dgm:cxn modelId="{F5FBBF58-2CED-4970-A3FF-BCF3550745D7}" srcId="{65A653AC-682C-47A3-8124-4025B646A7DF}" destId="{05FA83BB-C38E-45FA-8A16-152048E297A7}" srcOrd="4" destOrd="0" parTransId="{5CF57AD0-EF3B-4037-8366-A152BE69B34F}" sibTransId="{BDB7F100-E6A5-4FFF-8C6F-0605E74DC9F5}"/>
    <dgm:cxn modelId="{4E4F1DE1-5810-4738-8A35-F2CBA3C0D6C2}" srcId="{65A653AC-682C-47A3-8124-4025B646A7DF}" destId="{25DAD0C7-A30B-40AB-9CFC-080869806973}" srcOrd="2" destOrd="0" parTransId="{0BBACAF8-D1C1-4EF8-A3D7-1552F1740D67}" sibTransId="{D1BE6A2B-9FF5-4258-85CB-CFBDE9013E70}"/>
    <dgm:cxn modelId="{D4FAA274-C8C9-412F-BBE4-2AC7621E69EA}" type="presOf" srcId="{3E3D0B8A-87D9-4D74-8546-09C01BA159CA}" destId="{FD7B0342-C482-44DE-AFC5-7D3DED6ED2DC}" srcOrd="0" destOrd="0" presId="urn:microsoft.com/office/officeart/2011/layout/ThemePictureAccent#1"/>
    <dgm:cxn modelId="{36077C15-6803-4F76-AA46-617DE32E5241}" srcId="{65A653AC-682C-47A3-8124-4025B646A7DF}" destId="{1F01EAE7-AA99-4CEB-8DAE-BFA7EB360B28}" srcOrd="3" destOrd="0" parTransId="{E9968D00-DD7C-4989-A3DC-79606707F48F}" sibTransId="{A5A41442-CE97-4B75-A438-CF66C8DFF459}"/>
    <dgm:cxn modelId="{B245C5D1-BFEA-4847-B571-8F8A5975B93C}" srcId="{65A653AC-682C-47A3-8124-4025B646A7DF}" destId="{40BD3C15-8C02-40FA-B185-1956E2479E80}" srcOrd="0" destOrd="0" parTransId="{60C2FF8A-D7DA-4ACC-AF4D-E1BBBC1C922D}" sibTransId="{E5D514DD-8E34-4D37-A4AE-0AFC12B20DB3}"/>
    <dgm:cxn modelId="{60BAF45F-1A1C-4DCD-BC44-5EC75A4DE6F5}" type="presOf" srcId="{25DAD0C7-A30B-40AB-9CFC-080869806973}" destId="{4640A72C-E98B-4A72-9421-40C2AD3264CC}" srcOrd="0" destOrd="0" presId="urn:microsoft.com/office/officeart/2011/layout/ThemePictureAccent#1"/>
    <dgm:cxn modelId="{0CEEC28E-2F33-46A9-9AFD-A1DA67B70487}" type="presOf" srcId="{1F01EAE7-AA99-4CEB-8DAE-BFA7EB360B28}" destId="{2D6D8456-24ED-4A8D-B0BA-909D7515A468}" srcOrd="0" destOrd="0" presId="urn:microsoft.com/office/officeart/2011/layout/ThemePictureAccent#1"/>
    <dgm:cxn modelId="{125041A3-519B-4E62-A052-7DEF89D94F5F}" type="presOf" srcId="{D7A743C5-D22A-4F6D-B6B9-82D86B829AC8}" destId="{F3751EA8-64DD-4A9D-90BC-DC521D44DC1E}" srcOrd="0" destOrd="0" presId="urn:microsoft.com/office/officeart/2011/layout/ThemePictureAccent#1"/>
    <dgm:cxn modelId="{714DFDDC-2130-4517-9C5E-336ECDCAC136}" type="presOf" srcId="{05FA83BB-C38E-45FA-8A16-152048E297A7}" destId="{914C1662-F775-4EE4-82A4-4452C31C94E8}" srcOrd="0" destOrd="0" presId="urn:microsoft.com/office/officeart/2011/layout/ThemePictureAccent#1"/>
    <dgm:cxn modelId="{BF011C31-C745-479C-BD6B-7592B81E7BA0}" type="presParOf" srcId="{BDD02D6C-8588-4D18-8467-5ACD917E451B}" destId="{3B4A191A-691D-4D6C-B940-B8FC75AA6FEB}" srcOrd="0" destOrd="0" presId="urn:microsoft.com/office/officeart/2011/layout/ThemePictureAccent#1"/>
    <dgm:cxn modelId="{6EFCDD9E-4C16-4967-A143-E53E1F9EEEC1}" type="presParOf" srcId="{3B4A191A-691D-4D6C-B940-B8FC75AA6FEB}" destId="{C18896B0-1205-41CB-9DF1-050B92723265}" srcOrd="0" destOrd="0" presId="urn:microsoft.com/office/officeart/2011/layout/ThemePictureAccent#1"/>
    <dgm:cxn modelId="{97004F38-9A72-4BC6-9E2A-1BB8FFB9B2D9}" type="presParOf" srcId="{BDD02D6C-8588-4D18-8467-5ACD917E451B}" destId="{D148F22D-6A00-4ED0-AA62-40B0C7A8210C}" srcOrd="1" destOrd="0" presId="urn:microsoft.com/office/officeart/2011/layout/ThemePictureAccent#1"/>
    <dgm:cxn modelId="{18DC216D-69D0-4A6B-B0A4-7E1F6C413880}" type="presParOf" srcId="{D148F22D-6A00-4ED0-AA62-40B0C7A8210C}" destId="{536940BF-C45F-4F73-A916-53D5A98A51B7}" srcOrd="0" destOrd="0" presId="urn:microsoft.com/office/officeart/2011/layout/ThemePictureAccent#1"/>
    <dgm:cxn modelId="{47D4195E-CBE1-442A-A8C2-C367F9649733}" type="presParOf" srcId="{BDD02D6C-8588-4D18-8467-5ACD917E451B}" destId="{A231871D-56C6-4D6E-805B-D6C4BD68F8C2}" srcOrd="2" destOrd="0" presId="urn:microsoft.com/office/officeart/2011/layout/ThemePictureAccent#1"/>
    <dgm:cxn modelId="{3A2EEC0C-E335-4EDE-A778-38DA1DA767C4}" type="presParOf" srcId="{BDD02D6C-8588-4D18-8467-5ACD917E451B}" destId="{3C05BBB9-6755-48C0-8CEC-98898AE1DB98}" srcOrd="3" destOrd="0" presId="urn:microsoft.com/office/officeart/2011/layout/ThemePictureAccent#1"/>
    <dgm:cxn modelId="{299F81D4-30C4-4099-85B0-FA962EC8C618}" type="presParOf" srcId="{3C05BBB9-6755-48C0-8CEC-98898AE1DB98}" destId="{2127DEF1-C4CA-4CAA-A3DD-FC98205D5570}" srcOrd="0" destOrd="0" presId="urn:microsoft.com/office/officeart/2011/layout/ThemePictureAccent#1"/>
    <dgm:cxn modelId="{4D171664-2021-4C35-9DAA-07BEDDAB99E0}" type="presParOf" srcId="{BDD02D6C-8588-4D18-8467-5ACD917E451B}" destId="{19D1C6CB-053F-4126-A5FE-824E74507061}" srcOrd="4" destOrd="0" presId="urn:microsoft.com/office/officeart/2011/layout/ThemePictureAccent#1"/>
    <dgm:cxn modelId="{9795AFE4-9FE0-4F39-B0E3-1E42252E9666}" type="presParOf" srcId="{19D1C6CB-053F-4126-A5FE-824E74507061}" destId="{244DDAB4-B826-4254-AF1B-DD687EA25A74}" srcOrd="0" destOrd="0" presId="urn:microsoft.com/office/officeart/2011/layout/ThemePictureAccent#1"/>
    <dgm:cxn modelId="{3076EF4F-A90D-4B5E-9D02-FBFA91DFFF7F}" type="presParOf" srcId="{BDD02D6C-8588-4D18-8467-5ACD917E451B}" destId="{FD7B0342-C482-44DE-AFC5-7D3DED6ED2DC}" srcOrd="5" destOrd="0" presId="urn:microsoft.com/office/officeart/2011/layout/ThemePictureAccent#1"/>
    <dgm:cxn modelId="{DABF4AE0-DD4F-45B1-B946-B1C5BFF6EEA6}" type="presParOf" srcId="{BDD02D6C-8588-4D18-8467-5ACD917E451B}" destId="{E2996072-CEF7-4D43-8705-B4D73A96B968}" srcOrd="6" destOrd="0" presId="urn:microsoft.com/office/officeart/2011/layout/ThemePictureAccent#1"/>
    <dgm:cxn modelId="{7582A864-5826-426F-B057-BF1D2C2A6923}" type="presParOf" srcId="{E2996072-CEF7-4D43-8705-B4D73A96B968}" destId="{9BB79A83-B0D3-45D4-9C93-15AFC6BE1013}" srcOrd="0" destOrd="0" presId="urn:microsoft.com/office/officeart/2011/layout/ThemePictureAccent#1"/>
    <dgm:cxn modelId="{706DB3B0-4D59-416C-8DDC-C08FF24B11FA}" type="presParOf" srcId="{BDD02D6C-8588-4D18-8467-5ACD917E451B}" destId="{3543AC71-0755-4CB5-9927-D3503D17E2B7}" srcOrd="7" destOrd="0" presId="urn:microsoft.com/office/officeart/2011/layout/ThemePictureAccent#1"/>
    <dgm:cxn modelId="{97FC592F-CBE1-40CC-9A9A-0C4FB097A1DC}" type="presParOf" srcId="{3543AC71-0755-4CB5-9927-D3503D17E2B7}" destId="{C00CA17A-7ECA-4F77-A4FD-16F087F7D3F2}" srcOrd="0" destOrd="0" presId="urn:microsoft.com/office/officeart/2011/layout/ThemePictureAccent#1"/>
    <dgm:cxn modelId="{762FDC1B-A25F-41CF-A81A-67FE5F94AAEA}" type="presParOf" srcId="{BDD02D6C-8588-4D18-8467-5ACD917E451B}" destId="{4640A72C-E98B-4A72-9421-40C2AD3264CC}" srcOrd="8" destOrd="0" presId="urn:microsoft.com/office/officeart/2011/layout/ThemePictureAccent#1"/>
    <dgm:cxn modelId="{F4AE3A8C-1E56-45C3-8A72-776301989769}" type="presParOf" srcId="{BDD02D6C-8588-4D18-8467-5ACD917E451B}" destId="{D0ECDBF6-9AEC-4E27-B08E-0AFA42B3EF90}" srcOrd="9" destOrd="0" presId="urn:microsoft.com/office/officeart/2011/layout/ThemePictureAccent#1"/>
    <dgm:cxn modelId="{059660C9-E53E-4F87-8227-C877B5F9E9B4}" type="presParOf" srcId="{D0ECDBF6-9AEC-4E27-B08E-0AFA42B3EF90}" destId="{6EE07A8C-4CBC-425F-B537-F4651B5CCD61}" srcOrd="0" destOrd="0" presId="urn:microsoft.com/office/officeart/2011/layout/ThemePictureAccent#1"/>
    <dgm:cxn modelId="{2B3ACDAD-5B5E-424E-A755-CDA8D0E4D775}" type="presParOf" srcId="{BDD02D6C-8588-4D18-8467-5ACD917E451B}" destId="{33C773BC-5B88-47BB-8BDD-F796B8E58006}" srcOrd="10" destOrd="0" presId="urn:microsoft.com/office/officeart/2011/layout/ThemePictureAccent#1"/>
    <dgm:cxn modelId="{AB7D61E3-6E96-4D44-8812-6855D05CC2C9}" type="presParOf" srcId="{33C773BC-5B88-47BB-8BDD-F796B8E58006}" destId="{5F8D0A81-E913-4193-9958-D5C0E10B780D}" srcOrd="0" destOrd="0" presId="urn:microsoft.com/office/officeart/2011/layout/ThemePictureAccent#1"/>
    <dgm:cxn modelId="{E8C467B0-B9FD-4F82-BF87-5E26F9449F05}" type="presParOf" srcId="{BDD02D6C-8588-4D18-8467-5ACD917E451B}" destId="{2D6D8456-24ED-4A8D-B0BA-909D7515A468}" srcOrd="11" destOrd="0" presId="urn:microsoft.com/office/officeart/2011/layout/ThemePictureAccent#1"/>
    <dgm:cxn modelId="{BFE07DAC-219A-4748-819E-756D1A2C0824}" type="presParOf" srcId="{BDD02D6C-8588-4D18-8467-5ACD917E451B}" destId="{C3F09E86-DCD8-4C92-9AB1-DA94CE154477}" srcOrd="12" destOrd="0" presId="urn:microsoft.com/office/officeart/2011/layout/ThemePictureAccent#1"/>
    <dgm:cxn modelId="{1F3354FA-A478-4DC3-B436-E763CDED67D1}" type="presParOf" srcId="{C3F09E86-DCD8-4C92-9AB1-DA94CE154477}" destId="{E1F456D4-68DE-4396-AFBE-E1D0565D4B45}" srcOrd="0" destOrd="0" presId="urn:microsoft.com/office/officeart/2011/layout/ThemePictureAccent#1"/>
    <dgm:cxn modelId="{0837B4C1-3C76-4E25-8CEC-24F260084973}" type="presParOf" srcId="{BDD02D6C-8588-4D18-8467-5ACD917E451B}" destId="{2D32F828-69D2-4157-896F-F966036E2106}" srcOrd="13" destOrd="0" presId="urn:microsoft.com/office/officeart/2011/layout/ThemePictureAccent#1"/>
    <dgm:cxn modelId="{C68CCBB4-9D04-40A9-AC74-013B18CC274E}" type="presParOf" srcId="{2D32F828-69D2-4157-896F-F966036E2106}" destId="{101240F1-3FD4-488E-88E1-15E7F360AC9B}" srcOrd="0" destOrd="0" presId="urn:microsoft.com/office/officeart/2011/layout/ThemePictureAccent#1"/>
    <dgm:cxn modelId="{388E0678-54AA-4828-B732-FCD37644FC3A}" type="presParOf" srcId="{BDD02D6C-8588-4D18-8467-5ACD917E451B}" destId="{914C1662-F775-4EE4-82A4-4452C31C94E8}" srcOrd="14" destOrd="0" presId="urn:microsoft.com/office/officeart/2011/layout/ThemePictureAccent#1"/>
    <dgm:cxn modelId="{812C670B-2CD5-4AFA-B7F9-CFFEA1A62323}" type="presParOf" srcId="{BDD02D6C-8588-4D18-8467-5ACD917E451B}" destId="{65763B91-1D3E-4D7D-8807-044D79AE0F29}" srcOrd="15" destOrd="0" presId="urn:microsoft.com/office/officeart/2011/layout/ThemePictureAccent#1"/>
    <dgm:cxn modelId="{2286A99A-197F-4D68-A0BF-91A565066B10}" type="presParOf" srcId="{65763B91-1D3E-4D7D-8807-044D79AE0F29}" destId="{C541C07B-A9F3-47F9-94E4-F019C1490F3D}" srcOrd="0" destOrd="0" presId="urn:microsoft.com/office/officeart/2011/layout/ThemePictureAccent#1"/>
    <dgm:cxn modelId="{0C424AAC-301C-4BDE-A5CF-56C8E141825C}" type="presParOf" srcId="{BDD02D6C-8588-4D18-8467-5ACD917E451B}" destId="{5AA63B57-4F07-437A-B6E6-58C1C1C38756}" srcOrd="16" destOrd="0" presId="urn:microsoft.com/office/officeart/2011/layout/ThemePictureAccent#1"/>
    <dgm:cxn modelId="{E0B12D1F-3106-4CE0-9A77-B67E5882AB06}" type="presParOf" srcId="{5AA63B57-4F07-437A-B6E6-58C1C1C38756}" destId="{E6923319-7178-4C15-BB6D-BDFBA39C6AE0}" srcOrd="0" destOrd="0" presId="urn:microsoft.com/office/officeart/2011/layout/ThemePictureAccent#1"/>
    <dgm:cxn modelId="{0EDC66C5-1CEA-4B31-B715-7FBB0004BFC2}" type="presParOf" srcId="{BDD02D6C-8588-4D18-8467-5ACD917E451B}" destId="{F3751EA8-64DD-4A9D-90BC-DC521D44DC1E}" srcOrd="17" destOrd="0" presId="urn:microsoft.com/office/officeart/2011/layout/ThemePictureAccen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149A9A-FC8C-4D73-9085-65D64F6AF0EC}"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191958DE-FD9D-4E5B-8944-BD2EA4DE119B}">
      <dgm:prSet phldrT="[Text]"/>
      <dgm:spPr/>
      <dgm:t>
        <a:bodyPr/>
        <a:lstStyle/>
        <a:p>
          <a:r>
            <a:rPr lang="en-US" dirty="0" smtClean="0"/>
            <a:t>Value</a:t>
          </a:r>
          <a:endParaRPr lang="en-US" dirty="0"/>
        </a:p>
      </dgm:t>
    </dgm:pt>
    <dgm:pt modelId="{4F817591-63F7-4B32-893E-0874D0E6183B}" type="parTrans" cxnId="{AC4830E0-9E5C-4A4E-941E-D207A9CB86C2}">
      <dgm:prSet/>
      <dgm:spPr/>
      <dgm:t>
        <a:bodyPr/>
        <a:lstStyle/>
        <a:p>
          <a:endParaRPr lang="en-US"/>
        </a:p>
      </dgm:t>
    </dgm:pt>
    <dgm:pt modelId="{E8F7F046-0702-4D78-8416-AD6B2D0AE3F3}" type="sibTrans" cxnId="{AC4830E0-9E5C-4A4E-941E-D207A9CB86C2}">
      <dgm:prSet/>
      <dgm:spPr/>
      <dgm:t>
        <a:bodyPr/>
        <a:lstStyle/>
        <a:p>
          <a:endParaRPr lang="en-US"/>
        </a:p>
      </dgm:t>
    </dgm:pt>
    <dgm:pt modelId="{CBF11447-4C5C-40ED-9050-BBE07F91B6E8}">
      <dgm:prSet phldrT="[Text]"/>
      <dgm:spPr/>
      <dgm:t>
        <a:bodyPr/>
        <a:lstStyle/>
        <a:p>
          <a:r>
            <a:rPr lang="en-US" dirty="0" smtClean="0"/>
            <a:t>Non  V</a:t>
          </a:r>
          <a:endParaRPr lang="en-US" dirty="0"/>
        </a:p>
      </dgm:t>
    </dgm:pt>
    <dgm:pt modelId="{ECFB9151-9FE7-41A0-8FF4-A3C5B56949F1}" type="parTrans" cxnId="{58B2BD0C-C09E-45C8-88A7-1708068A6173}">
      <dgm:prSet/>
      <dgm:spPr/>
      <dgm:t>
        <a:bodyPr/>
        <a:lstStyle/>
        <a:p>
          <a:endParaRPr lang="en-US"/>
        </a:p>
      </dgm:t>
    </dgm:pt>
    <dgm:pt modelId="{8F52FABC-9897-4AB0-B7FA-8FBB24523B6C}" type="sibTrans" cxnId="{58B2BD0C-C09E-45C8-88A7-1708068A6173}">
      <dgm:prSet/>
      <dgm:spPr/>
      <dgm:t>
        <a:bodyPr/>
        <a:lstStyle/>
        <a:p>
          <a:endParaRPr lang="en-US"/>
        </a:p>
      </dgm:t>
    </dgm:pt>
    <dgm:pt modelId="{1B5A010B-8F94-47A7-9ADD-F5D664D9EC9E}">
      <dgm:prSet phldrT="[Text]"/>
      <dgm:spPr/>
      <dgm:t>
        <a:bodyPr/>
        <a:lstStyle/>
        <a:p>
          <a:r>
            <a:rPr lang="en-US" dirty="0" smtClean="0"/>
            <a:t>Wait</a:t>
          </a:r>
          <a:endParaRPr lang="en-US" dirty="0"/>
        </a:p>
      </dgm:t>
    </dgm:pt>
    <dgm:pt modelId="{A8F06AA2-ED3E-47B1-9253-D50164ADA224}" type="parTrans" cxnId="{863AE422-39A9-48B9-A779-035A1120CEFB}">
      <dgm:prSet/>
      <dgm:spPr/>
      <dgm:t>
        <a:bodyPr/>
        <a:lstStyle/>
        <a:p>
          <a:endParaRPr lang="en-US"/>
        </a:p>
      </dgm:t>
    </dgm:pt>
    <dgm:pt modelId="{407EC7E2-97FC-43F2-9096-69C97CE66429}" type="sibTrans" cxnId="{863AE422-39A9-48B9-A779-035A1120CEFB}">
      <dgm:prSet/>
      <dgm:spPr/>
      <dgm:t>
        <a:bodyPr/>
        <a:lstStyle/>
        <a:p>
          <a:endParaRPr lang="en-US"/>
        </a:p>
      </dgm:t>
    </dgm:pt>
    <dgm:pt modelId="{8F0EC20D-D119-4320-B0BC-4E440123C820}">
      <dgm:prSet phldrT="[Text]"/>
      <dgm:spPr/>
      <dgm:t>
        <a:bodyPr/>
        <a:lstStyle/>
        <a:p>
          <a:r>
            <a:rPr lang="en-US" dirty="0" smtClean="0"/>
            <a:t>Duplicate</a:t>
          </a:r>
          <a:endParaRPr lang="en-US" dirty="0"/>
        </a:p>
      </dgm:t>
    </dgm:pt>
    <dgm:pt modelId="{1DDED01C-AA25-423F-909F-088ED840E689}" type="parTrans" cxnId="{3F28225A-D313-4033-BF21-E605B2EFA82B}">
      <dgm:prSet/>
      <dgm:spPr/>
      <dgm:t>
        <a:bodyPr/>
        <a:lstStyle/>
        <a:p>
          <a:endParaRPr lang="en-US"/>
        </a:p>
      </dgm:t>
    </dgm:pt>
    <dgm:pt modelId="{6CCF8BB6-D583-49F4-A920-C2FAFC07F7ED}" type="sibTrans" cxnId="{3F28225A-D313-4033-BF21-E605B2EFA82B}">
      <dgm:prSet/>
      <dgm:spPr/>
      <dgm:t>
        <a:bodyPr/>
        <a:lstStyle/>
        <a:p>
          <a:endParaRPr lang="en-US"/>
        </a:p>
      </dgm:t>
    </dgm:pt>
    <dgm:pt modelId="{1B24F1F3-0168-4845-849F-A3FC6DAED642}">
      <dgm:prSet phldrT="[Text]"/>
      <dgm:spPr/>
      <dgm:t>
        <a:bodyPr/>
        <a:lstStyle/>
        <a:p>
          <a:r>
            <a:rPr lang="en-US" dirty="0" smtClean="0"/>
            <a:t>Just Because</a:t>
          </a:r>
          <a:endParaRPr lang="en-US" dirty="0"/>
        </a:p>
      </dgm:t>
    </dgm:pt>
    <dgm:pt modelId="{C78CB9D5-5CF9-49CE-BCBF-727E66036449}" type="parTrans" cxnId="{C0CB8672-92A1-4785-BD3D-5262F010CF60}">
      <dgm:prSet/>
      <dgm:spPr/>
      <dgm:t>
        <a:bodyPr/>
        <a:lstStyle/>
        <a:p>
          <a:endParaRPr lang="en-US"/>
        </a:p>
      </dgm:t>
    </dgm:pt>
    <dgm:pt modelId="{DC2FADA7-6E51-42E8-BFB3-BE3FF0F89B25}" type="sibTrans" cxnId="{C0CB8672-92A1-4785-BD3D-5262F010CF60}">
      <dgm:prSet/>
      <dgm:spPr/>
      <dgm:t>
        <a:bodyPr/>
        <a:lstStyle/>
        <a:p>
          <a:endParaRPr lang="en-US"/>
        </a:p>
      </dgm:t>
    </dgm:pt>
    <dgm:pt modelId="{2CD04ED4-4284-40F2-B199-77BFD640B0E3}">
      <dgm:prSet phldrT="[Text]"/>
      <dgm:spPr/>
      <dgm:t>
        <a:bodyPr/>
        <a:lstStyle/>
        <a:p>
          <a:r>
            <a:rPr lang="en-US" dirty="0" smtClean="0"/>
            <a:t>Cancel</a:t>
          </a:r>
          <a:endParaRPr lang="en-US" dirty="0"/>
        </a:p>
      </dgm:t>
    </dgm:pt>
    <dgm:pt modelId="{7579701F-0E14-4DB5-8870-D015F4DCBEF2}" type="parTrans" cxnId="{7631828A-0587-4CDD-B2C9-BF55F8E88CA2}">
      <dgm:prSet/>
      <dgm:spPr/>
      <dgm:t>
        <a:bodyPr/>
        <a:lstStyle/>
        <a:p>
          <a:endParaRPr lang="en-US"/>
        </a:p>
      </dgm:t>
    </dgm:pt>
    <dgm:pt modelId="{BD0633BF-AF18-4DB0-A207-34916D6BE666}" type="sibTrans" cxnId="{7631828A-0587-4CDD-B2C9-BF55F8E88CA2}">
      <dgm:prSet/>
      <dgm:spPr/>
      <dgm:t>
        <a:bodyPr/>
        <a:lstStyle/>
        <a:p>
          <a:endParaRPr lang="en-US"/>
        </a:p>
      </dgm:t>
    </dgm:pt>
    <dgm:pt modelId="{A38413C5-57C6-404B-A8A8-F76642C608CD}" type="pres">
      <dgm:prSet presAssocID="{67149A9A-FC8C-4D73-9085-65D64F6AF0EC}" presName="Name0" presStyleCnt="0">
        <dgm:presLayoutVars>
          <dgm:dir/>
        </dgm:presLayoutVars>
      </dgm:prSet>
      <dgm:spPr/>
      <dgm:t>
        <a:bodyPr/>
        <a:lstStyle/>
        <a:p>
          <a:endParaRPr lang="en-US"/>
        </a:p>
      </dgm:t>
    </dgm:pt>
    <dgm:pt modelId="{B1090DB0-79CF-449B-895A-65963D25A1AB}" type="pres">
      <dgm:prSet presAssocID="{191958DE-FD9D-4E5B-8944-BD2EA4DE119B}" presName="parComposite" presStyleCnt="0"/>
      <dgm:spPr/>
    </dgm:pt>
    <dgm:pt modelId="{DA4E43FA-2F94-40DF-A673-88A2B258DC93}" type="pres">
      <dgm:prSet presAssocID="{191958DE-FD9D-4E5B-8944-BD2EA4DE119B}" presName="parBigCircle" presStyleLbl="node0" presStyleIdx="0" presStyleCnt="2"/>
      <dgm:spPr>
        <a:solidFill>
          <a:srgbClr val="00B050"/>
        </a:solidFill>
      </dgm:spPr>
    </dgm:pt>
    <dgm:pt modelId="{A72E84E9-DF0B-49FB-8E34-4ED3573CE7F9}" type="pres">
      <dgm:prSet presAssocID="{191958DE-FD9D-4E5B-8944-BD2EA4DE119B}" presName="parTx" presStyleLbl="revTx" presStyleIdx="0" presStyleCnt="10"/>
      <dgm:spPr/>
      <dgm:t>
        <a:bodyPr/>
        <a:lstStyle/>
        <a:p>
          <a:endParaRPr lang="en-US"/>
        </a:p>
      </dgm:t>
    </dgm:pt>
    <dgm:pt modelId="{99E7D842-0405-472E-BAAE-EFE9932BF755}" type="pres">
      <dgm:prSet presAssocID="{191958DE-FD9D-4E5B-8944-BD2EA4DE119B}" presName="bSpace" presStyleCnt="0"/>
      <dgm:spPr/>
    </dgm:pt>
    <dgm:pt modelId="{A63EF89E-0334-41BD-8E93-8B6313BCB65A}" type="pres">
      <dgm:prSet presAssocID="{191958DE-FD9D-4E5B-8944-BD2EA4DE119B}" presName="parBackupNorm" presStyleCnt="0"/>
      <dgm:spPr/>
    </dgm:pt>
    <dgm:pt modelId="{5914C1D1-0373-405B-971C-9A76C2C9730A}" type="pres">
      <dgm:prSet presAssocID="{E8F7F046-0702-4D78-8416-AD6B2D0AE3F3}" presName="parSpace" presStyleCnt="0"/>
      <dgm:spPr/>
    </dgm:pt>
    <dgm:pt modelId="{D7C1D8D7-FE07-40BB-9639-BB9353F49081}" type="pres">
      <dgm:prSet presAssocID="{CBF11447-4C5C-40ED-9050-BBE07F91B6E8}" presName="desBackupLeftNorm" presStyleCnt="0"/>
      <dgm:spPr/>
    </dgm:pt>
    <dgm:pt modelId="{87C972E2-FD2E-47DC-B86C-66C05C87A22A}" type="pres">
      <dgm:prSet presAssocID="{CBF11447-4C5C-40ED-9050-BBE07F91B6E8}" presName="desComposite" presStyleCnt="0"/>
      <dgm:spPr/>
    </dgm:pt>
    <dgm:pt modelId="{052D02CD-9699-421D-8FD3-E5AB53419FBA}" type="pres">
      <dgm:prSet presAssocID="{CBF11447-4C5C-40ED-9050-BBE07F91B6E8}" presName="desCircle" presStyleLbl="node1" presStyleIdx="0" presStyleCnt="4"/>
      <dgm:spPr>
        <a:solidFill>
          <a:srgbClr val="FF0000"/>
        </a:solidFill>
      </dgm:spPr>
    </dgm:pt>
    <dgm:pt modelId="{D2A8634C-C04B-4E85-9AAE-476E16FC9F97}" type="pres">
      <dgm:prSet presAssocID="{CBF11447-4C5C-40ED-9050-BBE07F91B6E8}" presName="chTx" presStyleLbl="revTx" presStyleIdx="1" presStyleCnt="10"/>
      <dgm:spPr/>
      <dgm:t>
        <a:bodyPr/>
        <a:lstStyle/>
        <a:p>
          <a:endParaRPr lang="en-US"/>
        </a:p>
      </dgm:t>
    </dgm:pt>
    <dgm:pt modelId="{2E6E12FF-5FF9-47BA-8DB5-7D3B05276E55}" type="pres">
      <dgm:prSet presAssocID="{CBF11447-4C5C-40ED-9050-BBE07F91B6E8}" presName="desTx" presStyleLbl="revTx" presStyleIdx="2" presStyleCnt="10">
        <dgm:presLayoutVars>
          <dgm:bulletEnabled val="1"/>
        </dgm:presLayoutVars>
      </dgm:prSet>
      <dgm:spPr/>
    </dgm:pt>
    <dgm:pt modelId="{3C177EAF-0C72-4411-A3A8-68A0043C9EB7}" type="pres">
      <dgm:prSet presAssocID="{CBF11447-4C5C-40ED-9050-BBE07F91B6E8}" presName="desBackupRightNorm" presStyleCnt="0"/>
      <dgm:spPr/>
    </dgm:pt>
    <dgm:pt modelId="{FE2B2B0D-ADA1-4700-BF42-70736930C0FD}" type="pres">
      <dgm:prSet presAssocID="{8F52FABC-9897-4AB0-B7FA-8FBB24523B6C}" presName="desSpace" presStyleCnt="0"/>
      <dgm:spPr/>
    </dgm:pt>
    <dgm:pt modelId="{9FF3F088-8236-42C2-9D93-45BE9AB9237B}" type="pres">
      <dgm:prSet presAssocID="{1B5A010B-8F94-47A7-9ADD-F5D664D9EC9E}" presName="desBackupLeftNorm" presStyleCnt="0"/>
      <dgm:spPr/>
    </dgm:pt>
    <dgm:pt modelId="{C78E0090-5CBE-40CE-9189-F6007D10164F}" type="pres">
      <dgm:prSet presAssocID="{1B5A010B-8F94-47A7-9ADD-F5D664D9EC9E}" presName="desComposite" presStyleCnt="0"/>
      <dgm:spPr/>
    </dgm:pt>
    <dgm:pt modelId="{1EED2C67-1D60-41CC-85C5-5ED563246F23}" type="pres">
      <dgm:prSet presAssocID="{1B5A010B-8F94-47A7-9ADD-F5D664D9EC9E}" presName="desCircle" presStyleLbl="node1" presStyleIdx="1" presStyleCnt="4"/>
      <dgm:spPr>
        <a:solidFill>
          <a:srgbClr val="FF0000"/>
        </a:solidFill>
      </dgm:spPr>
    </dgm:pt>
    <dgm:pt modelId="{CF1293A4-6E92-4249-BF1F-FECA71288C81}" type="pres">
      <dgm:prSet presAssocID="{1B5A010B-8F94-47A7-9ADD-F5D664D9EC9E}" presName="chTx" presStyleLbl="revTx" presStyleIdx="3" presStyleCnt="10"/>
      <dgm:spPr/>
      <dgm:t>
        <a:bodyPr/>
        <a:lstStyle/>
        <a:p>
          <a:endParaRPr lang="en-US"/>
        </a:p>
      </dgm:t>
    </dgm:pt>
    <dgm:pt modelId="{CAC46A59-993D-4CD3-8652-156FE8CCBAB7}" type="pres">
      <dgm:prSet presAssocID="{1B5A010B-8F94-47A7-9ADD-F5D664D9EC9E}" presName="desTx" presStyleLbl="revTx" presStyleIdx="4" presStyleCnt="10">
        <dgm:presLayoutVars>
          <dgm:bulletEnabled val="1"/>
        </dgm:presLayoutVars>
      </dgm:prSet>
      <dgm:spPr/>
    </dgm:pt>
    <dgm:pt modelId="{E4ADA2F5-6B91-4A63-845F-E5253E381A07}" type="pres">
      <dgm:prSet presAssocID="{1B5A010B-8F94-47A7-9ADD-F5D664D9EC9E}" presName="desBackupRightNorm" presStyleCnt="0"/>
      <dgm:spPr/>
    </dgm:pt>
    <dgm:pt modelId="{C2DC57EB-1967-43FA-978F-4C72BBC5DFBC}" type="pres">
      <dgm:prSet presAssocID="{407EC7E2-97FC-43F2-9096-69C97CE66429}" presName="desSpace" presStyleCnt="0"/>
      <dgm:spPr/>
    </dgm:pt>
    <dgm:pt modelId="{8038B7B4-E0C9-41D8-8934-75153C620DC6}" type="pres">
      <dgm:prSet presAssocID="{8F0EC20D-D119-4320-B0BC-4E440123C820}" presName="parComposite" presStyleCnt="0"/>
      <dgm:spPr/>
    </dgm:pt>
    <dgm:pt modelId="{A8DC7DFE-15C5-4E6E-A0A6-4E737F01129B}" type="pres">
      <dgm:prSet presAssocID="{8F0EC20D-D119-4320-B0BC-4E440123C820}" presName="parBigCircle" presStyleLbl="node0" presStyleIdx="1" presStyleCnt="2"/>
      <dgm:spPr>
        <a:solidFill>
          <a:srgbClr val="00B0F0"/>
        </a:solidFill>
      </dgm:spPr>
    </dgm:pt>
    <dgm:pt modelId="{F7270B9D-9DD7-4D0F-843E-C0730C54A843}" type="pres">
      <dgm:prSet presAssocID="{8F0EC20D-D119-4320-B0BC-4E440123C820}" presName="parTx" presStyleLbl="revTx" presStyleIdx="5" presStyleCnt="10"/>
      <dgm:spPr/>
      <dgm:t>
        <a:bodyPr/>
        <a:lstStyle/>
        <a:p>
          <a:endParaRPr lang="en-US"/>
        </a:p>
      </dgm:t>
    </dgm:pt>
    <dgm:pt modelId="{B712B61C-C468-4EFE-9E88-C2C7484F7908}" type="pres">
      <dgm:prSet presAssocID="{8F0EC20D-D119-4320-B0BC-4E440123C820}" presName="bSpace" presStyleCnt="0"/>
      <dgm:spPr/>
    </dgm:pt>
    <dgm:pt modelId="{15681024-A200-43C7-90F6-C2F79D83D9FB}" type="pres">
      <dgm:prSet presAssocID="{8F0EC20D-D119-4320-B0BC-4E440123C820}" presName="parBackupNorm" presStyleCnt="0"/>
      <dgm:spPr/>
    </dgm:pt>
    <dgm:pt modelId="{A3425363-E956-4364-80F2-0119D93BE67A}" type="pres">
      <dgm:prSet presAssocID="{6CCF8BB6-D583-49F4-A920-C2FAFC07F7ED}" presName="parSpace" presStyleCnt="0"/>
      <dgm:spPr/>
    </dgm:pt>
    <dgm:pt modelId="{71DA7068-7DD3-4B19-91C2-573710DD9ED3}" type="pres">
      <dgm:prSet presAssocID="{1B24F1F3-0168-4845-849F-A3FC6DAED642}" presName="desBackupLeftNorm" presStyleCnt="0"/>
      <dgm:spPr/>
    </dgm:pt>
    <dgm:pt modelId="{A9D10586-E56F-47A5-AD67-038EC5A11BBF}" type="pres">
      <dgm:prSet presAssocID="{1B24F1F3-0168-4845-849F-A3FC6DAED642}" presName="desComposite" presStyleCnt="0"/>
      <dgm:spPr/>
    </dgm:pt>
    <dgm:pt modelId="{B9B90ADC-1C12-4894-90F9-3CB03B11B18B}" type="pres">
      <dgm:prSet presAssocID="{1B24F1F3-0168-4845-849F-A3FC6DAED642}" presName="desCircle" presStyleLbl="node1" presStyleIdx="2" presStyleCnt="4"/>
      <dgm:spPr>
        <a:solidFill>
          <a:srgbClr val="FFC000"/>
        </a:solidFill>
      </dgm:spPr>
    </dgm:pt>
    <dgm:pt modelId="{9EC02163-D65C-4BF5-8238-15E914DB0756}" type="pres">
      <dgm:prSet presAssocID="{1B24F1F3-0168-4845-849F-A3FC6DAED642}" presName="chTx" presStyleLbl="revTx" presStyleIdx="6" presStyleCnt="10"/>
      <dgm:spPr/>
      <dgm:t>
        <a:bodyPr/>
        <a:lstStyle/>
        <a:p>
          <a:endParaRPr lang="en-US"/>
        </a:p>
      </dgm:t>
    </dgm:pt>
    <dgm:pt modelId="{6BC296BC-CD3D-457D-B351-4B1A228F58D2}" type="pres">
      <dgm:prSet presAssocID="{1B24F1F3-0168-4845-849F-A3FC6DAED642}" presName="desTx" presStyleLbl="revTx" presStyleIdx="7" presStyleCnt="10">
        <dgm:presLayoutVars>
          <dgm:bulletEnabled val="1"/>
        </dgm:presLayoutVars>
      </dgm:prSet>
      <dgm:spPr/>
    </dgm:pt>
    <dgm:pt modelId="{C716D93B-EBB9-4745-83DC-FA00A0D9A820}" type="pres">
      <dgm:prSet presAssocID="{1B24F1F3-0168-4845-849F-A3FC6DAED642}" presName="desBackupRightNorm" presStyleCnt="0"/>
      <dgm:spPr/>
    </dgm:pt>
    <dgm:pt modelId="{D1D88A66-EA14-4BD9-B6EF-B467560EBE7F}" type="pres">
      <dgm:prSet presAssocID="{DC2FADA7-6E51-42E8-BFB3-BE3FF0F89B25}" presName="desSpace" presStyleCnt="0"/>
      <dgm:spPr/>
    </dgm:pt>
    <dgm:pt modelId="{2EC0ABB2-2F2D-4832-9EFA-3901F800F8C9}" type="pres">
      <dgm:prSet presAssocID="{2CD04ED4-4284-40F2-B199-77BFD640B0E3}" presName="desBackupLeftNorm" presStyleCnt="0"/>
      <dgm:spPr/>
    </dgm:pt>
    <dgm:pt modelId="{3237AD1E-05FB-4E42-8C37-5A1F653F4D9B}" type="pres">
      <dgm:prSet presAssocID="{2CD04ED4-4284-40F2-B199-77BFD640B0E3}" presName="desComposite" presStyleCnt="0"/>
      <dgm:spPr/>
    </dgm:pt>
    <dgm:pt modelId="{5B0DC0FE-E486-4B72-9945-76BA9B8CED11}" type="pres">
      <dgm:prSet presAssocID="{2CD04ED4-4284-40F2-B199-77BFD640B0E3}" presName="desCircle" presStyleLbl="node1" presStyleIdx="3" presStyleCnt="4"/>
      <dgm:spPr>
        <a:solidFill>
          <a:srgbClr val="7030A0"/>
        </a:solidFill>
      </dgm:spPr>
    </dgm:pt>
    <dgm:pt modelId="{6FA43499-C5B4-47AF-982B-9D8E63E1AAF5}" type="pres">
      <dgm:prSet presAssocID="{2CD04ED4-4284-40F2-B199-77BFD640B0E3}" presName="chTx" presStyleLbl="revTx" presStyleIdx="8" presStyleCnt="10"/>
      <dgm:spPr/>
      <dgm:t>
        <a:bodyPr/>
        <a:lstStyle/>
        <a:p>
          <a:endParaRPr lang="en-US"/>
        </a:p>
      </dgm:t>
    </dgm:pt>
    <dgm:pt modelId="{72F97AB5-97C0-40FE-94C6-D70181C6CC2F}" type="pres">
      <dgm:prSet presAssocID="{2CD04ED4-4284-40F2-B199-77BFD640B0E3}" presName="desTx" presStyleLbl="revTx" presStyleIdx="9" presStyleCnt="10">
        <dgm:presLayoutVars>
          <dgm:bulletEnabled val="1"/>
        </dgm:presLayoutVars>
      </dgm:prSet>
      <dgm:spPr/>
    </dgm:pt>
    <dgm:pt modelId="{BB41A601-49B7-4FDC-A1B0-BF33F3CCE522}" type="pres">
      <dgm:prSet presAssocID="{2CD04ED4-4284-40F2-B199-77BFD640B0E3}" presName="desBackupRightNorm" presStyleCnt="0"/>
      <dgm:spPr/>
    </dgm:pt>
    <dgm:pt modelId="{76CAFFF1-33E4-451D-8A30-139CD3B7A494}" type="pres">
      <dgm:prSet presAssocID="{BD0633BF-AF18-4DB0-A207-34916D6BE666}" presName="desSpace" presStyleCnt="0"/>
      <dgm:spPr/>
    </dgm:pt>
  </dgm:ptLst>
  <dgm:cxnLst>
    <dgm:cxn modelId="{47742660-A385-4C81-9735-8904BE8853C4}" type="presOf" srcId="{CBF11447-4C5C-40ED-9050-BBE07F91B6E8}" destId="{D2A8634C-C04B-4E85-9AAE-476E16FC9F97}" srcOrd="0" destOrd="0" presId="urn:microsoft.com/office/officeart/2008/layout/CircleAccentTimeline"/>
    <dgm:cxn modelId="{FE09A520-3325-4033-8A51-85D086DDF630}" type="presOf" srcId="{67149A9A-FC8C-4D73-9085-65D64F6AF0EC}" destId="{A38413C5-57C6-404B-A8A8-F76642C608CD}" srcOrd="0" destOrd="0" presId="urn:microsoft.com/office/officeart/2008/layout/CircleAccentTimeline"/>
    <dgm:cxn modelId="{D639F17E-D249-46B8-9B47-181C6C26FD08}" type="presOf" srcId="{1B24F1F3-0168-4845-849F-A3FC6DAED642}" destId="{9EC02163-D65C-4BF5-8238-15E914DB0756}" srcOrd="0" destOrd="0" presId="urn:microsoft.com/office/officeart/2008/layout/CircleAccentTimeline"/>
    <dgm:cxn modelId="{AC4830E0-9E5C-4A4E-941E-D207A9CB86C2}" srcId="{67149A9A-FC8C-4D73-9085-65D64F6AF0EC}" destId="{191958DE-FD9D-4E5B-8944-BD2EA4DE119B}" srcOrd="0" destOrd="0" parTransId="{4F817591-63F7-4B32-893E-0874D0E6183B}" sibTransId="{E8F7F046-0702-4D78-8416-AD6B2D0AE3F3}"/>
    <dgm:cxn modelId="{58B2BD0C-C09E-45C8-88A7-1708068A6173}" srcId="{191958DE-FD9D-4E5B-8944-BD2EA4DE119B}" destId="{CBF11447-4C5C-40ED-9050-BBE07F91B6E8}" srcOrd="0" destOrd="0" parTransId="{ECFB9151-9FE7-41A0-8FF4-A3C5B56949F1}" sibTransId="{8F52FABC-9897-4AB0-B7FA-8FBB24523B6C}"/>
    <dgm:cxn modelId="{95878705-B7C3-4451-A4F8-B6ED883B895C}" type="presOf" srcId="{8F0EC20D-D119-4320-B0BC-4E440123C820}" destId="{F7270B9D-9DD7-4D0F-843E-C0730C54A843}" srcOrd="0" destOrd="0" presId="urn:microsoft.com/office/officeart/2008/layout/CircleAccentTimeline"/>
    <dgm:cxn modelId="{EC65189B-854E-4E46-9AEB-96F06EF79E02}" type="presOf" srcId="{191958DE-FD9D-4E5B-8944-BD2EA4DE119B}" destId="{A72E84E9-DF0B-49FB-8E34-4ED3573CE7F9}" srcOrd="0" destOrd="0" presId="urn:microsoft.com/office/officeart/2008/layout/CircleAccentTimeline"/>
    <dgm:cxn modelId="{C0CB8672-92A1-4785-BD3D-5262F010CF60}" srcId="{8F0EC20D-D119-4320-B0BC-4E440123C820}" destId="{1B24F1F3-0168-4845-849F-A3FC6DAED642}" srcOrd="0" destOrd="0" parTransId="{C78CB9D5-5CF9-49CE-BCBF-727E66036449}" sibTransId="{DC2FADA7-6E51-42E8-BFB3-BE3FF0F89B25}"/>
    <dgm:cxn modelId="{863AE422-39A9-48B9-A779-035A1120CEFB}" srcId="{191958DE-FD9D-4E5B-8944-BD2EA4DE119B}" destId="{1B5A010B-8F94-47A7-9ADD-F5D664D9EC9E}" srcOrd="1" destOrd="0" parTransId="{A8F06AA2-ED3E-47B1-9253-D50164ADA224}" sibTransId="{407EC7E2-97FC-43F2-9096-69C97CE66429}"/>
    <dgm:cxn modelId="{3F28225A-D313-4033-BF21-E605B2EFA82B}" srcId="{67149A9A-FC8C-4D73-9085-65D64F6AF0EC}" destId="{8F0EC20D-D119-4320-B0BC-4E440123C820}" srcOrd="1" destOrd="0" parTransId="{1DDED01C-AA25-423F-909F-088ED840E689}" sibTransId="{6CCF8BB6-D583-49F4-A920-C2FAFC07F7ED}"/>
    <dgm:cxn modelId="{7631828A-0587-4CDD-B2C9-BF55F8E88CA2}" srcId="{8F0EC20D-D119-4320-B0BC-4E440123C820}" destId="{2CD04ED4-4284-40F2-B199-77BFD640B0E3}" srcOrd="1" destOrd="0" parTransId="{7579701F-0E14-4DB5-8870-D015F4DCBEF2}" sibTransId="{BD0633BF-AF18-4DB0-A207-34916D6BE666}"/>
    <dgm:cxn modelId="{D1036EB2-FD0C-4183-9AD7-FDDC03BA945B}" type="presOf" srcId="{1B5A010B-8F94-47A7-9ADD-F5D664D9EC9E}" destId="{CF1293A4-6E92-4249-BF1F-FECA71288C81}" srcOrd="0" destOrd="0" presId="urn:microsoft.com/office/officeart/2008/layout/CircleAccentTimeline"/>
    <dgm:cxn modelId="{F55B2366-FA42-48C9-9F93-FB6199C33171}" type="presOf" srcId="{2CD04ED4-4284-40F2-B199-77BFD640B0E3}" destId="{6FA43499-C5B4-47AF-982B-9D8E63E1AAF5}" srcOrd="0" destOrd="0" presId="urn:microsoft.com/office/officeart/2008/layout/CircleAccentTimeline"/>
    <dgm:cxn modelId="{7C77055F-AFB3-4944-ACC8-FC3FB8391BAC}" type="presParOf" srcId="{A38413C5-57C6-404B-A8A8-F76642C608CD}" destId="{B1090DB0-79CF-449B-895A-65963D25A1AB}" srcOrd="0" destOrd="0" presId="urn:microsoft.com/office/officeart/2008/layout/CircleAccentTimeline"/>
    <dgm:cxn modelId="{08795CAF-F2E8-48BA-804E-FD3A25B711E5}" type="presParOf" srcId="{B1090DB0-79CF-449B-895A-65963D25A1AB}" destId="{DA4E43FA-2F94-40DF-A673-88A2B258DC93}" srcOrd="0" destOrd="0" presId="urn:microsoft.com/office/officeart/2008/layout/CircleAccentTimeline"/>
    <dgm:cxn modelId="{F154C73A-734D-4E9B-A488-51AF1047120E}" type="presParOf" srcId="{B1090DB0-79CF-449B-895A-65963D25A1AB}" destId="{A72E84E9-DF0B-49FB-8E34-4ED3573CE7F9}" srcOrd="1" destOrd="0" presId="urn:microsoft.com/office/officeart/2008/layout/CircleAccentTimeline"/>
    <dgm:cxn modelId="{8DC8DF34-A55A-4732-B235-8B307A44F077}" type="presParOf" srcId="{B1090DB0-79CF-449B-895A-65963D25A1AB}" destId="{99E7D842-0405-472E-BAAE-EFE9932BF755}" srcOrd="2" destOrd="0" presId="urn:microsoft.com/office/officeart/2008/layout/CircleAccentTimeline"/>
    <dgm:cxn modelId="{13B17E1C-A0F6-4DCF-ACD8-ED843E507511}" type="presParOf" srcId="{A38413C5-57C6-404B-A8A8-F76642C608CD}" destId="{A63EF89E-0334-41BD-8E93-8B6313BCB65A}" srcOrd="1" destOrd="0" presId="urn:microsoft.com/office/officeart/2008/layout/CircleAccentTimeline"/>
    <dgm:cxn modelId="{9D6EEBCD-B86A-4930-8DA2-64696A1C4FA7}" type="presParOf" srcId="{A38413C5-57C6-404B-A8A8-F76642C608CD}" destId="{5914C1D1-0373-405B-971C-9A76C2C9730A}" srcOrd="2" destOrd="0" presId="urn:microsoft.com/office/officeart/2008/layout/CircleAccentTimeline"/>
    <dgm:cxn modelId="{49C6FBFF-B2C6-44FB-90B5-008AD1772739}" type="presParOf" srcId="{A38413C5-57C6-404B-A8A8-F76642C608CD}" destId="{D7C1D8D7-FE07-40BB-9639-BB9353F49081}" srcOrd="3" destOrd="0" presId="urn:microsoft.com/office/officeart/2008/layout/CircleAccentTimeline"/>
    <dgm:cxn modelId="{9AA6482B-FDB6-41D2-8791-99F2763C94CA}" type="presParOf" srcId="{A38413C5-57C6-404B-A8A8-F76642C608CD}" destId="{87C972E2-FD2E-47DC-B86C-66C05C87A22A}" srcOrd="4" destOrd="0" presId="urn:microsoft.com/office/officeart/2008/layout/CircleAccentTimeline"/>
    <dgm:cxn modelId="{18ADAF54-532A-4409-925F-723D35A764D5}" type="presParOf" srcId="{87C972E2-FD2E-47DC-B86C-66C05C87A22A}" destId="{052D02CD-9699-421D-8FD3-E5AB53419FBA}" srcOrd="0" destOrd="0" presId="urn:microsoft.com/office/officeart/2008/layout/CircleAccentTimeline"/>
    <dgm:cxn modelId="{AAFA7663-E824-48C3-9198-B675B3946937}" type="presParOf" srcId="{87C972E2-FD2E-47DC-B86C-66C05C87A22A}" destId="{D2A8634C-C04B-4E85-9AAE-476E16FC9F97}" srcOrd="1" destOrd="0" presId="urn:microsoft.com/office/officeart/2008/layout/CircleAccentTimeline"/>
    <dgm:cxn modelId="{94F74070-52A5-4E9A-95D5-7B3D7D9F98AB}" type="presParOf" srcId="{87C972E2-FD2E-47DC-B86C-66C05C87A22A}" destId="{2E6E12FF-5FF9-47BA-8DB5-7D3B05276E55}" srcOrd="2" destOrd="0" presId="urn:microsoft.com/office/officeart/2008/layout/CircleAccentTimeline"/>
    <dgm:cxn modelId="{58992D6A-4017-48D0-BE16-4BB24484D1F0}" type="presParOf" srcId="{A38413C5-57C6-404B-A8A8-F76642C608CD}" destId="{3C177EAF-0C72-4411-A3A8-68A0043C9EB7}" srcOrd="5" destOrd="0" presId="urn:microsoft.com/office/officeart/2008/layout/CircleAccentTimeline"/>
    <dgm:cxn modelId="{E5C7B721-44BE-4DCC-9B45-679F2E859A3B}" type="presParOf" srcId="{A38413C5-57C6-404B-A8A8-F76642C608CD}" destId="{FE2B2B0D-ADA1-4700-BF42-70736930C0FD}" srcOrd="6" destOrd="0" presId="urn:microsoft.com/office/officeart/2008/layout/CircleAccentTimeline"/>
    <dgm:cxn modelId="{9AB4F116-350A-4FE5-88A3-467D11154432}" type="presParOf" srcId="{A38413C5-57C6-404B-A8A8-F76642C608CD}" destId="{9FF3F088-8236-42C2-9D93-45BE9AB9237B}" srcOrd="7" destOrd="0" presId="urn:microsoft.com/office/officeart/2008/layout/CircleAccentTimeline"/>
    <dgm:cxn modelId="{4A781DDC-6F3E-4F28-B8FD-D034C1A55A17}" type="presParOf" srcId="{A38413C5-57C6-404B-A8A8-F76642C608CD}" destId="{C78E0090-5CBE-40CE-9189-F6007D10164F}" srcOrd="8" destOrd="0" presId="urn:microsoft.com/office/officeart/2008/layout/CircleAccentTimeline"/>
    <dgm:cxn modelId="{1EDC1317-F77D-483E-B84E-3A41FD26C5BB}" type="presParOf" srcId="{C78E0090-5CBE-40CE-9189-F6007D10164F}" destId="{1EED2C67-1D60-41CC-85C5-5ED563246F23}" srcOrd="0" destOrd="0" presId="urn:microsoft.com/office/officeart/2008/layout/CircleAccentTimeline"/>
    <dgm:cxn modelId="{4DC7BC03-9AFD-40F3-BCD8-1CF193BFF747}" type="presParOf" srcId="{C78E0090-5CBE-40CE-9189-F6007D10164F}" destId="{CF1293A4-6E92-4249-BF1F-FECA71288C81}" srcOrd="1" destOrd="0" presId="urn:microsoft.com/office/officeart/2008/layout/CircleAccentTimeline"/>
    <dgm:cxn modelId="{A0FF5755-606D-4DF2-9CC4-31C6785EDAE7}" type="presParOf" srcId="{C78E0090-5CBE-40CE-9189-F6007D10164F}" destId="{CAC46A59-993D-4CD3-8652-156FE8CCBAB7}" srcOrd="2" destOrd="0" presId="urn:microsoft.com/office/officeart/2008/layout/CircleAccentTimeline"/>
    <dgm:cxn modelId="{6C26AC7F-B94E-4E93-91A5-52BDC5D8D199}" type="presParOf" srcId="{A38413C5-57C6-404B-A8A8-F76642C608CD}" destId="{E4ADA2F5-6B91-4A63-845F-E5253E381A07}" srcOrd="9" destOrd="0" presId="urn:microsoft.com/office/officeart/2008/layout/CircleAccentTimeline"/>
    <dgm:cxn modelId="{93B464B6-BA0E-42BB-8489-F1A6F42764BD}" type="presParOf" srcId="{A38413C5-57C6-404B-A8A8-F76642C608CD}" destId="{C2DC57EB-1967-43FA-978F-4C72BBC5DFBC}" srcOrd="10" destOrd="0" presId="urn:microsoft.com/office/officeart/2008/layout/CircleAccentTimeline"/>
    <dgm:cxn modelId="{79F9006B-BBDB-4914-8250-5F15E361CFD1}" type="presParOf" srcId="{A38413C5-57C6-404B-A8A8-F76642C608CD}" destId="{8038B7B4-E0C9-41D8-8934-75153C620DC6}" srcOrd="11" destOrd="0" presId="urn:microsoft.com/office/officeart/2008/layout/CircleAccentTimeline"/>
    <dgm:cxn modelId="{1AAC3BE0-7363-45D9-A08E-5C560099BE0C}" type="presParOf" srcId="{8038B7B4-E0C9-41D8-8934-75153C620DC6}" destId="{A8DC7DFE-15C5-4E6E-A0A6-4E737F01129B}" srcOrd="0" destOrd="0" presId="urn:microsoft.com/office/officeart/2008/layout/CircleAccentTimeline"/>
    <dgm:cxn modelId="{1B45321A-C673-436E-A1D7-6934AEFEEF65}" type="presParOf" srcId="{8038B7B4-E0C9-41D8-8934-75153C620DC6}" destId="{F7270B9D-9DD7-4D0F-843E-C0730C54A843}" srcOrd="1" destOrd="0" presId="urn:microsoft.com/office/officeart/2008/layout/CircleAccentTimeline"/>
    <dgm:cxn modelId="{672A6F97-1B0F-4D15-8326-50845A3D5D7D}" type="presParOf" srcId="{8038B7B4-E0C9-41D8-8934-75153C620DC6}" destId="{B712B61C-C468-4EFE-9E88-C2C7484F7908}" srcOrd="2" destOrd="0" presId="urn:microsoft.com/office/officeart/2008/layout/CircleAccentTimeline"/>
    <dgm:cxn modelId="{7FBAA064-7F21-4369-847C-EC17F667C3F6}" type="presParOf" srcId="{A38413C5-57C6-404B-A8A8-F76642C608CD}" destId="{15681024-A200-43C7-90F6-C2F79D83D9FB}" srcOrd="12" destOrd="0" presId="urn:microsoft.com/office/officeart/2008/layout/CircleAccentTimeline"/>
    <dgm:cxn modelId="{1715679A-EBE5-4C1A-B240-9B3F523F5A7F}" type="presParOf" srcId="{A38413C5-57C6-404B-A8A8-F76642C608CD}" destId="{A3425363-E956-4364-80F2-0119D93BE67A}" srcOrd="13" destOrd="0" presId="urn:microsoft.com/office/officeart/2008/layout/CircleAccentTimeline"/>
    <dgm:cxn modelId="{4B772790-1EAF-46C0-8031-7F2DCDC21276}" type="presParOf" srcId="{A38413C5-57C6-404B-A8A8-F76642C608CD}" destId="{71DA7068-7DD3-4B19-91C2-573710DD9ED3}" srcOrd="14" destOrd="0" presId="urn:microsoft.com/office/officeart/2008/layout/CircleAccentTimeline"/>
    <dgm:cxn modelId="{F59B6457-5CE6-49F2-AEBE-D4C56FAB7573}" type="presParOf" srcId="{A38413C5-57C6-404B-A8A8-F76642C608CD}" destId="{A9D10586-E56F-47A5-AD67-038EC5A11BBF}" srcOrd="15" destOrd="0" presId="urn:microsoft.com/office/officeart/2008/layout/CircleAccentTimeline"/>
    <dgm:cxn modelId="{0A62287A-D34E-4B5C-8AE2-BDC3AF3ADB9B}" type="presParOf" srcId="{A9D10586-E56F-47A5-AD67-038EC5A11BBF}" destId="{B9B90ADC-1C12-4894-90F9-3CB03B11B18B}" srcOrd="0" destOrd="0" presId="urn:microsoft.com/office/officeart/2008/layout/CircleAccentTimeline"/>
    <dgm:cxn modelId="{4F6A192E-5AD8-48E9-A29C-DF5ACFA0CAFD}" type="presParOf" srcId="{A9D10586-E56F-47A5-AD67-038EC5A11BBF}" destId="{9EC02163-D65C-4BF5-8238-15E914DB0756}" srcOrd="1" destOrd="0" presId="urn:microsoft.com/office/officeart/2008/layout/CircleAccentTimeline"/>
    <dgm:cxn modelId="{9FADEB98-07C6-4685-8F22-8D42074B1615}" type="presParOf" srcId="{A9D10586-E56F-47A5-AD67-038EC5A11BBF}" destId="{6BC296BC-CD3D-457D-B351-4B1A228F58D2}" srcOrd="2" destOrd="0" presId="urn:microsoft.com/office/officeart/2008/layout/CircleAccentTimeline"/>
    <dgm:cxn modelId="{7455A9A1-071D-4F4F-BFA2-FD0754E84842}" type="presParOf" srcId="{A38413C5-57C6-404B-A8A8-F76642C608CD}" destId="{C716D93B-EBB9-4745-83DC-FA00A0D9A820}" srcOrd="16" destOrd="0" presId="urn:microsoft.com/office/officeart/2008/layout/CircleAccentTimeline"/>
    <dgm:cxn modelId="{555C92E8-7233-482A-8711-77F699E8FFC2}" type="presParOf" srcId="{A38413C5-57C6-404B-A8A8-F76642C608CD}" destId="{D1D88A66-EA14-4BD9-B6EF-B467560EBE7F}" srcOrd="17" destOrd="0" presId="urn:microsoft.com/office/officeart/2008/layout/CircleAccentTimeline"/>
    <dgm:cxn modelId="{D6F7A287-CBD0-403A-A6EF-94A3CCD8E339}" type="presParOf" srcId="{A38413C5-57C6-404B-A8A8-F76642C608CD}" destId="{2EC0ABB2-2F2D-4832-9EFA-3901F800F8C9}" srcOrd="18" destOrd="0" presId="urn:microsoft.com/office/officeart/2008/layout/CircleAccentTimeline"/>
    <dgm:cxn modelId="{A7C2735A-DB78-409A-87C9-D75F7E269D2A}" type="presParOf" srcId="{A38413C5-57C6-404B-A8A8-F76642C608CD}" destId="{3237AD1E-05FB-4E42-8C37-5A1F653F4D9B}" srcOrd="19" destOrd="0" presId="urn:microsoft.com/office/officeart/2008/layout/CircleAccentTimeline"/>
    <dgm:cxn modelId="{4E674F48-20FC-4893-BD91-7E879F4B996A}" type="presParOf" srcId="{3237AD1E-05FB-4E42-8C37-5A1F653F4D9B}" destId="{5B0DC0FE-E486-4B72-9945-76BA9B8CED11}" srcOrd="0" destOrd="0" presId="urn:microsoft.com/office/officeart/2008/layout/CircleAccentTimeline"/>
    <dgm:cxn modelId="{91D81EE4-0119-4069-9930-7A6327EA8357}" type="presParOf" srcId="{3237AD1E-05FB-4E42-8C37-5A1F653F4D9B}" destId="{6FA43499-C5B4-47AF-982B-9D8E63E1AAF5}" srcOrd="1" destOrd="0" presId="urn:microsoft.com/office/officeart/2008/layout/CircleAccentTimeline"/>
    <dgm:cxn modelId="{3FCD326A-504C-4F9F-BFCA-F404B2172A1C}" type="presParOf" srcId="{3237AD1E-05FB-4E42-8C37-5A1F653F4D9B}" destId="{72F97AB5-97C0-40FE-94C6-D70181C6CC2F}" srcOrd="2" destOrd="0" presId="urn:microsoft.com/office/officeart/2008/layout/CircleAccentTimeline"/>
    <dgm:cxn modelId="{58A1E999-197F-42BB-9329-1606C1BB333F}" type="presParOf" srcId="{A38413C5-57C6-404B-A8A8-F76642C608CD}" destId="{BB41A601-49B7-4FDC-A1B0-BF33F3CCE522}" srcOrd="20" destOrd="0" presId="urn:microsoft.com/office/officeart/2008/layout/CircleAccentTimeline"/>
    <dgm:cxn modelId="{592335A9-230A-4CFA-973F-B824EA782F08}" type="presParOf" srcId="{A38413C5-57C6-404B-A8A8-F76642C608CD}" destId="{76CAFFF1-33E4-451D-8A30-139CD3B7A494}" srcOrd="21" destOrd="0" presId="urn:microsoft.com/office/officeart/2008/layout/CircleAccentTimelin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EFFCB3-5C61-4A28-99AE-5C3B8EF9C839}" type="doc">
      <dgm:prSet loTypeId="urn:microsoft.com/office/officeart/2005/8/layout/arrow1" loCatId="process" qsTypeId="urn:microsoft.com/office/officeart/2005/8/quickstyle/simple1#2" qsCatId="simple" csTypeId="urn:microsoft.com/office/officeart/2005/8/colors/accent1_2#2" csCatId="accent1" phldr="1"/>
      <dgm:spPr/>
      <dgm:t>
        <a:bodyPr/>
        <a:lstStyle/>
        <a:p>
          <a:endParaRPr lang="en-US"/>
        </a:p>
      </dgm:t>
    </dgm:pt>
    <dgm:pt modelId="{2C958A3C-7E7C-442D-ADF3-AEB55D3F32CF}">
      <dgm:prSet phldrT="[Text]"/>
      <dgm:spPr>
        <a:solidFill>
          <a:srgbClr val="FF0000"/>
        </a:solidFill>
      </dgm:spPr>
      <dgm:t>
        <a:bodyPr/>
        <a:lstStyle/>
        <a:p>
          <a:r>
            <a:rPr lang="en-US" dirty="0" smtClean="0"/>
            <a:t>VOLUME</a:t>
          </a:r>
          <a:endParaRPr lang="en-US" dirty="0"/>
        </a:p>
      </dgm:t>
    </dgm:pt>
    <dgm:pt modelId="{A5006D3C-531A-4281-8ABF-7086067464DC}" type="parTrans" cxnId="{3940A440-6B8F-4538-83A6-8409C4695007}">
      <dgm:prSet/>
      <dgm:spPr/>
      <dgm:t>
        <a:bodyPr/>
        <a:lstStyle/>
        <a:p>
          <a:endParaRPr lang="en-US"/>
        </a:p>
      </dgm:t>
    </dgm:pt>
    <dgm:pt modelId="{1EE0A5C3-B24F-4815-A6D7-8267F949035E}" type="sibTrans" cxnId="{3940A440-6B8F-4538-83A6-8409C4695007}">
      <dgm:prSet/>
      <dgm:spPr/>
      <dgm:t>
        <a:bodyPr/>
        <a:lstStyle/>
        <a:p>
          <a:endParaRPr lang="en-US"/>
        </a:p>
      </dgm:t>
    </dgm:pt>
    <dgm:pt modelId="{5B998A94-9546-4093-B68E-6BD65AE09ADE}">
      <dgm:prSet phldrT="[Text]"/>
      <dgm:spPr>
        <a:solidFill>
          <a:srgbClr val="00B050"/>
        </a:solidFill>
      </dgm:spPr>
      <dgm:t>
        <a:bodyPr/>
        <a:lstStyle/>
        <a:p>
          <a:r>
            <a:rPr lang="en-US" dirty="0" smtClean="0"/>
            <a:t>VALUE</a:t>
          </a:r>
          <a:endParaRPr lang="en-US" dirty="0"/>
        </a:p>
      </dgm:t>
    </dgm:pt>
    <dgm:pt modelId="{3E78BD90-CB45-400A-BD64-B43557467E90}" type="parTrans" cxnId="{D411901F-F86D-498E-A740-38C26E7ABD9D}">
      <dgm:prSet/>
      <dgm:spPr/>
      <dgm:t>
        <a:bodyPr/>
        <a:lstStyle/>
        <a:p>
          <a:endParaRPr lang="en-US"/>
        </a:p>
      </dgm:t>
    </dgm:pt>
    <dgm:pt modelId="{D0515E3F-E267-4388-A181-4442E81B6BFE}" type="sibTrans" cxnId="{D411901F-F86D-498E-A740-38C26E7ABD9D}">
      <dgm:prSet/>
      <dgm:spPr/>
      <dgm:t>
        <a:bodyPr/>
        <a:lstStyle/>
        <a:p>
          <a:endParaRPr lang="en-US"/>
        </a:p>
      </dgm:t>
    </dgm:pt>
    <dgm:pt modelId="{CBAFFF98-66CB-4F57-ADC0-3A3017DF1907}" type="pres">
      <dgm:prSet presAssocID="{07EFFCB3-5C61-4A28-99AE-5C3B8EF9C839}" presName="cycle" presStyleCnt="0">
        <dgm:presLayoutVars>
          <dgm:dir/>
          <dgm:resizeHandles val="exact"/>
        </dgm:presLayoutVars>
      </dgm:prSet>
      <dgm:spPr/>
      <dgm:t>
        <a:bodyPr/>
        <a:lstStyle/>
        <a:p>
          <a:endParaRPr lang="en-US"/>
        </a:p>
      </dgm:t>
    </dgm:pt>
    <dgm:pt modelId="{C692ACBF-8C54-4AA2-A823-0AD733E696A0}" type="pres">
      <dgm:prSet presAssocID="{2C958A3C-7E7C-442D-ADF3-AEB55D3F32CF}" presName="arrow" presStyleLbl="node1" presStyleIdx="0" presStyleCnt="2">
        <dgm:presLayoutVars>
          <dgm:bulletEnabled val="1"/>
        </dgm:presLayoutVars>
      </dgm:prSet>
      <dgm:spPr/>
      <dgm:t>
        <a:bodyPr/>
        <a:lstStyle/>
        <a:p>
          <a:endParaRPr lang="en-US"/>
        </a:p>
      </dgm:t>
    </dgm:pt>
    <dgm:pt modelId="{FC97B796-6ECF-48F0-BCEF-70F8FBA77962}" type="pres">
      <dgm:prSet presAssocID="{5B998A94-9546-4093-B68E-6BD65AE09ADE}" presName="arrow" presStyleLbl="node1" presStyleIdx="1" presStyleCnt="2">
        <dgm:presLayoutVars>
          <dgm:bulletEnabled val="1"/>
        </dgm:presLayoutVars>
      </dgm:prSet>
      <dgm:spPr/>
      <dgm:t>
        <a:bodyPr/>
        <a:lstStyle/>
        <a:p>
          <a:endParaRPr lang="en-US"/>
        </a:p>
      </dgm:t>
    </dgm:pt>
  </dgm:ptLst>
  <dgm:cxnLst>
    <dgm:cxn modelId="{3940A440-6B8F-4538-83A6-8409C4695007}" srcId="{07EFFCB3-5C61-4A28-99AE-5C3B8EF9C839}" destId="{2C958A3C-7E7C-442D-ADF3-AEB55D3F32CF}" srcOrd="0" destOrd="0" parTransId="{A5006D3C-531A-4281-8ABF-7086067464DC}" sibTransId="{1EE0A5C3-B24F-4815-A6D7-8267F949035E}"/>
    <dgm:cxn modelId="{109517D4-8466-4F32-B9D5-3F12706C9A60}" type="presOf" srcId="{2C958A3C-7E7C-442D-ADF3-AEB55D3F32CF}" destId="{C692ACBF-8C54-4AA2-A823-0AD733E696A0}" srcOrd="0" destOrd="0" presId="urn:microsoft.com/office/officeart/2005/8/layout/arrow1"/>
    <dgm:cxn modelId="{FA54A901-CBA8-4D19-9408-0339B1762186}" type="presOf" srcId="{07EFFCB3-5C61-4A28-99AE-5C3B8EF9C839}" destId="{CBAFFF98-66CB-4F57-ADC0-3A3017DF1907}" srcOrd="0" destOrd="0" presId="urn:microsoft.com/office/officeart/2005/8/layout/arrow1"/>
    <dgm:cxn modelId="{DB59152A-AE2C-401D-BA05-A73A2794FB4D}" type="presOf" srcId="{5B998A94-9546-4093-B68E-6BD65AE09ADE}" destId="{FC97B796-6ECF-48F0-BCEF-70F8FBA77962}" srcOrd="0" destOrd="0" presId="urn:microsoft.com/office/officeart/2005/8/layout/arrow1"/>
    <dgm:cxn modelId="{D411901F-F86D-498E-A740-38C26E7ABD9D}" srcId="{07EFFCB3-5C61-4A28-99AE-5C3B8EF9C839}" destId="{5B998A94-9546-4093-B68E-6BD65AE09ADE}" srcOrd="1" destOrd="0" parTransId="{3E78BD90-CB45-400A-BD64-B43557467E90}" sibTransId="{D0515E3F-E267-4388-A181-4442E81B6BFE}"/>
    <dgm:cxn modelId="{6EAA6C18-C367-401A-B6C3-2C61460909DC}" type="presParOf" srcId="{CBAFFF98-66CB-4F57-ADC0-3A3017DF1907}" destId="{C692ACBF-8C54-4AA2-A823-0AD733E696A0}" srcOrd="0" destOrd="0" presId="urn:microsoft.com/office/officeart/2005/8/layout/arrow1"/>
    <dgm:cxn modelId="{23463A96-8A83-4564-BBAD-72CAEDBC96A0}" type="presParOf" srcId="{CBAFFF98-66CB-4F57-ADC0-3A3017DF1907}" destId="{FC97B796-6ECF-48F0-BCEF-70F8FBA77962}" srcOrd="1"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A9DDD4-EE71-4325-AD04-2A16BEDFAE75}"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US"/>
        </a:p>
      </dgm:t>
    </dgm:pt>
    <dgm:pt modelId="{A6056B62-2A61-4F94-B932-10F722B36322}">
      <dgm:prSet phldrT="[Text]"/>
      <dgm:spPr>
        <a:solidFill>
          <a:srgbClr val="FFC000"/>
        </a:solidFill>
      </dgm:spPr>
      <dgm:t>
        <a:bodyPr/>
        <a:lstStyle/>
        <a:p>
          <a:r>
            <a:rPr lang="en-US" b="1" dirty="0" smtClean="0">
              <a:solidFill>
                <a:srgbClr val="000000"/>
              </a:solidFill>
            </a:rPr>
            <a:t>Decrease Waste</a:t>
          </a:r>
          <a:endParaRPr lang="en-US" b="1" dirty="0">
            <a:solidFill>
              <a:srgbClr val="000000"/>
            </a:solidFill>
          </a:endParaRPr>
        </a:p>
      </dgm:t>
    </dgm:pt>
    <dgm:pt modelId="{9CEF4C1B-D904-4C3B-A69A-E9D885BD2648}" type="parTrans" cxnId="{AD60BF3D-1279-46E9-86B8-D6AC3DB782ED}">
      <dgm:prSet/>
      <dgm:spPr/>
      <dgm:t>
        <a:bodyPr/>
        <a:lstStyle/>
        <a:p>
          <a:endParaRPr lang="en-US">
            <a:solidFill>
              <a:srgbClr val="000000"/>
            </a:solidFill>
          </a:endParaRPr>
        </a:p>
      </dgm:t>
    </dgm:pt>
    <dgm:pt modelId="{EEDDEE52-4567-483C-AA48-BE7CCFE78326}" type="sibTrans" cxnId="{AD60BF3D-1279-46E9-86B8-D6AC3DB782ED}">
      <dgm:prSet/>
      <dgm:spPr>
        <a:solidFill>
          <a:schemeClr val="tx1"/>
        </a:solidFill>
      </dgm:spPr>
      <dgm:t>
        <a:bodyPr/>
        <a:lstStyle/>
        <a:p>
          <a:endParaRPr lang="en-US" dirty="0">
            <a:solidFill>
              <a:srgbClr val="000000"/>
            </a:solidFill>
          </a:endParaRPr>
        </a:p>
      </dgm:t>
    </dgm:pt>
    <dgm:pt modelId="{D455F14E-16E3-49AD-99E7-4456141F8398}">
      <dgm:prSet phldrT="[Text]" custT="1"/>
      <dgm:spPr>
        <a:solidFill>
          <a:srgbClr val="00B050"/>
        </a:solidFill>
      </dgm:spPr>
      <dgm:t>
        <a:bodyPr/>
        <a:lstStyle/>
        <a:p>
          <a:r>
            <a:rPr lang="en-US" sz="2000" b="1" dirty="0" smtClean="0">
              <a:solidFill>
                <a:srgbClr val="000000"/>
              </a:solidFill>
            </a:rPr>
            <a:t>Improve Quality</a:t>
          </a:r>
          <a:endParaRPr lang="en-US" sz="2000" b="1" dirty="0">
            <a:solidFill>
              <a:srgbClr val="000000"/>
            </a:solidFill>
          </a:endParaRPr>
        </a:p>
      </dgm:t>
    </dgm:pt>
    <dgm:pt modelId="{B7E6E919-1498-4CAA-83A8-E3D8C9B6755D}" type="parTrans" cxnId="{F386A96B-8516-4E50-ACBA-6120AABA908C}">
      <dgm:prSet/>
      <dgm:spPr/>
      <dgm:t>
        <a:bodyPr/>
        <a:lstStyle/>
        <a:p>
          <a:endParaRPr lang="en-US">
            <a:solidFill>
              <a:srgbClr val="000000"/>
            </a:solidFill>
          </a:endParaRPr>
        </a:p>
      </dgm:t>
    </dgm:pt>
    <dgm:pt modelId="{A07C7486-7FAD-4969-82D7-087FD1425568}" type="sibTrans" cxnId="{F386A96B-8516-4E50-ACBA-6120AABA908C}">
      <dgm:prSet/>
      <dgm:spPr>
        <a:solidFill>
          <a:schemeClr val="tx1"/>
        </a:solidFill>
      </dgm:spPr>
      <dgm:t>
        <a:bodyPr/>
        <a:lstStyle/>
        <a:p>
          <a:endParaRPr lang="en-US" dirty="0">
            <a:solidFill>
              <a:srgbClr val="000000"/>
            </a:solidFill>
          </a:endParaRPr>
        </a:p>
      </dgm:t>
    </dgm:pt>
    <dgm:pt modelId="{DA3A6D1E-CA4C-40C8-8B31-2551B27EA03C}">
      <dgm:prSet phldrT="[Text]"/>
      <dgm:spPr/>
      <dgm:t>
        <a:bodyPr/>
        <a:lstStyle/>
        <a:p>
          <a:r>
            <a:rPr lang="en-US" b="1" dirty="0" smtClean="0">
              <a:solidFill>
                <a:srgbClr val="000000"/>
              </a:solidFill>
            </a:rPr>
            <a:t>Value</a:t>
          </a:r>
          <a:endParaRPr lang="en-US" b="1" dirty="0">
            <a:solidFill>
              <a:srgbClr val="000000"/>
            </a:solidFill>
          </a:endParaRPr>
        </a:p>
      </dgm:t>
    </dgm:pt>
    <dgm:pt modelId="{F25E2694-AD75-414C-B6D1-8FD2C80C00F2}" type="parTrans" cxnId="{543A7B94-B30A-4056-8425-241F387C6C63}">
      <dgm:prSet/>
      <dgm:spPr/>
      <dgm:t>
        <a:bodyPr/>
        <a:lstStyle/>
        <a:p>
          <a:endParaRPr lang="en-US">
            <a:solidFill>
              <a:srgbClr val="000000"/>
            </a:solidFill>
          </a:endParaRPr>
        </a:p>
      </dgm:t>
    </dgm:pt>
    <dgm:pt modelId="{2F7572BD-8E45-42A5-8730-C2DEC71B9546}" type="sibTrans" cxnId="{543A7B94-B30A-4056-8425-241F387C6C63}">
      <dgm:prSet/>
      <dgm:spPr/>
      <dgm:t>
        <a:bodyPr/>
        <a:lstStyle/>
        <a:p>
          <a:endParaRPr lang="en-US">
            <a:solidFill>
              <a:srgbClr val="000000"/>
            </a:solidFill>
          </a:endParaRPr>
        </a:p>
      </dgm:t>
    </dgm:pt>
    <dgm:pt modelId="{E87B65EE-689B-4681-AE23-D756B5452AFE}">
      <dgm:prSet custT="1"/>
      <dgm:spPr>
        <a:solidFill>
          <a:srgbClr val="7030A0"/>
        </a:solidFill>
      </dgm:spPr>
      <dgm:t>
        <a:bodyPr/>
        <a:lstStyle/>
        <a:p>
          <a:r>
            <a:rPr lang="en-US" sz="2000" b="1" dirty="0" smtClean="0">
              <a:solidFill>
                <a:srgbClr val="000000"/>
              </a:solidFill>
            </a:rPr>
            <a:t>Patient Experience</a:t>
          </a:r>
          <a:endParaRPr lang="en-US" sz="2000" b="1" dirty="0">
            <a:solidFill>
              <a:srgbClr val="000000"/>
            </a:solidFill>
          </a:endParaRPr>
        </a:p>
      </dgm:t>
    </dgm:pt>
    <dgm:pt modelId="{F2A45E15-60B1-426C-8CAC-F6455A2007F3}" type="parTrans" cxnId="{D25F9B18-BBBC-44FF-8700-691CD5A20E0A}">
      <dgm:prSet/>
      <dgm:spPr/>
      <dgm:t>
        <a:bodyPr/>
        <a:lstStyle/>
        <a:p>
          <a:endParaRPr lang="en-US">
            <a:solidFill>
              <a:srgbClr val="000000"/>
            </a:solidFill>
          </a:endParaRPr>
        </a:p>
      </dgm:t>
    </dgm:pt>
    <dgm:pt modelId="{620A6021-6F7E-48D0-8EFD-0F1726625A92}" type="sibTrans" cxnId="{D25F9B18-BBBC-44FF-8700-691CD5A20E0A}">
      <dgm:prSet/>
      <dgm:spPr>
        <a:solidFill>
          <a:schemeClr val="tx1"/>
        </a:solidFill>
      </dgm:spPr>
      <dgm:t>
        <a:bodyPr/>
        <a:lstStyle/>
        <a:p>
          <a:endParaRPr lang="en-US">
            <a:solidFill>
              <a:srgbClr val="000000"/>
            </a:solidFill>
          </a:endParaRPr>
        </a:p>
      </dgm:t>
    </dgm:pt>
    <dgm:pt modelId="{3B8CF343-8E57-4048-9D29-0BB8C08279D4}" type="pres">
      <dgm:prSet presAssocID="{6AA9DDD4-EE71-4325-AD04-2A16BEDFAE75}" presName="Name0" presStyleCnt="0">
        <dgm:presLayoutVars>
          <dgm:dir/>
          <dgm:resizeHandles val="exact"/>
        </dgm:presLayoutVars>
      </dgm:prSet>
      <dgm:spPr/>
      <dgm:t>
        <a:bodyPr/>
        <a:lstStyle/>
        <a:p>
          <a:endParaRPr lang="en-US"/>
        </a:p>
      </dgm:t>
    </dgm:pt>
    <dgm:pt modelId="{9916706B-3CB9-49A9-B603-11B2634C0519}" type="pres">
      <dgm:prSet presAssocID="{6AA9DDD4-EE71-4325-AD04-2A16BEDFAE75}" presName="vNodes" presStyleCnt="0"/>
      <dgm:spPr/>
    </dgm:pt>
    <dgm:pt modelId="{D3070F05-CF60-41A5-9C30-F20A7F8DE541}" type="pres">
      <dgm:prSet presAssocID="{E87B65EE-689B-4681-AE23-D756B5452AFE}" presName="node" presStyleLbl="node1" presStyleIdx="0" presStyleCnt="4" custScaleX="337549" custScaleY="173964" custLinFactX="-100000" custLinFactY="221129" custLinFactNeighborX="-149474" custLinFactNeighborY="300000">
        <dgm:presLayoutVars>
          <dgm:bulletEnabled val="1"/>
        </dgm:presLayoutVars>
      </dgm:prSet>
      <dgm:spPr/>
      <dgm:t>
        <a:bodyPr/>
        <a:lstStyle/>
        <a:p>
          <a:endParaRPr lang="en-US"/>
        </a:p>
      </dgm:t>
    </dgm:pt>
    <dgm:pt modelId="{42AA60F6-AECF-452E-BE20-983ED138C214}" type="pres">
      <dgm:prSet presAssocID="{620A6021-6F7E-48D0-8EFD-0F1726625A92}" presName="spacerT" presStyleCnt="0"/>
      <dgm:spPr/>
    </dgm:pt>
    <dgm:pt modelId="{4B30FAF0-1A8D-4F79-9215-4CC71A6960AB}" type="pres">
      <dgm:prSet presAssocID="{620A6021-6F7E-48D0-8EFD-0F1726625A92}" presName="sibTrans" presStyleLbl="sibTrans2D1" presStyleIdx="0" presStyleCnt="3" custLinFactX="62649" custLinFactY="162047" custLinFactNeighborX="100000" custLinFactNeighborY="200000"/>
      <dgm:spPr/>
      <dgm:t>
        <a:bodyPr/>
        <a:lstStyle/>
        <a:p>
          <a:endParaRPr lang="en-US"/>
        </a:p>
      </dgm:t>
    </dgm:pt>
    <dgm:pt modelId="{5F11E857-1D93-462E-88CC-3250C46AFEAB}" type="pres">
      <dgm:prSet presAssocID="{620A6021-6F7E-48D0-8EFD-0F1726625A92}" presName="spacerB" presStyleCnt="0"/>
      <dgm:spPr/>
    </dgm:pt>
    <dgm:pt modelId="{A321EB03-97A4-4504-B983-7DA7910FE51F}" type="pres">
      <dgm:prSet presAssocID="{A6056B62-2A61-4F94-B932-10F722B36322}" presName="node" presStyleLbl="node1" presStyleIdx="1" presStyleCnt="4" custScaleX="260743" custScaleY="184665" custLinFactY="159231" custLinFactNeighborX="13699" custLinFactNeighborY="200000">
        <dgm:presLayoutVars>
          <dgm:bulletEnabled val="1"/>
        </dgm:presLayoutVars>
      </dgm:prSet>
      <dgm:spPr/>
      <dgm:t>
        <a:bodyPr/>
        <a:lstStyle/>
        <a:p>
          <a:endParaRPr lang="en-US"/>
        </a:p>
      </dgm:t>
    </dgm:pt>
    <dgm:pt modelId="{486DD75C-7073-4284-ADA3-3C145FA2DA50}" type="pres">
      <dgm:prSet presAssocID="{EEDDEE52-4567-483C-AA48-BE7CCFE78326}" presName="spacerT" presStyleCnt="0"/>
      <dgm:spPr/>
    </dgm:pt>
    <dgm:pt modelId="{E5047A0D-CA3D-472A-A4BD-C4C9FEDD633E}" type="pres">
      <dgm:prSet presAssocID="{EEDDEE52-4567-483C-AA48-BE7CCFE78326}" presName="sibTrans" presStyleLbl="sibTrans2D1" presStyleIdx="1" presStyleCnt="3" custLinFactY="-214342" custLinFactNeighborX="61739" custLinFactNeighborY="-300000"/>
      <dgm:spPr/>
      <dgm:t>
        <a:bodyPr/>
        <a:lstStyle/>
        <a:p>
          <a:endParaRPr lang="en-US"/>
        </a:p>
      </dgm:t>
    </dgm:pt>
    <dgm:pt modelId="{D91094B2-E910-4072-B944-A342A4F869B6}" type="pres">
      <dgm:prSet presAssocID="{EEDDEE52-4567-483C-AA48-BE7CCFE78326}" presName="spacerB" presStyleCnt="0"/>
      <dgm:spPr/>
    </dgm:pt>
    <dgm:pt modelId="{2A59BC66-BEEC-494A-8D07-F78163267BD5}" type="pres">
      <dgm:prSet presAssocID="{D455F14E-16E3-49AD-99E7-4456141F8398}" presName="node" presStyleLbl="node1" presStyleIdx="2" presStyleCnt="4" custScaleX="287159" custScaleY="187496" custLinFactY="-408309" custLinFactNeighborX="-1874" custLinFactNeighborY="-500000">
        <dgm:presLayoutVars>
          <dgm:bulletEnabled val="1"/>
        </dgm:presLayoutVars>
      </dgm:prSet>
      <dgm:spPr/>
      <dgm:t>
        <a:bodyPr/>
        <a:lstStyle/>
        <a:p>
          <a:endParaRPr lang="en-US"/>
        </a:p>
      </dgm:t>
    </dgm:pt>
    <dgm:pt modelId="{C0DCFD65-A0B8-4306-86D7-7E8A034D7C43}" type="pres">
      <dgm:prSet presAssocID="{6AA9DDD4-EE71-4325-AD04-2A16BEDFAE75}" presName="sibTransLast" presStyleLbl="sibTrans2D1" presStyleIdx="2" presStyleCnt="3"/>
      <dgm:spPr/>
      <dgm:t>
        <a:bodyPr/>
        <a:lstStyle/>
        <a:p>
          <a:endParaRPr lang="en-US"/>
        </a:p>
      </dgm:t>
    </dgm:pt>
    <dgm:pt modelId="{1447BB95-75E9-4AAB-A9D2-4B76D0EA4D50}" type="pres">
      <dgm:prSet presAssocID="{6AA9DDD4-EE71-4325-AD04-2A16BEDFAE75}" presName="connectorText" presStyleLbl="sibTrans2D1" presStyleIdx="2" presStyleCnt="3"/>
      <dgm:spPr/>
      <dgm:t>
        <a:bodyPr/>
        <a:lstStyle/>
        <a:p>
          <a:endParaRPr lang="en-US"/>
        </a:p>
      </dgm:t>
    </dgm:pt>
    <dgm:pt modelId="{C396946A-0B67-45F9-B9E3-0B98D1E34F2F}" type="pres">
      <dgm:prSet presAssocID="{6AA9DDD4-EE71-4325-AD04-2A16BEDFAE75}" presName="lastNode" presStyleLbl="node1" presStyleIdx="3" presStyleCnt="4" custScaleX="164097" custScaleY="125225" custLinFactX="22785" custLinFactNeighborX="100000" custLinFactNeighborY="-11705">
        <dgm:presLayoutVars>
          <dgm:bulletEnabled val="1"/>
        </dgm:presLayoutVars>
      </dgm:prSet>
      <dgm:spPr/>
      <dgm:t>
        <a:bodyPr/>
        <a:lstStyle/>
        <a:p>
          <a:endParaRPr lang="en-US"/>
        </a:p>
      </dgm:t>
    </dgm:pt>
  </dgm:ptLst>
  <dgm:cxnLst>
    <dgm:cxn modelId="{77E225D0-5818-49E1-91C1-B2F4EF00DF7A}" type="presOf" srcId="{E87B65EE-689B-4681-AE23-D756B5452AFE}" destId="{D3070F05-CF60-41A5-9C30-F20A7F8DE541}" srcOrd="0" destOrd="0" presId="urn:microsoft.com/office/officeart/2005/8/layout/equation2"/>
    <dgm:cxn modelId="{AD60BF3D-1279-46E9-86B8-D6AC3DB782ED}" srcId="{6AA9DDD4-EE71-4325-AD04-2A16BEDFAE75}" destId="{A6056B62-2A61-4F94-B932-10F722B36322}" srcOrd="1" destOrd="0" parTransId="{9CEF4C1B-D904-4C3B-A69A-E9D885BD2648}" sibTransId="{EEDDEE52-4567-483C-AA48-BE7CCFE78326}"/>
    <dgm:cxn modelId="{B098A668-035A-42A2-A140-43F62A3F167E}" type="presOf" srcId="{A07C7486-7FAD-4969-82D7-087FD1425568}" destId="{C0DCFD65-A0B8-4306-86D7-7E8A034D7C43}" srcOrd="0" destOrd="0" presId="urn:microsoft.com/office/officeart/2005/8/layout/equation2"/>
    <dgm:cxn modelId="{B8B65B07-89F8-45A7-8444-434574862AEF}" type="presOf" srcId="{A07C7486-7FAD-4969-82D7-087FD1425568}" destId="{1447BB95-75E9-4AAB-A9D2-4B76D0EA4D50}" srcOrd="1" destOrd="0" presId="urn:microsoft.com/office/officeart/2005/8/layout/equation2"/>
    <dgm:cxn modelId="{F386A96B-8516-4E50-ACBA-6120AABA908C}" srcId="{6AA9DDD4-EE71-4325-AD04-2A16BEDFAE75}" destId="{D455F14E-16E3-49AD-99E7-4456141F8398}" srcOrd="2" destOrd="0" parTransId="{B7E6E919-1498-4CAA-83A8-E3D8C9B6755D}" sibTransId="{A07C7486-7FAD-4969-82D7-087FD1425568}"/>
    <dgm:cxn modelId="{69DC1D06-2714-44E6-86C4-C101BCA0D46B}" type="presOf" srcId="{D455F14E-16E3-49AD-99E7-4456141F8398}" destId="{2A59BC66-BEEC-494A-8D07-F78163267BD5}" srcOrd="0" destOrd="0" presId="urn:microsoft.com/office/officeart/2005/8/layout/equation2"/>
    <dgm:cxn modelId="{61CABB48-B952-4153-A92D-907E06A9CCDA}" type="presOf" srcId="{EEDDEE52-4567-483C-AA48-BE7CCFE78326}" destId="{E5047A0D-CA3D-472A-A4BD-C4C9FEDD633E}" srcOrd="0" destOrd="0" presId="urn:microsoft.com/office/officeart/2005/8/layout/equation2"/>
    <dgm:cxn modelId="{5A3FF33D-F9D6-4F2A-A184-88E784FD1353}" type="presOf" srcId="{A6056B62-2A61-4F94-B932-10F722B36322}" destId="{A321EB03-97A4-4504-B983-7DA7910FE51F}" srcOrd="0" destOrd="0" presId="urn:microsoft.com/office/officeart/2005/8/layout/equation2"/>
    <dgm:cxn modelId="{543A7B94-B30A-4056-8425-241F387C6C63}" srcId="{6AA9DDD4-EE71-4325-AD04-2A16BEDFAE75}" destId="{DA3A6D1E-CA4C-40C8-8B31-2551B27EA03C}" srcOrd="3" destOrd="0" parTransId="{F25E2694-AD75-414C-B6D1-8FD2C80C00F2}" sibTransId="{2F7572BD-8E45-42A5-8730-C2DEC71B9546}"/>
    <dgm:cxn modelId="{83C0AFE8-B657-41CD-BF55-5457FD2B88E9}" type="presOf" srcId="{620A6021-6F7E-48D0-8EFD-0F1726625A92}" destId="{4B30FAF0-1A8D-4F79-9215-4CC71A6960AB}" srcOrd="0" destOrd="0" presId="urn:microsoft.com/office/officeart/2005/8/layout/equation2"/>
    <dgm:cxn modelId="{AB5CCCC4-C67E-4100-9844-C348CD0ADAE3}" type="presOf" srcId="{DA3A6D1E-CA4C-40C8-8B31-2551B27EA03C}" destId="{C396946A-0B67-45F9-B9E3-0B98D1E34F2F}" srcOrd="0" destOrd="0" presId="urn:microsoft.com/office/officeart/2005/8/layout/equation2"/>
    <dgm:cxn modelId="{5CC031D7-CAD9-4FD1-BA39-AB52003B4EC1}" type="presOf" srcId="{6AA9DDD4-EE71-4325-AD04-2A16BEDFAE75}" destId="{3B8CF343-8E57-4048-9D29-0BB8C08279D4}" srcOrd="0" destOrd="0" presId="urn:microsoft.com/office/officeart/2005/8/layout/equation2"/>
    <dgm:cxn modelId="{D25F9B18-BBBC-44FF-8700-691CD5A20E0A}" srcId="{6AA9DDD4-EE71-4325-AD04-2A16BEDFAE75}" destId="{E87B65EE-689B-4681-AE23-D756B5452AFE}" srcOrd="0" destOrd="0" parTransId="{F2A45E15-60B1-426C-8CAC-F6455A2007F3}" sibTransId="{620A6021-6F7E-48D0-8EFD-0F1726625A92}"/>
    <dgm:cxn modelId="{E2E37D07-2BBD-4C83-8E73-EB2C6DB93B66}" type="presParOf" srcId="{3B8CF343-8E57-4048-9D29-0BB8C08279D4}" destId="{9916706B-3CB9-49A9-B603-11B2634C0519}" srcOrd="0" destOrd="0" presId="urn:microsoft.com/office/officeart/2005/8/layout/equation2"/>
    <dgm:cxn modelId="{09ABBA30-0CCF-4654-81AD-61770EC74B3F}" type="presParOf" srcId="{9916706B-3CB9-49A9-B603-11B2634C0519}" destId="{D3070F05-CF60-41A5-9C30-F20A7F8DE541}" srcOrd="0" destOrd="0" presId="urn:microsoft.com/office/officeart/2005/8/layout/equation2"/>
    <dgm:cxn modelId="{69554A04-FCEE-4BEE-A322-06F779289FC4}" type="presParOf" srcId="{9916706B-3CB9-49A9-B603-11B2634C0519}" destId="{42AA60F6-AECF-452E-BE20-983ED138C214}" srcOrd="1" destOrd="0" presId="urn:microsoft.com/office/officeart/2005/8/layout/equation2"/>
    <dgm:cxn modelId="{2C33FDA6-4225-4487-AA4E-7534D6098DBC}" type="presParOf" srcId="{9916706B-3CB9-49A9-B603-11B2634C0519}" destId="{4B30FAF0-1A8D-4F79-9215-4CC71A6960AB}" srcOrd="2" destOrd="0" presId="urn:microsoft.com/office/officeart/2005/8/layout/equation2"/>
    <dgm:cxn modelId="{72964B2C-AE74-457D-B577-9DFFC56718DE}" type="presParOf" srcId="{9916706B-3CB9-49A9-B603-11B2634C0519}" destId="{5F11E857-1D93-462E-88CC-3250C46AFEAB}" srcOrd="3" destOrd="0" presId="urn:microsoft.com/office/officeart/2005/8/layout/equation2"/>
    <dgm:cxn modelId="{DCCDF20B-A3CC-4706-8D34-97C856189DFD}" type="presParOf" srcId="{9916706B-3CB9-49A9-B603-11B2634C0519}" destId="{A321EB03-97A4-4504-B983-7DA7910FE51F}" srcOrd="4" destOrd="0" presId="urn:microsoft.com/office/officeart/2005/8/layout/equation2"/>
    <dgm:cxn modelId="{D99DB7F1-6146-41B4-9160-DECDBE5142E1}" type="presParOf" srcId="{9916706B-3CB9-49A9-B603-11B2634C0519}" destId="{486DD75C-7073-4284-ADA3-3C145FA2DA50}" srcOrd="5" destOrd="0" presId="urn:microsoft.com/office/officeart/2005/8/layout/equation2"/>
    <dgm:cxn modelId="{DCBFE263-2ED8-4212-9322-C3437F058C24}" type="presParOf" srcId="{9916706B-3CB9-49A9-B603-11B2634C0519}" destId="{E5047A0D-CA3D-472A-A4BD-C4C9FEDD633E}" srcOrd="6" destOrd="0" presId="urn:microsoft.com/office/officeart/2005/8/layout/equation2"/>
    <dgm:cxn modelId="{252BD8B9-81C4-4E5E-9763-085801D8BB81}" type="presParOf" srcId="{9916706B-3CB9-49A9-B603-11B2634C0519}" destId="{D91094B2-E910-4072-B944-A342A4F869B6}" srcOrd="7" destOrd="0" presId="urn:microsoft.com/office/officeart/2005/8/layout/equation2"/>
    <dgm:cxn modelId="{B14936BF-60C6-445B-A5FE-34C94EEF6A6A}" type="presParOf" srcId="{9916706B-3CB9-49A9-B603-11B2634C0519}" destId="{2A59BC66-BEEC-494A-8D07-F78163267BD5}" srcOrd="8" destOrd="0" presId="urn:microsoft.com/office/officeart/2005/8/layout/equation2"/>
    <dgm:cxn modelId="{04298BCE-5B63-48E8-94F4-9EF62F326F58}" type="presParOf" srcId="{3B8CF343-8E57-4048-9D29-0BB8C08279D4}" destId="{C0DCFD65-A0B8-4306-86D7-7E8A034D7C43}" srcOrd="1" destOrd="0" presId="urn:microsoft.com/office/officeart/2005/8/layout/equation2"/>
    <dgm:cxn modelId="{4EBD09AC-5B08-49C9-9E9E-DDA58D496EC1}" type="presParOf" srcId="{C0DCFD65-A0B8-4306-86D7-7E8A034D7C43}" destId="{1447BB95-75E9-4AAB-A9D2-4B76D0EA4D50}" srcOrd="0" destOrd="0" presId="urn:microsoft.com/office/officeart/2005/8/layout/equation2"/>
    <dgm:cxn modelId="{48971E03-DE7E-40F8-ACEF-94ABF5B1746F}" type="presParOf" srcId="{3B8CF343-8E57-4048-9D29-0BB8C08279D4}" destId="{C396946A-0B67-45F9-B9E3-0B98D1E34F2F}" srcOrd="2" destOrd="0" presId="urn:microsoft.com/office/officeart/2005/8/layout/equation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3E071D-C19A-4359-9B89-406608972DE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E42504-F420-492D-81DB-2F056A7C349F}">
      <dgm:prSet phldrT="[Text]"/>
      <dgm:spPr/>
      <dgm:t>
        <a:bodyPr/>
        <a:lstStyle/>
        <a:p>
          <a:r>
            <a:rPr lang="en-US" b="1" dirty="0" smtClean="0"/>
            <a:t>IMPROVES OUTCOMES</a:t>
          </a:r>
          <a:endParaRPr lang="en-US" b="1" dirty="0"/>
        </a:p>
      </dgm:t>
    </dgm:pt>
    <dgm:pt modelId="{D86B5519-7290-4FA5-9C9B-201ED1411809}" type="parTrans" cxnId="{6C2E4CB1-0131-465E-8455-6F8B928D0F6A}">
      <dgm:prSet/>
      <dgm:spPr/>
      <dgm:t>
        <a:bodyPr/>
        <a:lstStyle/>
        <a:p>
          <a:endParaRPr lang="en-US"/>
        </a:p>
      </dgm:t>
    </dgm:pt>
    <dgm:pt modelId="{1BB52598-1E3B-49EC-8C9A-ADE0AF420734}" type="sibTrans" cxnId="{6C2E4CB1-0131-465E-8455-6F8B928D0F6A}">
      <dgm:prSet/>
      <dgm:spPr/>
      <dgm:t>
        <a:bodyPr/>
        <a:lstStyle/>
        <a:p>
          <a:endParaRPr lang="en-US"/>
        </a:p>
      </dgm:t>
    </dgm:pt>
    <dgm:pt modelId="{3F754B1C-BA31-46DD-B55D-68B3DA6DF0C4}">
      <dgm:prSet phldrT="[Text]"/>
      <dgm:spPr/>
      <dgm:t>
        <a:bodyPr/>
        <a:lstStyle/>
        <a:p>
          <a:r>
            <a:rPr lang="en-US" b="1" dirty="0" smtClean="0"/>
            <a:t>ENHANCES PATIENT EXPERIENCE</a:t>
          </a:r>
          <a:endParaRPr lang="en-US" b="1" dirty="0"/>
        </a:p>
      </dgm:t>
    </dgm:pt>
    <dgm:pt modelId="{47B918B1-7C7B-4DE2-B8E1-C833082BC122}" type="parTrans" cxnId="{31DAF8F2-8A71-4A3D-80F7-A7767CCA910D}">
      <dgm:prSet/>
      <dgm:spPr/>
      <dgm:t>
        <a:bodyPr/>
        <a:lstStyle/>
        <a:p>
          <a:endParaRPr lang="en-US"/>
        </a:p>
      </dgm:t>
    </dgm:pt>
    <dgm:pt modelId="{E1F1497D-F70B-473B-9975-B8FB3D160B23}" type="sibTrans" cxnId="{31DAF8F2-8A71-4A3D-80F7-A7767CCA910D}">
      <dgm:prSet/>
      <dgm:spPr/>
      <dgm:t>
        <a:bodyPr/>
        <a:lstStyle/>
        <a:p>
          <a:endParaRPr lang="en-US"/>
        </a:p>
      </dgm:t>
    </dgm:pt>
    <dgm:pt modelId="{C701C23D-60ED-4835-B53F-B453C8E3E419}">
      <dgm:prSet phldrT="[Text]"/>
      <dgm:spPr/>
      <dgm:t>
        <a:bodyPr/>
        <a:lstStyle/>
        <a:p>
          <a:r>
            <a:rPr lang="en-US" b="1" dirty="0" smtClean="0"/>
            <a:t>DECREASES HOSPITAL AND ER UTILZATION</a:t>
          </a:r>
          <a:endParaRPr lang="en-US" b="1" dirty="0"/>
        </a:p>
      </dgm:t>
    </dgm:pt>
    <dgm:pt modelId="{3E3999F1-E379-4940-B402-F977B96571DC}" type="parTrans" cxnId="{12F4FCAD-6B10-4E0F-A8F5-3D4649BA7733}">
      <dgm:prSet/>
      <dgm:spPr/>
      <dgm:t>
        <a:bodyPr/>
        <a:lstStyle/>
        <a:p>
          <a:endParaRPr lang="en-US"/>
        </a:p>
      </dgm:t>
    </dgm:pt>
    <dgm:pt modelId="{50829E4B-2796-4F88-9A10-B100386A8028}" type="sibTrans" cxnId="{12F4FCAD-6B10-4E0F-A8F5-3D4649BA7733}">
      <dgm:prSet/>
      <dgm:spPr/>
      <dgm:t>
        <a:bodyPr/>
        <a:lstStyle/>
        <a:p>
          <a:endParaRPr lang="en-US"/>
        </a:p>
      </dgm:t>
    </dgm:pt>
    <dgm:pt modelId="{22DC75F3-A42B-45F5-A964-25CBB7E6F6FC}" type="pres">
      <dgm:prSet presAssocID="{FB3E071D-C19A-4359-9B89-406608972DE3}" presName="linear" presStyleCnt="0">
        <dgm:presLayoutVars>
          <dgm:dir/>
          <dgm:animLvl val="lvl"/>
          <dgm:resizeHandles val="exact"/>
        </dgm:presLayoutVars>
      </dgm:prSet>
      <dgm:spPr/>
      <dgm:t>
        <a:bodyPr/>
        <a:lstStyle/>
        <a:p>
          <a:endParaRPr lang="en-US"/>
        </a:p>
      </dgm:t>
    </dgm:pt>
    <dgm:pt modelId="{DFFA29D5-406E-4CF7-942F-E0CCBDA17F63}" type="pres">
      <dgm:prSet presAssocID="{73E42504-F420-492D-81DB-2F056A7C349F}" presName="parentLin" presStyleCnt="0"/>
      <dgm:spPr/>
    </dgm:pt>
    <dgm:pt modelId="{649AC444-EA56-4BD9-83C1-7A963AFCEEB5}" type="pres">
      <dgm:prSet presAssocID="{73E42504-F420-492D-81DB-2F056A7C349F}" presName="parentLeftMargin" presStyleLbl="node1" presStyleIdx="0" presStyleCnt="3"/>
      <dgm:spPr/>
      <dgm:t>
        <a:bodyPr/>
        <a:lstStyle/>
        <a:p>
          <a:endParaRPr lang="en-US"/>
        </a:p>
      </dgm:t>
    </dgm:pt>
    <dgm:pt modelId="{C30918A5-CFD8-442A-B8BC-484C244C4FE6}" type="pres">
      <dgm:prSet presAssocID="{73E42504-F420-492D-81DB-2F056A7C349F}" presName="parentText" presStyleLbl="node1" presStyleIdx="0" presStyleCnt="3" custScaleY="152873">
        <dgm:presLayoutVars>
          <dgm:chMax val="0"/>
          <dgm:bulletEnabled val="1"/>
        </dgm:presLayoutVars>
      </dgm:prSet>
      <dgm:spPr/>
      <dgm:t>
        <a:bodyPr/>
        <a:lstStyle/>
        <a:p>
          <a:endParaRPr lang="en-US"/>
        </a:p>
      </dgm:t>
    </dgm:pt>
    <dgm:pt modelId="{16CCAF2F-5D30-4F14-89C7-23556A467D8C}" type="pres">
      <dgm:prSet presAssocID="{73E42504-F420-492D-81DB-2F056A7C349F}" presName="negativeSpace" presStyleCnt="0"/>
      <dgm:spPr/>
    </dgm:pt>
    <dgm:pt modelId="{F504123E-C758-4BFC-B78D-49857DBCEA73}" type="pres">
      <dgm:prSet presAssocID="{73E42504-F420-492D-81DB-2F056A7C349F}" presName="childText" presStyleLbl="conFgAcc1" presStyleIdx="0" presStyleCnt="3">
        <dgm:presLayoutVars>
          <dgm:bulletEnabled val="1"/>
        </dgm:presLayoutVars>
      </dgm:prSet>
      <dgm:spPr/>
    </dgm:pt>
    <dgm:pt modelId="{26D5A4CA-1BFE-402F-9193-7F79101ED47F}" type="pres">
      <dgm:prSet presAssocID="{1BB52598-1E3B-49EC-8C9A-ADE0AF420734}" presName="spaceBetweenRectangles" presStyleCnt="0"/>
      <dgm:spPr/>
    </dgm:pt>
    <dgm:pt modelId="{FF81A950-AA6B-4EDA-8FCD-D6296E831E9D}" type="pres">
      <dgm:prSet presAssocID="{3F754B1C-BA31-46DD-B55D-68B3DA6DF0C4}" presName="parentLin" presStyleCnt="0"/>
      <dgm:spPr/>
    </dgm:pt>
    <dgm:pt modelId="{334AC268-3A9E-4384-98D9-885C5E087605}" type="pres">
      <dgm:prSet presAssocID="{3F754B1C-BA31-46DD-B55D-68B3DA6DF0C4}" presName="parentLeftMargin" presStyleLbl="node1" presStyleIdx="0" presStyleCnt="3"/>
      <dgm:spPr/>
      <dgm:t>
        <a:bodyPr/>
        <a:lstStyle/>
        <a:p>
          <a:endParaRPr lang="en-US"/>
        </a:p>
      </dgm:t>
    </dgm:pt>
    <dgm:pt modelId="{EA0C72E2-387A-4A01-BE5C-C3AA458D2A2B}" type="pres">
      <dgm:prSet presAssocID="{3F754B1C-BA31-46DD-B55D-68B3DA6DF0C4}" presName="parentText" presStyleLbl="node1" presStyleIdx="1" presStyleCnt="3" custScaleY="125814" custLinFactNeighborX="-7407" custLinFactNeighborY="-27">
        <dgm:presLayoutVars>
          <dgm:chMax val="0"/>
          <dgm:bulletEnabled val="1"/>
        </dgm:presLayoutVars>
      </dgm:prSet>
      <dgm:spPr/>
      <dgm:t>
        <a:bodyPr/>
        <a:lstStyle/>
        <a:p>
          <a:endParaRPr lang="en-US"/>
        </a:p>
      </dgm:t>
    </dgm:pt>
    <dgm:pt modelId="{EED337DA-6B01-4950-8108-FCA8C82E8E44}" type="pres">
      <dgm:prSet presAssocID="{3F754B1C-BA31-46DD-B55D-68B3DA6DF0C4}" presName="negativeSpace" presStyleCnt="0"/>
      <dgm:spPr/>
    </dgm:pt>
    <dgm:pt modelId="{8D29F913-C5B2-4779-B3A6-9A6C19A0986E}" type="pres">
      <dgm:prSet presAssocID="{3F754B1C-BA31-46DD-B55D-68B3DA6DF0C4}" presName="childText" presStyleLbl="conFgAcc1" presStyleIdx="1" presStyleCnt="3">
        <dgm:presLayoutVars>
          <dgm:bulletEnabled val="1"/>
        </dgm:presLayoutVars>
      </dgm:prSet>
      <dgm:spPr/>
    </dgm:pt>
    <dgm:pt modelId="{0A1C94ED-048D-4D95-ACA3-FD7E24EF5EB5}" type="pres">
      <dgm:prSet presAssocID="{E1F1497D-F70B-473B-9975-B8FB3D160B23}" presName="spaceBetweenRectangles" presStyleCnt="0"/>
      <dgm:spPr/>
    </dgm:pt>
    <dgm:pt modelId="{0397AD98-A1CD-4EB7-BFCA-F8EFCD97ED0A}" type="pres">
      <dgm:prSet presAssocID="{C701C23D-60ED-4835-B53F-B453C8E3E419}" presName="parentLin" presStyleCnt="0"/>
      <dgm:spPr/>
    </dgm:pt>
    <dgm:pt modelId="{D117C5B2-533B-4B5E-836C-E7C5BDB127AC}" type="pres">
      <dgm:prSet presAssocID="{C701C23D-60ED-4835-B53F-B453C8E3E419}" presName="parentLeftMargin" presStyleLbl="node1" presStyleIdx="1" presStyleCnt="3"/>
      <dgm:spPr/>
      <dgm:t>
        <a:bodyPr/>
        <a:lstStyle/>
        <a:p>
          <a:endParaRPr lang="en-US"/>
        </a:p>
      </dgm:t>
    </dgm:pt>
    <dgm:pt modelId="{829E771E-810B-418E-9EA0-867C21F9F920}" type="pres">
      <dgm:prSet presAssocID="{C701C23D-60ED-4835-B53F-B453C8E3E419}" presName="parentText" presStyleLbl="node1" presStyleIdx="2" presStyleCnt="3" custScaleY="160513">
        <dgm:presLayoutVars>
          <dgm:chMax val="0"/>
          <dgm:bulletEnabled val="1"/>
        </dgm:presLayoutVars>
      </dgm:prSet>
      <dgm:spPr/>
      <dgm:t>
        <a:bodyPr/>
        <a:lstStyle/>
        <a:p>
          <a:endParaRPr lang="en-US"/>
        </a:p>
      </dgm:t>
    </dgm:pt>
    <dgm:pt modelId="{0F3471BC-1716-43BA-9925-8C02153E92C9}" type="pres">
      <dgm:prSet presAssocID="{C701C23D-60ED-4835-B53F-B453C8E3E419}" presName="negativeSpace" presStyleCnt="0"/>
      <dgm:spPr/>
    </dgm:pt>
    <dgm:pt modelId="{9B3E1719-4FB7-431A-AB31-17F52A077109}" type="pres">
      <dgm:prSet presAssocID="{C701C23D-60ED-4835-B53F-B453C8E3E419}" presName="childText" presStyleLbl="conFgAcc1" presStyleIdx="2" presStyleCnt="3">
        <dgm:presLayoutVars>
          <dgm:bulletEnabled val="1"/>
        </dgm:presLayoutVars>
      </dgm:prSet>
      <dgm:spPr/>
    </dgm:pt>
  </dgm:ptLst>
  <dgm:cxnLst>
    <dgm:cxn modelId="{12F4FCAD-6B10-4E0F-A8F5-3D4649BA7733}" srcId="{FB3E071D-C19A-4359-9B89-406608972DE3}" destId="{C701C23D-60ED-4835-B53F-B453C8E3E419}" srcOrd="2" destOrd="0" parTransId="{3E3999F1-E379-4940-B402-F977B96571DC}" sibTransId="{50829E4B-2796-4F88-9A10-B100386A8028}"/>
    <dgm:cxn modelId="{B2439520-BB1B-4307-A345-CA8A5227BC10}" type="presOf" srcId="{3F754B1C-BA31-46DD-B55D-68B3DA6DF0C4}" destId="{EA0C72E2-387A-4A01-BE5C-C3AA458D2A2B}" srcOrd="1" destOrd="0" presId="urn:microsoft.com/office/officeart/2005/8/layout/list1"/>
    <dgm:cxn modelId="{D43993CC-E9CB-45FE-9A86-449FEC2FEB6D}" type="presOf" srcId="{73E42504-F420-492D-81DB-2F056A7C349F}" destId="{C30918A5-CFD8-442A-B8BC-484C244C4FE6}" srcOrd="1" destOrd="0" presId="urn:microsoft.com/office/officeart/2005/8/layout/list1"/>
    <dgm:cxn modelId="{6C2E4CB1-0131-465E-8455-6F8B928D0F6A}" srcId="{FB3E071D-C19A-4359-9B89-406608972DE3}" destId="{73E42504-F420-492D-81DB-2F056A7C349F}" srcOrd="0" destOrd="0" parTransId="{D86B5519-7290-4FA5-9C9B-201ED1411809}" sibTransId="{1BB52598-1E3B-49EC-8C9A-ADE0AF420734}"/>
    <dgm:cxn modelId="{5BE680B5-F757-4360-AB2C-17813C904056}" type="presOf" srcId="{C701C23D-60ED-4835-B53F-B453C8E3E419}" destId="{D117C5B2-533B-4B5E-836C-E7C5BDB127AC}" srcOrd="0" destOrd="0" presId="urn:microsoft.com/office/officeart/2005/8/layout/list1"/>
    <dgm:cxn modelId="{BAA9ADC3-F3DA-4B53-98F5-3996C986E347}" type="presOf" srcId="{73E42504-F420-492D-81DB-2F056A7C349F}" destId="{649AC444-EA56-4BD9-83C1-7A963AFCEEB5}" srcOrd="0" destOrd="0" presId="urn:microsoft.com/office/officeart/2005/8/layout/list1"/>
    <dgm:cxn modelId="{BB5BB7B0-03CA-46A1-9FB1-0018B17BEE0E}" type="presOf" srcId="{3F754B1C-BA31-46DD-B55D-68B3DA6DF0C4}" destId="{334AC268-3A9E-4384-98D9-885C5E087605}" srcOrd="0" destOrd="0" presId="urn:microsoft.com/office/officeart/2005/8/layout/list1"/>
    <dgm:cxn modelId="{31DAF8F2-8A71-4A3D-80F7-A7767CCA910D}" srcId="{FB3E071D-C19A-4359-9B89-406608972DE3}" destId="{3F754B1C-BA31-46DD-B55D-68B3DA6DF0C4}" srcOrd="1" destOrd="0" parTransId="{47B918B1-7C7B-4DE2-B8E1-C833082BC122}" sibTransId="{E1F1497D-F70B-473B-9975-B8FB3D160B23}"/>
    <dgm:cxn modelId="{03C10968-9094-4B26-8649-15FE86F0EA60}" type="presOf" srcId="{FB3E071D-C19A-4359-9B89-406608972DE3}" destId="{22DC75F3-A42B-45F5-A964-25CBB7E6F6FC}" srcOrd="0" destOrd="0" presId="urn:microsoft.com/office/officeart/2005/8/layout/list1"/>
    <dgm:cxn modelId="{EB0D2394-B67A-462D-AD2D-6EE0BF1761FA}" type="presOf" srcId="{C701C23D-60ED-4835-B53F-B453C8E3E419}" destId="{829E771E-810B-418E-9EA0-867C21F9F920}" srcOrd="1" destOrd="0" presId="urn:microsoft.com/office/officeart/2005/8/layout/list1"/>
    <dgm:cxn modelId="{0DCEB40E-DE43-4B5A-A0CF-C867D4B4778D}" type="presParOf" srcId="{22DC75F3-A42B-45F5-A964-25CBB7E6F6FC}" destId="{DFFA29D5-406E-4CF7-942F-E0CCBDA17F63}" srcOrd="0" destOrd="0" presId="urn:microsoft.com/office/officeart/2005/8/layout/list1"/>
    <dgm:cxn modelId="{9EA1EA2A-E320-4DBC-83A6-CC01E893F04D}" type="presParOf" srcId="{DFFA29D5-406E-4CF7-942F-E0CCBDA17F63}" destId="{649AC444-EA56-4BD9-83C1-7A963AFCEEB5}" srcOrd="0" destOrd="0" presId="urn:microsoft.com/office/officeart/2005/8/layout/list1"/>
    <dgm:cxn modelId="{ADD78443-85C6-47FA-8B10-B316EF0C9851}" type="presParOf" srcId="{DFFA29D5-406E-4CF7-942F-E0CCBDA17F63}" destId="{C30918A5-CFD8-442A-B8BC-484C244C4FE6}" srcOrd="1" destOrd="0" presId="urn:microsoft.com/office/officeart/2005/8/layout/list1"/>
    <dgm:cxn modelId="{F586D97D-0148-4978-9F98-49F10957D9CE}" type="presParOf" srcId="{22DC75F3-A42B-45F5-A964-25CBB7E6F6FC}" destId="{16CCAF2F-5D30-4F14-89C7-23556A467D8C}" srcOrd="1" destOrd="0" presId="urn:microsoft.com/office/officeart/2005/8/layout/list1"/>
    <dgm:cxn modelId="{23E7FF4E-D7E1-4E6A-B16F-605583E69C13}" type="presParOf" srcId="{22DC75F3-A42B-45F5-A964-25CBB7E6F6FC}" destId="{F504123E-C758-4BFC-B78D-49857DBCEA73}" srcOrd="2" destOrd="0" presId="urn:microsoft.com/office/officeart/2005/8/layout/list1"/>
    <dgm:cxn modelId="{93A57E92-848D-4870-A1EF-607BB8DEBA7F}" type="presParOf" srcId="{22DC75F3-A42B-45F5-A964-25CBB7E6F6FC}" destId="{26D5A4CA-1BFE-402F-9193-7F79101ED47F}" srcOrd="3" destOrd="0" presId="urn:microsoft.com/office/officeart/2005/8/layout/list1"/>
    <dgm:cxn modelId="{BE663835-628A-48C9-9517-AA89ADAAA1BA}" type="presParOf" srcId="{22DC75F3-A42B-45F5-A964-25CBB7E6F6FC}" destId="{FF81A950-AA6B-4EDA-8FCD-D6296E831E9D}" srcOrd="4" destOrd="0" presId="urn:microsoft.com/office/officeart/2005/8/layout/list1"/>
    <dgm:cxn modelId="{F0812DAC-F8F3-432B-8CF6-A34831C7DC69}" type="presParOf" srcId="{FF81A950-AA6B-4EDA-8FCD-D6296E831E9D}" destId="{334AC268-3A9E-4384-98D9-885C5E087605}" srcOrd="0" destOrd="0" presId="urn:microsoft.com/office/officeart/2005/8/layout/list1"/>
    <dgm:cxn modelId="{1C21B5A8-844E-4268-A121-30662C6792E5}" type="presParOf" srcId="{FF81A950-AA6B-4EDA-8FCD-D6296E831E9D}" destId="{EA0C72E2-387A-4A01-BE5C-C3AA458D2A2B}" srcOrd="1" destOrd="0" presId="urn:microsoft.com/office/officeart/2005/8/layout/list1"/>
    <dgm:cxn modelId="{BC33F415-1092-44E8-9E86-95615C8D91F9}" type="presParOf" srcId="{22DC75F3-A42B-45F5-A964-25CBB7E6F6FC}" destId="{EED337DA-6B01-4950-8108-FCA8C82E8E44}" srcOrd="5" destOrd="0" presId="urn:microsoft.com/office/officeart/2005/8/layout/list1"/>
    <dgm:cxn modelId="{8FC4909E-408D-4E2B-9CDF-161DD92826A3}" type="presParOf" srcId="{22DC75F3-A42B-45F5-A964-25CBB7E6F6FC}" destId="{8D29F913-C5B2-4779-B3A6-9A6C19A0986E}" srcOrd="6" destOrd="0" presId="urn:microsoft.com/office/officeart/2005/8/layout/list1"/>
    <dgm:cxn modelId="{92925791-081B-4CB0-A520-BEDF686FEC15}" type="presParOf" srcId="{22DC75F3-A42B-45F5-A964-25CBB7E6F6FC}" destId="{0A1C94ED-048D-4D95-ACA3-FD7E24EF5EB5}" srcOrd="7" destOrd="0" presId="urn:microsoft.com/office/officeart/2005/8/layout/list1"/>
    <dgm:cxn modelId="{440E100B-8714-4B08-A954-F3F7A0AD7383}" type="presParOf" srcId="{22DC75F3-A42B-45F5-A964-25CBB7E6F6FC}" destId="{0397AD98-A1CD-4EB7-BFCA-F8EFCD97ED0A}" srcOrd="8" destOrd="0" presId="urn:microsoft.com/office/officeart/2005/8/layout/list1"/>
    <dgm:cxn modelId="{00D2AC6D-3737-4FEF-9C4E-82B770E4A5F7}" type="presParOf" srcId="{0397AD98-A1CD-4EB7-BFCA-F8EFCD97ED0A}" destId="{D117C5B2-533B-4B5E-836C-E7C5BDB127AC}" srcOrd="0" destOrd="0" presId="urn:microsoft.com/office/officeart/2005/8/layout/list1"/>
    <dgm:cxn modelId="{8FC92B7E-AAFD-4B9E-A82A-24FC09EEA3D2}" type="presParOf" srcId="{0397AD98-A1CD-4EB7-BFCA-F8EFCD97ED0A}" destId="{829E771E-810B-418E-9EA0-867C21F9F920}" srcOrd="1" destOrd="0" presId="urn:microsoft.com/office/officeart/2005/8/layout/list1"/>
    <dgm:cxn modelId="{65D87FBB-E825-4999-8CE9-5BEEE4DCCD4E}" type="presParOf" srcId="{22DC75F3-A42B-45F5-A964-25CBB7E6F6FC}" destId="{0F3471BC-1716-43BA-9925-8C02153E92C9}" srcOrd="9" destOrd="0" presId="urn:microsoft.com/office/officeart/2005/8/layout/list1"/>
    <dgm:cxn modelId="{5509733D-BFE8-4D27-BFCB-B5DBE5BBF001}" type="presParOf" srcId="{22DC75F3-A42B-45F5-A964-25CBB7E6F6FC}" destId="{9B3E1719-4FB7-431A-AB31-17F52A077109}"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AA0E3E-465B-4380-AAF7-B2F608C9DFFD}">
      <dsp:nvSpPr>
        <dsp:cNvPr id="0" name=""/>
        <dsp:cNvSpPr/>
      </dsp:nvSpPr>
      <dsp:spPr>
        <a:xfrm>
          <a:off x="1920081" y="0"/>
          <a:ext cx="4389437" cy="438943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rPr>
            <a:t>2</a:t>
          </a:r>
          <a:r>
            <a:rPr lang="en-US" sz="2800" b="1" kern="1200" dirty="0" smtClean="0">
              <a:solidFill>
                <a:schemeClr val="tx1"/>
              </a:solidFill>
            </a:rPr>
            <a:t> Trillion</a:t>
          </a:r>
          <a:endParaRPr lang="en-US" sz="2800" b="1" kern="1200" dirty="0">
            <a:solidFill>
              <a:schemeClr val="tx1"/>
            </a:solidFill>
          </a:endParaRPr>
        </a:p>
      </dsp:txBody>
      <dsp:txXfrm>
        <a:off x="2962572" y="329207"/>
        <a:ext cx="2304454" cy="746204"/>
      </dsp:txXfrm>
    </dsp:sp>
    <dsp:sp modelId="{5CE0C690-FE60-4C8B-8619-2FF2AD705F91}">
      <dsp:nvSpPr>
        <dsp:cNvPr id="0" name=""/>
        <dsp:cNvSpPr/>
      </dsp:nvSpPr>
      <dsp:spPr>
        <a:xfrm>
          <a:off x="2743188" y="1874849"/>
          <a:ext cx="2834873" cy="249914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bg1"/>
              </a:solidFill>
            </a:rPr>
            <a:t>60%</a:t>
          </a:r>
          <a:endParaRPr lang="en-US" sz="3600" b="1" kern="1200" dirty="0">
            <a:solidFill>
              <a:schemeClr val="bg1"/>
            </a:solidFill>
          </a:endParaRPr>
        </a:p>
      </dsp:txBody>
      <dsp:txXfrm>
        <a:off x="3158346" y="2499636"/>
        <a:ext cx="2004558" cy="124957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BF73FA-74B7-4846-B01A-6B68E6CFC4D5}">
      <dsp:nvSpPr>
        <dsp:cNvPr id="0" name=""/>
        <dsp:cNvSpPr/>
      </dsp:nvSpPr>
      <dsp:spPr>
        <a:xfrm>
          <a:off x="0" y="0"/>
          <a:ext cx="2611933" cy="43894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b="1" kern="1200" dirty="0" smtClean="0">
              <a:solidFill>
                <a:srgbClr val="FF0000"/>
              </a:solidFill>
            </a:rPr>
            <a:t>1970s</a:t>
          </a:r>
          <a:endParaRPr lang="en-US" sz="6100" b="1" kern="1200" dirty="0">
            <a:solidFill>
              <a:srgbClr val="FF0000"/>
            </a:solidFill>
          </a:endParaRPr>
        </a:p>
      </dsp:txBody>
      <dsp:txXfrm>
        <a:off x="0" y="0"/>
        <a:ext cx="2611933" cy="1316831"/>
      </dsp:txXfrm>
    </dsp:sp>
    <dsp:sp modelId="{D1A18B9C-D538-4DA6-A3BD-3BA861E81892}">
      <dsp:nvSpPr>
        <dsp:cNvPr id="0" name=""/>
        <dsp:cNvSpPr/>
      </dsp:nvSpPr>
      <dsp:spPr>
        <a:xfrm>
          <a:off x="262197" y="1318117"/>
          <a:ext cx="2089546" cy="1323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FF0000"/>
              </a:solidFill>
              <a:effectLst>
                <a:outerShdw blurRad="38100" dist="38100" dir="2700000" algn="tl">
                  <a:srgbClr val="000000">
                    <a:alpha val="43137"/>
                  </a:srgbClr>
                </a:outerShdw>
              </a:effectLst>
            </a:rPr>
            <a:t>Resistance from Surgeons</a:t>
          </a:r>
        </a:p>
        <a:p>
          <a:pPr lvl="0" algn="ctr" defTabSz="977900">
            <a:lnSpc>
              <a:spcPct val="90000"/>
            </a:lnSpc>
            <a:spcBef>
              <a:spcPct val="0"/>
            </a:spcBef>
            <a:spcAft>
              <a:spcPct val="35000"/>
            </a:spcAft>
          </a:pPr>
          <a:r>
            <a:rPr lang="en-US" sz="2200" b="1" kern="1200" dirty="0" smtClean="0">
              <a:solidFill>
                <a:srgbClr val="FF0000"/>
              </a:solidFill>
              <a:effectLst>
                <a:outerShdw blurRad="38100" dist="38100" dir="2700000" algn="tl">
                  <a:srgbClr val="000000">
                    <a:alpha val="43137"/>
                  </a:srgbClr>
                </a:outerShdw>
              </a:effectLst>
            </a:rPr>
            <a:t>Open Units</a:t>
          </a:r>
          <a:endParaRPr lang="en-US" sz="2200" b="1" kern="1200" dirty="0">
            <a:solidFill>
              <a:srgbClr val="FF0000"/>
            </a:solidFill>
            <a:effectLst>
              <a:outerShdw blurRad="38100" dist="38100" dir="2700000" algn="tl">
                <a:srgbClr val="000000">
                  <a:alpha val="43137"/>
                </a:srgbClr>
              </a:outerShdw>
            </a:effectLst>
          </a:endParaRPr>
        </a:p>
      </dsp:txBody>
      <dsp:txXfrm>
        <a:off x="262197" y="1318117"/>
        <a:ext cx="2089546" cy="1323475"/>
      </dsp:txXfrm>
    </dsp:sp>
    <dsp:sp modelId="{DBF09368-A12D-4A0E-9BC4-6AFA23153F8B}">
      <dsp:nvSpPr>
        <dsp:cNvPr id="0" name=""/>
        <dsp:cNvSpPr/>
      </dsp:nvSpPr>
      <dsp:spPr>
        <a:xfrm>
          <a:off x="262197" y="2845203"/>
          <a:ext cx="2089546" cy="1323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FF0000"/>
              </a:solidFill>
              <a:effectLst>
                <a:outerShdw blurRad="38100" dist="38100" dir="2700000" algn="tl">
                  <a:srgbClr val="000000">
                    <a:alpha val="43137"/>
                  </a:srgbClr>
                </a:outerShdw>
              </a:effectLst>
            </a:rPr>
            <a:t>Concerns about Reimbursement</a:t>
          </a:r>
          <a:endParaRPr lang="en-US" sz="2200" b="1" kern="1200" dirty="0">
            <a:solidFill>
              <a:srgbClr val="FF0000"/>
            </a:solidFill>
            <a:effectLst>
              <a:outerShdw blurRad="38100" dist="38100" dir="2700000" algn="tl">
                <a:srgbClr val="000000">
                  <a:alpha val="43137"/>
                </a:srgbClr>
              </a:outerShdw>
            </a:effectLst>
          </a:endParaRPr>
        </a:p>
      </dsp:txBody>
      <dsp:txXfrm>
        <a:off x="262197" y="2845203"/>
        <a:ext cx="2089546" cy="1323475"/>
      </dsp:txXfrm>
    </dsp:sp>
    <dsp:sp modelId="{E07D7A5A-D02C-4EC6-BCBB-A2AED28F182D}">
      <dsp:nvSpPr>
        <dsp:cNvPr id="0" name=""/>
        <dsp:cNvSpPr/>
      </dsp:nvSpPr>
      <dsp:spPr>
        <a:xfrm>
          <a:off x="2808833" y="0"/>
          <a:ext cx="2611933" cy="43894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b="1" kern="1200" dirty="0" smtClean="0">
              <a:solidFill>
                <a:srgbClr val="FFC000"/>
              </a:solidFill>
            </a:rPr>
            <a:t>1980s</a:t>
          </a:r>
          <a:endParaRPr lang="en-US" sz="6100" b="1" kern="1200" dirty="0">
            <a:solidFill>
              <a:srgbClr val="FFC000"/>
            </a:solidFill>
          </a:endParaRPr>
        </a:p>
      </dsp:txBody>
      <dsp:txXfrm>
        <a:off x="2808833" y="0"/>
        <a:ext cx="2611933" cy="1316831"/>
      </dsp:txXfrm>
    </dsp:sp>
    <dsp:sp modelId="{B5F973A9-BDA8-4700-914A-15C36AB08ED3}">
      <dsp:nvSpPr>
        <dsp:cNvPr id="0" name=""/>
        <dsp:cNvSpPr/>
      </dsp:nvSpPr>
      <dsp:spPr>
        <a:xfrm>
          <a:off x="3070026" y="1318117"/>
          <a:ext cx="2089546" cy="1323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FFC000"/>
              </a:solidFill>
              <a:effectLst>
                <a:outerShdw blurRad="38100" dist="38100" dir="2700000" algn="tl">
                  <a:srgbClr val="000000">
                    <a:alpha val="43137"/>
                  </a:srgbClr>
                </a:outerShdw>
              </a:effectLst>
            </a:rPr>
            <a:t>Anesthesia Critical Care Fellowships</a:t>
          </a:r>
          <a:endParaRPr lang="en-US" sz="2200" b="1" kern="1200" dirty="0">
            <a:solidFill>
              <a:srgbClr val="FFC000"/>
            </a:solidFill>
            <a:effectLst>
              <a:outerShdw blurRad="38100" dist="38100" dir="2700000" algn="tl">
                <a:srgbClr val="000000">
                  <a:alpha val="43137"/>
                </a:srgbClr>
              </a:outerShdw>
            </a:effectLst>
          </a:endParaRPr>
        </a:p>
      </dsp:txBody>
      <dsp:txXfrm>
        <a:off x="3070026" y="1318117"/>
        <a:ext cx="2089546" cy="1323475"/>
      </dsp:txXfrm>
    </dsp:sp>
    <dsp:sp modelId="{3E6530AB-8892-4967-9962-51ECDD692658}">
      <dsp:nvSpPr>
        <dsp:cNvPr id="0" name=""/>
        <dsp:cNvSpPr/>
      </dsp:nvSpPr>
      <dsp:spPr>
        <a:xfrm>
          <a:off x="3070026" y="2845203"/>
          <a:ext cx="2089546" cy="1323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FFC000"/>
              </a:solidFill>
              <a:effectLst>
                <a:outerShdw blurRad="38100" dist="38100" dir="2700000" algn="tl">
                  <a:srgbClr val="000000">
                    <a:alpha val="43137"/>
                  </a:srgbClr>
                </a:outerShdw>
              </a:effectLst>
            </a:rPr>
            <a:t>Payment Reform</a:t>
          </a:r>
        </a:p>
        <a:p>
          <a:pPr lvl="0" algn="ctr" defTabSz="977900">
            <a:lnSpc>
              <a:spcPct val="90000"/>
            </a:lnSpc>
            <a:spcBef>
              <a:spcPct val="0"/>
            </a:spcBef>
            <a:spcAft>
              <a:spcPct val="35000"/>
            </a:spcAft>
          </a:pPr>
          <a:endParaRPr lang="en-US" sz="2200" b="1" kern="1200" dirty="0">
            <a:solidFill>
              <a:srgbClr val="FFC000"/>
            </a:solidFill>
            <a:effectLst>
              <a:outerShdw blurRad="38100" dist="38100" dir="2700000" algn="tl">
                <a:srgbClr val="000000">
                  <a:alpha val="43137"/>
                </a:srgbClr>
              </a:outerShdw>
            </a:effectLst>
          </a:endParaRPr>
        </a:p>
      </dsp:txBody>
      <dsp:txXfrm>
        <a:off x="3070026" y="2845203"/>
        <a:ext cx="2089546" cy="1323475"/>
      </dsp:txXfrm>
    </dsp:sp>
    <dsp:sp modelId="{F82C7B0D-4861-4E95-BFFC-F254A0B8035F}">
      <dsp:nvSpPr>
        <dsp:cNvPr id="0" name=""/>
        <dsp:cNvSpPr/>
      </dsp:nvSpPr>
      <dsp:spPr>
        <a:xfrm>
          <a:off x="5616661" y="0"/>
          <a:ext cx="2611933" cy="43894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solidFill>
                <a:srgbClr val="00B050"/>
              </a:solidFill>
            </a:rPr>
            <a:t>NOW</a:t>
          </a:r>
          <a:endParaRPr lang="en-US" sz="4400" b="1" kern="1200" dirty="0">
            <a:solidFill>
              <a:srgbClr val="00B050"/>
            </a:solidFill>
          </a:endParaRPr>
        </a:p>
      </dsp:txBody>
      <dsp:txXfrm>
        <a:off x="5616661" y="0"/>
        <a:ext cx="2611933" cy="1316831"/>
      </dsp:txXfrm>
    </dsp:sp>
    <dsp:sp modelId="{C30B8835-C7B4-4F49-B172-A22A79E3F7DE}">
      <dsp:nvSpPr>
        <dsp:cNvPr id="0" name=""/>
        <dsp:cNvSpPr/>
      </dsp:nvSpPr>
      <dsp:spPr>
        <a:xfrm>
          <a:off x="5877855" y="1318117"/>
          <a:ext cx="2089546" cy="1323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effectLst>
                <a:outerShdw blurRad="38100" dist="38100" dir="2700000" algn="tl">
                  <a:srgbClr val="000000">
                    <a:alpha val="43137"/>
                  </a:srgbClr>
                </a:outerShdw>
              </a:effectLst>
            </a:rPr>
            <a:t>Leaders in Critical Care</a:t>
          </a:r>
          <a:endParaRPr lang="en-US" sz="2200" b="1" kern="1200" dirty="0">
            <a:solidFill>
              <a:schemeClr val="tx1"/>
            </a:solidFill>
            <a:effectLst>
              <a:outerShdw blurRad="38100" dist="38100" dir="2700000" algn="tl">
                <a:srgbClr val="000000">
                  <a:alpha val="43137"/>
                </a:srgbClr>
              </a:outerShdw>
            </a:effectLst>
          </a:endParaRPr>
        </a:p>
      </dsp:txBody>
      <dsp:txXfrm>
        <a:off x="5877855" y="1318117"/>
        <a:ext cx="2089546" cy="1323475"/>
      </dsp:txXfrm>
    </dsp:sp>
    <dsp:sp modelId="{B5BE1DE3-AAE5-4F5A-A5F1-9E5FF1E33999}">
      <dsp:nvSpPr>
        <dsp:cNvPr id="0" name=""/>
        <dsp:cNvSpPr/>
      </dsp:nvSpPr>
      <dsp:spPr>
        <a:xfrm>
          <a:off x="5867407" y="2865438"/>
          <a:ext cx="2089546" cy="1323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00"/>
              </a:solidFill>
              <a:effectLst>
                <a:outerShdw blurRad="38100" dist="38100" dir="2700000" algn="tl">
                  <a:srgbClr val="000000">
                    <a:alpha val="43137"/>
                  </a:srgbClr>
                </a:outerShdw>
              </a:effectLst>
            </a:rPr>
            <a:t>Closed Units</a:t>
          </a:r>
          <a:endParaRPr lang="en-US" sz="2200" b="1" kern="1200" dirty="0">
            <a:solidFill>
              <a:srgbClr val="000000"/>
            </a:solidFill>
            <a:effectLst>
              <a:outerShdw blurRad="38100" dist="38100" dir="2700000" algn="tl">
                <a:srgbClr val="000000">
                  <a:alpha val="43137"/>
                </a:srgbClr>
              </a:outerShdw>
            </a:effectLst>
          </a:endParaRPr>
        </a:p>
      </dsp:txBody>
      <dsp:txXfrm>
        <a:off x="5867407" y="2865438"/>
        <a:ext cx="2089546" cy="132347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BDB2D6-3BFF-4A91-ADD6-B538D1D6BABB}">
      <dsp:nvSpPr>
        <dsp:cNvPr id="0" name=""/>
        <dsp:cNvSpPr/>
      </dsp:nvSpPr>
      <dsp:spPr>
        <a:xfrm>
          <a:off x="1512371" y="0"/>
          <a:ext cx="4525963" cy="4525963"/>
        </a:xfrm>
        <a:prstGeom prst="triangl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08F77F-E8D7-42E0-B611-175F5A06112F}">
      <dsp:nvSpPr>
        <dsp:cNvPr id="0" name=""/>
        <dsp:cNvSpPr/>
      </dsp:nvSpPr>
      <dsp:spPr>
        <a:xfrm>
          <a:off x="3775352" y="455027"/>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Patient</a:t>
          </a:r>
          <a:endParaRPr lang="en-US" sz="4400" kern="1200" dirty="0"/>
        </a:p>
      </dsp:txBody>
      <dsp:txXfrm>
        <a:off x="3775352" y="455027"/>
        <a:ext cx="2941875" cy="1071380"/>
      </dsp:txXfrm>
    </dsp:sp>
    <dsp:sp modelId="{83288766-4777-4B58-A2CE-A149204C4021}">
      <dsp:nvSpPr>
        <dsp:cNvPr id="0" name=""/>
        <dsp:cNvSpPr/>
      </dsp:nvSpPr>
      <dsp:spPr>
        <a:xfrm>
          <a:off x="3775352" y="1660330"/>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Providers</a:t>
          </a:r>
          <a:endParaRPr lang="en-US" sz="4400" kern="1200" dirty="0"/>
        </a:p>
      </dsp:txBody>
      <dsp:txXfrm>
        <a:off x="3775352" y="1660330"/>
        <a:ext cx="2941875" cy="1071380"/>
      </dsp:txXfrm>
    </dsp:sp>
    <dsp:sp modelId="{DAB7B284-C1CE-4BF4-819C-C1FE542AC6D9}">
      <dsp:nvSpPr>
        <dsp:cNvPr id="0" name=""/>
        <dsp:cNvSpPr/>
      </dsp:nvSpPr>
      <dsp:spPr>
        <a:xfrm>
          <a:off x="3775352" y="2865632"/>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Process</a:t>
          </a:r>
          <a:endParaRPr lang="en-US" sz="4400" kern="1200" dirty="0"/>
        </a:p>
      </dsp:txBody>
      <dsp:txXfrm>
        <a:off x="3775352" y="2865632"/>
        <a:ext cx="2941875" cy="107138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3F0772-785C-40A2-8436-7790EB38C155}">
      <dsp:nvSpPr>
        <dsp:cNvPr id="0" name=""/>
        <dsp:cNvSpPr/>
      </dsp:nvSpPr>
      <dsp:spPr>
        <a:xfrm>
          <a:off x="3379781" y="1228"/>
          <a:ext cx="1494829" cy="14948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Shared Decision Making</a:t>
          </a:r>
          <a:endParaRPr lang="en-US" sz="1800" b="1" kern="1200" dirty="0">
            <a:solidFill>
              <a:schemeClr val="bg1"/>
            </a:solidFill>
          </a:endParaRPr>
        </a:p>
      </dsp:txBody>
      <dsp:txXfrm>
        <a:off x="3379781" y="1228"/>
        <a:ext cx="1494829" cy="1494829"/>
      </dsp:txXfrm>
    </dsp:sp>
    <dsp:sp modelId="{A5288824-E019-4ABD-92A0-82E04A1D289B}">
      <dsp:nvSpPr>
        <dsp:cNvPr id="0" name=""/>
        <dsp:cNvSpPr/>
      </dsp:nvSpPr>
      <dsp:spPr>
        <a:xfrm rot="2160000">
          <a:off x="4809657" y="1109814"/>
          <a:ext cx="323686" cy="5045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2160000">
        <a:off x="4809657" y="1109814"/>
        <a:ext cx="323686" cy="504505"/>
      </dsp:txXfrm>
    </dsp:sp>
    <dsp:sp modelId="{87535694-22B5-4068-A14B-FEFF99EF9D7C}">
      <dsp:nvSpPr>
        <dsp:cNvPr id="0" name=""/>
        <dsp:cNvSpPr/>
      </dsp:nvSpPr>
      <dsp:spPr>
        <a:xfrm>
          <a:off x="4941344" y="1321193"/>
          <a:ext cx="2005254" cy="14948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Coordinate Care</a:t>
          </a:r>
          <a:endParaRPr lang="en-US" sz="1800" b="1" kern="1200" dirty="0">
            <a:solidFill>
              <a:schemeClr val="bg1"/>
            </a:solidFill>
          </a:endParaRPr>
        </a:p>
      </dsp:txBody>
      <dsp:txXfrm>
        <a:off x="4941344" y="1321193"/>
        <a:ext cx="2005254" cy="1494829"/>
      </dsp:txXfrm>
    </dsp:sp>
    <dsp:sp modelId="{09713BE9-7F41-4D81-96E9-2286E00D8C8C}">
      <dsp:nvSpPr>
        <dsp:cNvPr id="0" name=""/>
        <dsp:cNvSpPr/>
      </dsp:nvSpPr>
      <dsp:spPr>
        <a:xfrm rot="6480000">
          <a:off x="5403242" y="2881540"/>
          <a:ext cx="389258" cy="5045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6480000">
        <a:off x="5403242" y="2881540"/>
        <a:ext cx="389258" cy="504505"/>
      </dsp:txXfrm>
    </dsp:sp>
    <dsp:sp modelId="{86AF088C-58DB-45BC-8CC8-B1084B550285}">
      <dsp:nvSpPr>
        <dsp:cNvPr id="0" name=""/>
        <dsp:cNvSpPr/>
      </dsp:nvSpPr>
      <dsp:spPr>
        <a:xfrm>
          <a:off x="4502610" y="3456941"/>
          <a:ext cx="1494829" cy="14948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Intra-op Care</a:t>
          </a:r>
          <a:endParaRPr lang="en-US" sz="2400" b="1" kern="1200" dirty="0">
            <a:solidFill>
              <a:schemeClr val="bg1"/>
            </a:solidFill>
          </a:endParaRPr>
        </a:p>
      </dsp:txBody>
      <dsp:txXfrm>
        <a:off x="4502610" y="3456941"/>
        <a:ext cx="1494829" cy="1494829"/>
      </dsp:txXfrm>
    </dsp:sp>
    <dsp:sp modelId="{FF5306D3-490A-4076-8E17-245708366579}">
      <dsp:nvSpPr>
        <dsp:cNvPr id="0" name=""/>
        <dsp:cNvSpPr/>
      </dsp:nvSpPr>
      <dsp:spPr>
        <a:xfrm rot="10800000">
          <a:off x="3939488" y="3952104"/>
          <a:ext cx="397939" cy="5045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3939488" y="3952104"/>
        <a:ext cx="397939" cy="504505"/>
      </dsp:txXfrm>
    </dsp:sp>
    <dsp:sp modelId="{33271896-31B7-409F-9826-78B0B6D2C0C1}">
      <dsp:nvSpPr>
        <dsp:cNvPr id="0" name=""/>
        <dsp:cNvSpPr/>
      </dsp:nvSpPr>
      <dsp:spPr>
        <a:xfrm>
          <a:off x="2256951" y="3456941"/>
          <a:ext cx="1494829" cy="14948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Post-op Care</a:t>
          </a:r>
          <a:endParaRPr lang="en-US" sz="2400" b="1" kern="1200" dirty="0">
            <a:solidFill>
              <a:schemeClr val="bg1"/>
            </a:solidFill>
          </a:endParaRPr>
        </a:p>
      </dsp:txBody>
      <dsp:txXfrm>
        <a:off x="2256951" y="3456941"/>
        <a:ext cx="1494829" cy="1494829"/>
      </dsp:txXfrm>
    </dsp:sp>
    <dsp:sp modelId="{BE2899D0-97AB-47C9-B6EE-06978D14D2FC}">
      <dsp:nvSpPr>
        <dsp:cNvPr id="0" name=""/>
        <dsp:cNvSpPr/>
      </dsp:nvSpPr>
      <dsp:spPr>
        <a:xfrm rot="15120000">
          <a:off x="2469118" y="2902962"/>
          <a:ext cx="388723" cy="5045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5120000">
        <a:off x="2469118" y="2902962"/>
        <a:ext cx="388723" cy="504505"/>
      </dsp:txXfrm>
    </dsp:sp>
    <dsp:sp modelId="{3539E4FD-75F1-402A-AE45-E07F8C640FC9}">
      <dsp:nvSpPr>
        <dsp:cNvPr id="0" name=""/>
        <dsp:cNvSpPr/>
      </dsp:nvSpPr>
      <dsp:spPr>
        <a:xfrm>
          <a:off x="1283001" y="1321193"/>
          <a:ext cx="2054837" cy="14948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Discharge Planning</a:t>
          </a:r>
          <a:endParaRPr lang="en-US" sz="2000" b="1" kern="1200" dirty="0">
            <a:solidFill>
              <a:schemeClr val="bg1"/>
            </a:solidFill>
          </a:endParaRPr>
        </a:p>
      </dsp:txBody>
      <dsp:txXfrm>
        <a:off x="1283001" y="1321193"/>
        <a:ext cx="2054837" cy="1494829"/>
      </dsp:txXfrm>
    </dsp:sp>
    <dsp:sp modelId="{EBAD5CCF-F1E5-4690-8D1F-A1A298666116}">
      <dsp:nvSpPr>
        <dsp:cNvPr id="0" name=""/>
        <dsp:cNvSpPr/>
      </dsp:nvSpPr>
      <dsp:spPr>
        <a:xfrm rot="19440000">
          <a:off x="3113759" y="1117237"/>
          <a:ext cx="317827" cy="5045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9440000">
        <a:off x="3113759" y="1117237"/>
        <a:ext cx="317827" cy="504505"/>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BCFB6A-C8A9-4515-9782-0299F280D26B}">
      <dsp:nvSpPr>
        <dsp:cNvPr id="0" name=""/>
        <dsp:cNvSpPr/>
      </dsp:nvSpPr>
      <dsp:spPr>
        <a:xfrm>
          <a:off x="1145634" y="1137"/>
          <a:ext cx="1649536" cy="16495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rPr>
            <a:t>TEAM WORK</a:t>
          </a:r>
          <a:endParaRPr lang="en-US" sz="2400" b="1" kern="1200" dirty="0">
            <a:solidFill>
              <a:srgbClr val="000000"/>
            </a:solidFill>
          </a:endParaRPr>
        </a:p>
      </dsp:txBody>
      <dsp:txXfrm>
        <a:off x="1145634" y="1137"/>
        <a:ext cx="1649536" cy="1649536"/>
      </dsp:txXfrm>
    </dsp:sp>
    <dsp:sp modelId="{047BCE57-3E99-4DCA-A7AF-B5A29179C515}">
      <dsp:nvSpPr>
        <dsp:cNvPr id="0" name=""/>
        <dsp:cNvSpPr/>
      </dsp:nvSpPr>
      <dsp:spPr>
        <a:xfrm>
          <a:off x="1492036" y="1784615"/>
          <a:ext cx="956731" cy="956731"/>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1492036" y="1784615"/>
        <a:ext cx="956731" cy="956731"/>
      </dsp:txXfrm>
    </dsp:sp>
    <dsp:sp modelId="{1541B985-50E6-4353-AECB-86CC06A1C8C5}">
      <dsp:nvSpPr>
        <dsp:cNvPr id="0" name=""/>
        <dsp:cNvSpPr/>
      </dsp:nvSpPr>
      <dsp:spPr>
        <a:xfrm>
          <a:off x="1142994" y="2876426"/>
          <a:ext cx="1649536" cy="16495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RESPECT</a:t>
          </a:r>
          <a:endParaRPr lang="en-US" sz="2000" b="1" kern="1200" dirty="0">
            <a:solidFill>
              <a:srgbClr val="000000"/>
            </a:solidFill>
          </a:endParaRPr>
        </a:p>
      </dsp:txBody>
      <dsp:txXfrm>
        <a:off x="1142994" y="2876426"/>
        <a:ext cx="1649536" cy="1649536"/>
      </dsp:txXfrm>
    </dsp:sp>
    <dsp:sp modelId="{4024CC61-2D2F-4AFE-B98B-758ACC035EC0}">
      <dsp:nvSpPr>
        <dsp:cNvPr id="0" name=""/>
        <dsp:cNvSpPr/>
      </dsp:nvSpPr>
      <dsp:spPr>
        <a:xfrm rot="21599436">
          <a:off x="3042601" y="1956517"/>
          <a:ext cx="524552" cy="613627"/>
        </a:xfrm>
        <a:prstGeom prst="rightArrow">
          <a:avLst>
            <a:gd name="adj1" fmla="val 60000"/>
            <a:gd name="adj2" fmla="val 50000"/>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rot="21599436">
        <a:off x="3042601" y="1956517"/>
        <a:ext cx="524552" cy="613627"/>
      </dsp:txXfrm>
    </dsp:sp>
    <dsp:sp modelId="{B0FF642A-5B5C-435A-9E69-C56D505D9886}">
      <dsp:nvSpPr>
        <dsp:cNvPr id="0" name=""/>
        <dsp:cNvSpPr/>
      </dsp:nvSpPr>
      <dsp:spPr>
        <a:xfrm>
          <a:off x="3784892" y="613444"/>
          <a:ext cx="3299073" cy="3299073"/>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b="1" kern="1200" dirty="0" smtClean="0">
              <a:solidFill>
                <a:srgbClr val="000000"/>
              </a:solidFill>
            </a:rPr>
            <a:t>SUCCESS</a:t>
          </a:r>
          <a:endParaRPr lang="en-US" sz="4800" b="1" kern="1200" dirty="0">
            <a:solidFill>
              <a:srgbClr val="000000"/>
            </a:solidFill>
          </a:endParaRPr>
        </a:p>
      </dsp:txBody>
      <dsp:txXfrm>
        <a:off x="3784892" y="613444"/>
        <a:ext cx="3299073" cy="329907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793D59-6214-47E7-9230-C5EE17BA5B88}">
      <dsp:nvSpPr>
        <dsp:cNvPr id="0" name=""/>
        <dsp:cNvSpPr/>
      </dsp:nvSpPr>
      <dsp:spPr>
        <a:xfrm>
          <a:off x="3895332" y="1975203"/>
          <a:ext cx="2414137" cy="2414137"/>
        </a:xfrm>
        <a:prstGeom prst="gear9">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Missed Prevention Opportunities</a:t>
          </a:r>
          <a:endParaRPr lang="en-US" sz="1800" b="1" kern="1200" dirty="0">
            <a:solidFill>
              <a:srgbClr val="000000"/>
            </a:solidFill>
          </a:endParaRPr>
        </a:p>
      </dsp:txBody>
      <dsp:txXfrm>
        <a:off x="3895332" y="1975203"/>
        <a:ext cx="2414137" cy="2414137"/>
      </dsp:txXfrm>
    </dsp:sp>
    <dsp:sp modelId="{125928A9-4064-4A33-8A68-E9F493BAF637}">
      <dsp:nvSpPr>
        <dsp:cNvPr id="0" name=""/>
        <dsp:cNvSpPr/>
      </dsp:nvSpPr>
      <dsp:spPr>
        <a:xfrm>
          <a:off x="2341207" y="1404589"/>
          <a:ext cx="2054808" cy="1755736"/>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Adm Expenses</a:t>
          </a:r>
          <a:endParaRPr lang="en-US" sz="1800" b="1" kern="1200" dirty="0">
            <a:solidFill>
              <a:srgbClr val="000000"/>
            </a:solidFill>
          </a:endParaRPr>
        </a:p>
      </dsp:txBody>
      <dsp:txXfrm>
        <a:off x="2341207" y="1404589"/>
        <a:ext cx="2054808" cy="1755736"/>
      </dsp:txXfrm>
    </dsp:sp>
    <dsp:sp modelId="{B5427001-E424-4A31-AA8F-F039E70D70C6}">
      <dsp:nvSpPr>
        <dsp:cNvPr id="0" name=""/>
        <dsp:cNvSpPr/>
      </dsp:nvSpPr>
      <dsp:spPr>
        <a:xfrm rot="20700000">
          <a:off x="3474135" y="193310"/>
          <a:ext cx="1720263" cy="1720263"/>
        </a:xfrm>
        <a:prstGeom prst="gear6">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High Pricing</a:t>
          </a:r>
          <a:endParaRPr lang="en-US" sz="1800" b="1" kern="1200" dirty="0">
            <a:solidFill>
              <a:srgbClr val="000000"/>
            </a:solidFill>
          </a:endParaRPr>
        </a:p>
      </dsp:txBody>
      <dsp:txXfrm>
        <a:off x="3851439" y="570614"/>
        <a:ext cx="965655" cy="965655"/>
      </dsp:txXfrm>
    </dsp:sp>
    <dsp:sp modelId="{EECD4398-26F7-4D97-AE6A-596354E72544}">
      <dsp:nvSpPr>
        <dsp:cNvPr id="0" name=""/>
        <dsp:cNvSpPr/>
      </dsp:nvSpPr>
      <dsp:spPr>
        <a:xfrm>
          <a:off x="3711845" y="1609695"/>
          <a:ext cx="3090096" cy="3090096"/>
        </a:xfrm>
        <a:prstGeom prst="circularArrow">
          <a:avLst>
            <a:gd name="adj1" fmla="val 4688"/>
            <a:gd name="adj2" fmla="val 299029"/>
            <a:gd name="adj3" fmla="val 2520672"/>
            <a:gd name="adj4" fmla="val 1585160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07A42C-617C-45D1-86AE-3A5FDA29E36A}">
      <dsp:nvSpPr>
        <dsp:cNvPr id="0" name=""/>
        <dsp:cNvSpPr/>
      </dsp:nvSpPr>
      <dsp:spPr>
        <a:xfrm>
          <a:off x="2179806" y="1015274"/>
          <a:ext cx="2245147" cy="224514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FDA581-77A1-46CF-8268-2B47DB03C130}">
      <dsp:nvSpPr>
        <dsp:cNvPr id="0" name=""/>
        <dsp:cNvSpPr/>
      </dsp:nvSpPr>
      <dsp:spPr>
        <a:xfrm>
          <a:off x="3076220" y="-184329"/>
          <a:ext cx="2420721" cy="242072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793D59-6214-47E7-9230-C5EE17BA5B88}">
      <dsp:nvSpPr>
        <dsp:cNvPr id="0" name=""/>
        <dsp:cNvSpPr/>
      </dsp:nvSpPr>
      <dsp:spPr>
        <a:xfrm>
          <a:off x="3895332" y="1975203"/>
          <a:ext cx="2414137" cy="2414137"/>
        </a:xfrm>
        <a:prstGeom prst="gear9">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Inefficient</a:t>
          </a:r>
        </a:p>
        <a:p>
          <a:pPr lvl="0" algn="ctr" defTabSz="889000">
            <a:lnSpc>
              <a:spcPct val="90000"/>
            </a:lnSpc>
            <a:spcBef>
              <a:spcPct val="0"/>
            </a:spcBef>
            <a:spcAft>
              <a:spcPct val="35000"/>
            </a:spcAft>
          </a:pPr>
          <a:r>
            <a:rPr lang="en-US" sz="2000" b="1" kern="1200" dirty="0" smtClean="0">
              <a:solidFill>
                <a:srgbClr val="000000"/>
              </a:solidFill>
            </a:rPr>
            <a:t>Delivery of Services</a:t>
          </a:r>
          <a:endParaRPr lang="en-US" sz="2000" b="1" kern="1200" dirty="0">
            <a:solidFill>
              <a:srgbClr val="000000"/>
            </a:solidFill>
          </a:endParaRPr>
        </a:p>
      </dsp:txBody>
      <dsp:txXfrm>
        <a:off x="3895332" y="1975203"/>
        <a:ext cx="2414137" cy="2414137"/>
      </dsp:txXfrm>
    </dsp:sp>
    <dsp:sp modelId="{125928A9-4064-4A33-8A68-E9F493BAF637}">
      <dsp:nvSpPr>
        <dsp:cNvPr id="0" name=""/>
        <dsp:cNvSpPr/>
      </dsp:nvSpPr>
      <dsp:spPr>
        <a:xfrm>
          <a:off x="2341207" y="1404589"/>
          <a:ext cx="2054808" cy="1755736"/>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Un-needed</a:t>
          </a:r>
        </a:p>
        <a:p>
          <a:pPr lvl="0" algn="ctr" defTabSz="889000">
            <a:lnSpc>
              <a:spcPct val="90000"/>
            </a:lnSpc>
            <a:spcBef>
              <a:spcPct val="0"/>
            </a:spcBef>
            <a:spcAft>
              <a:spcPct val="35000"/>
            </a:spcAft>
          </a:pPr>
          <a:r>
            <a:rPr lang="en-US" sz="2000" b="1" kern="1200" dirty="0" smtClean="0">
              <a:solidFill>
                <a:srgbClr val="000000"/>
              </a:solidFill>
            </a:rPr>
            <a:t>Services</a:t>
          </a:r>
          <a:endParaRPr lang="en-US" sz="2000" b="1" kern="1200" dirty="0">
            <a:solidFill>
              <a:srgbClr val="000000"/>
            </a:solidFill>
          </a:endParaRPr>
        </a:p>
      </dsp:txBody>
      <dsp:txXfrm>
        <a:off x="2341207" y="1404589"/>
        <a:ext cx="2054808" cy="1755736"/>
      </dsp:txXfrm>
    </dsp:sp>
    <dsp:sp modelId="{B5427001-E424-4A31-AA8F-F039E70D70C6}">
      <dsp:nvSpPr>
        <dsp:cNvPr id="0" name=""/>
        <dsp:cNvSpPr/>
      </dsp:nvSpPr>
      <dsp:spPr>
        <a:xfrm rot="20700000">
          <a:off x="3474135" y="193310"/>
          <a:ext cx="1720263" cy="1720263"/>
        </a:xfrm>
        <a:prstGeom prst="gear6">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Fraud</a:t>
          </a:r>
          <a:endParaRPr lang="en-US" sz="2000" b="1" kern="1200" dirty="0">
            <a:solidFill>
              <a:srgbClr val="000000"/>
            </a:solidFill>
          </a:endParaRPr>
        </a:p>
      </dsp:txBody>
      <dsp:txXfrm>
        <a:off x="3851439" y="570614"/>
        <a:ext cx="965655" cy="965655"/>
      </dsp:txXfrm>
    </dsp:sp>
    <dsp:sp modelId="{EECD4398-26F7-4D97-AE6A-596354E72544}">
      <dsp:nvSpPr>
        <dsp:cNvPr id="0" name=""/>
        <dsp:cNvSpPr/>
      </dsp:nvSpPr>
      <dsp:spPr>
        <a:xfrm>
          <a:off x="3711845" y="1609695"/>
          <a:ext cx="3090096" cy="3090096"/>
        </a:xfrm>
        <a:prstGeom prst="circularArrow">
          <a:avLst>
            <a:gd name="adj1" fmla="val 4688"/>
            <a:gd name="adj2" fmla="val 299029"/>
            <a:gd name="adj3" fmla="val 2520672"/>
            <a:gd name="adj4" fmla="val 1585160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07A42C-617C-45D1-86AE-3A5FDA29E36A}">
      <dsp:nvSpPr>
        <dsp:cNvPr id="0" name=""/>
        <dsp:cNvSpPr/>
      </dsp:nvSpPr>
      <dsp:spPr>
        <a:xfrm>
          <a:off x="2179806" y="1015274"/>
          <a:ext cx="2245147" cy="224514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FDA581-77A1-46CF-8268-2B47DB03C130}">
      <dsp:nvSpPr>
        <dsp:cNvPr id="0" name=""/>
        <dsp:cNvSpPr/>
      </dsp:nvSpPr>
      <dsp:spPr>
        <a:xfrm>
          <a:off x="3076220" y="-184329"/>
          <a:ext cx="2420721" cy="242072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653E05-66C9-4123-84D3-E3EAF403092F}">
      <dsp:nvSpPr>
        <dsp:cNvPr id="0" name=""/>
        <dsp:cNvSpPr/>
      </dsp:nvSpPr>
      <dsp:spPr>
        <a:xfrm>
          <a:off x="617219" y="0"/>
          <a:ext cx="6995160" cy="43894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D67730-6E48-4A67-BA80-1F9E912D9C96}">
      <dsp:nvSpPr>
        <dsp:cNvPr id="0" name=""/>
        <dsp:cNvSpPr/>
      </dsp:nvSpPr>
      <dsp:spPr>
        <a:xfrm>
          <a:off x="278874" y="1316831"/>
          <a:ext cx="2468880" cy="1755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Improved Delivery of Service</a:t>
          </a:r>
          <a:endParaRPr lang="en-US" sz="3200" b="1" kern="1200" dirty="0">
            <a:solidFill>
              <a:schemeClr val="bg1"/>
            </a:solidFill>
          </a:endParaRPr>
        </a:p>
      </dsp:txBody>
      <dsp:txXfrm>
        <a:off x="278874" y="1316831"/>
        <a:ext cx="2468880" cy="1755774"/>
      </dsp:txXfrm>
    </dsp:sp>
    <dsp:sp modelId="{68E6E196-1B11-46B9-8D94-D2EFC3F1C1AC}">
      <dsp:nvSpPr>
        <dsp:cNvPr id="0" name=""/>
        <dsp:cNvSpPr/>
      </dsp:nvSpPr>
      <dsp:spPr>
        <a:xfrm>
          <a:off x="2880359" y="1316831"/>
          <a:ext cx="2468880" cy="1755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Savings</a:t>
          </a:r>
          <a:endParaRPr lang="en-US" sz="3200" b="1" kern="1200" dirty="0">
            <a:solidFill>
              <a:schemeClr val="bg1"/>
            </a:solidFill>
          </a:endParaRPr>
        </a:p>
      </dsp:txBody>
      <dsp:txXfrm>
        <a:off x="2880359" y="1316831"/>
        <a:ext cx="2468880" cy="1755774"/>
      </dsp:txXfrm>
    </dsp:sp>
    <dsp:sp modelId="{CD026CB0-2E6C-4914-A87F-A29C7F128EEA}">
      <dsp:nvSpPr>
        <dsp:cNvPr id="0" name=""/>
        <dsp:cNvSpPr/>
      </dsp:nvSpPr>
      <dsp:spPr>
        <a:xfrm>
          <a:off x="5481845" y="1316831"/>
          <a:ext cx="2468880" cy="1755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130 Billion</a:t>
          </a:r>
          <a:endParaRPr lang="en-US" sz="3200" b="1" kern="1200" dirty="0">
            <a:solidFill>
              <a:schemeClr val="bg1"/>
            </a:solidFill>
          </a:endParaRPr>
        </a:p>
      </dsp:txBody>
      <dsp:txXfrm>
        <a:off x="5481845" y="1316831"/>
        <a:ext cx="2468880" cy="175577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8896B0-1205-41CB-9DF1-050B92723265}">
      <dsp:nvSpPr>
        <dsp:cNvPr id="0" name=""/>
        <dsp:cNvSpPr/>
      </dsp:nvSpPr>
      <dsp:spPr>
        <a:xfrm>
          <a:off x="2218191" y="1341441"/>
          <a:ext cx="2967363" cy="1830395"/>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940BF-C45F-4F73-A916-53D5A98A51B7}">
      <dsp:nvSpPr>
        <dsp:cNvPr id="0" name=""/>
        <dsp:cNvSpPr/>
      </dsp:nvSpPr>
      <dsp:spPr>
        <a:xfrm>
          <a:off x="2347889" y="1420421"/>
          <a:ext cx="2681371" cy="1542887"/>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31871D-56C6-4D6E-805B-D6C4BD68F8C2}">
      <dsp:nvSpPr>
        <dsp:cNvPr id="0" name=""/>
        <dsp:cNvSpPr/>
      </dsp:nvSpPr>
      <dsp:spPr>
        <a:xfrm>
          <a:off x="2294396" y="2484437"/>
          <a:ext cx="2681371" cy="4665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1440" tIns="30480" rIns="91440" bIns="0" numCol="1" spcCol="1270" anchor="b" anchorCtr="0">
          <a:noAutofit/>
        </a:bodyPr>
        <a:lstStyle/>
        <a:p>
          <a:pPr lvl="0" algn="r" defTabSz="2133600">
            <a:lnSpc>
              <a:spcPct val="100000"/>
            </a:lnSpc>
            <a:spcBef>
              <a:spcPct val="0"/>
            </a:spcBef>
            <a:spcAft>
              <a:spcPct val="35000"/>
            </a:spcAft>
          </a:pPr>
          <a:r>
            <a:rPr lang="en-US" sz="4800" b="1" kern="1200" dirty="0" smtClean="0">
              <a:solidFill>
                <a:srgbClr val="000000"/>
              </a:solidFill>
            </a:rPr>
            <a:t>Surgery</a:t>
          </a:r>
          <a:endParaRPr lang="en-US" sz="4800" b="1" kern="1200" dirty="0">
            <a:solidFill>
              <a:srgbClr val="000000"/>
            </a:solidFill>
          </a:endParaRPr>
        </a:p>
      </dsp:txBody>
      <dsp:txXfrm>
        <a:off x="2294396" y="2484437"/>
        <a:ext cx="2681371" cy="466597"/>
      </dsp:txXfrm>
    </dsp:sp>
    <dsp:sp modelId="{2127DEF1-C4CA-4CAA-A3DD-FC98205D5570}">
      <dsp:nvSpPr>
        <dsp:cNvPr id="0" name=""/>
        <dsp:cNvSpPr/>
      </dsp:nvSpPr>
      <dsp:spPr>
        <a:xfrm>
          <a:off x="4038605" y="55479"/>
          <a:ext cx="1161348" cy="1184709"/>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4DDAB4-B826-4254-AF1B-DD687EA25A74}">
      <dsp:nvSpPr>
        <dsp:cNvPr id="0" name=""/>
        <dsp:cNvSpPr/>
      </dsp:nvSpPr>
      <dsp:spPr>
        <a:xfrm>
          <a:off x="4089122" y="71986"/>
          <a:ext cx="1017562" cy="1040735"/>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7B0342-C482-44DE-AFC5-7D3DED6ED2DC}">
      <dsp:nvSpPr>
        <dsp:cNvPr id="0" name=""/>
        <dsp:cNvSpPr/>
      </dsp:nvSpPr>
      <dsp:spPr>
        <a:xfrm>
          <a:off x="3276603" y="671717"/>
          <a:ext cx="1762316" cy="4505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4290" tIns="11430" rIns="34290" bIns="0" numCol="1" spcCol="1270" anchor="b" anchorCtr="0">
          <a:noAutofit/>
        </a:bodyPr>
        <a:lstStyle/>
        <a:p>
          <a:pPr lvl="0" algn="r" defTabSz="800100">
            <a:lnSpc>
              <a:spcPct val="90000"/>
            </a:lnSpc>
            <a:spcBef>
              <a:spcPct val="0"/>
            </a:spcBef>
            <a:spcAft>
              <a:spcPct val="35000"/>
            </a:spcAft>
          </a:pPr>
          <a:r>
            <a:rPr lang="en-US" sz="1800" b="1" kern="1200" dirty="0" smtClean="0">
              <a:solidFill>
                <a:srgbClr val="000000"/>
              </a:solidFill>
            </a:rPr>
            <a:t>Decision</a:t>
          </a:r>
          <a:endParaRPr lang="en-US" sz="1800" b="1" kern="1200" dirty="0">
            <a:solidFill>
              <a:srgbClr val="000000"/>
            </a:solidFill>
          </a:endParaRPr>
        </a:p>
      </dsp:txBody>
      <dsp:txXfrm>
        <a:off x="3276603" y="671717"/>
        <a:ext cx="1762316" cy="450558"/>
      </dsp:txXfrm>
    </dsp:sp>
    <dsp:sp modelId="{9BB79A83-B0D3-45D4-9C93-15AFC6BE1013}">
      <dsp:nvSpPr>
        <dsp:cNvPr id="0" name=""/>
        <dsp:cNvSpPr/>
      </dsp:nvSpPr>
      <dsp:spPr>
        <a:xfrm>
          <a:off x="5267851" y="1991048"/>
          <a:ext cx="1412578" cy="873059"/>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0CA17A-7ECA-4F77-A4FD-16F087F7D3F2}">
      <dsp:nvSpPr>
        <dsp:cNvPr id="0" name=""/>
        <dsp:cNvSpPr/>
      </dsp:nvSpPr>
      <dsp:spPr>
        <a:xfrm>
          <a:off x="5340007" y="2063474"/>
          <a:ext cx="1268792" cy="729524"/>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0A72C-E98B-4A72-9421-40C2AD3264CC}">
      <dsp:nvSpPr>
        <dsp:cNvPr id="0" name=""/>
        <dsp:cNvSpPr/>
      </dsp:nvSpPr>
      <dsp:spPr>
        <a:xfrm>
          <a:off x="5099197" y="2484437"/>
          <a:ext cx="1750413" cy="30678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4290" tIns="11430" rIns="34290" bIns="0" numCol="1" spcCol="1270" anchor="b" anchorCtr="0">
          <a:noAutofit/>
        </a:bodyPr>
        <a:lstStyle/>
        <a:p>
          <a:pPr lvl="0" algn="ctr" defTabSz="800100">
            <a:lnSpc>
              <a:spcPct val="90000"/>
            </a:lnSpc>
            <a:spcBef>
              <a:spcPct val="0"/>
            </a:spcBef>
            <a:spcAft>
              <a:spcPct val="35000"/>
            </a:spcAft>
          </a:pPr>
          <a:r>
            <a:rPr lang="en-US" sz="1800" b="1" kern="1200" dirty="0" smtClean="0">
              <a:solidFill>
                <a:srgbClr val="000000"/>
              </a:solidFill>
            </a:rPr>
            <a:t>Postop</a:t>
          </a:r>
          <a:endParaRPr lang="en-US" sz="1800" b="1" kern="1200" dirty="0">
            <a:solidFill>
              <a:srgbClr val="000000"/>
            </a:solidFill>
          </a:endParaRPr>
        </a:p>
      </dsp:txBody>
      <dsp:txXfrm>
        <a:off x="5099197" y="2484437"/>
        <a:ext cx="1750413" cy="306788"/>
      </dsp:txXfrm>
    </dsp:sp>
    <dsp:sp modelId="{6EE07A8C-4CBC-425F-B537-F4651B5CCD61}">
      <dsp:nvSpPr>
        <dsp:cNvPr id="0" name=""/>
        <dsp:cNvSpPr/>
      </dsp:nvSpPr>
      <dsp:spPr>
        <a:xfrm>
          <a:off x="1413544" y="2365906"/>
          <a:ext cx="693122" cy="704065"/>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8D0A81-E913-4193-9958-D5C0E10B780D}">
      <dsp:nvSpPr>
        <dsp:cNvPr id="0" name=""/>
        <dsp:cNvSpPr/>
      </dsp:nvSpPr>
      <dsp:spPr>
        <a:xfrm>
          <a:off x="1485174" y="2440088"/>
          <a:ext cx="550389" cy="562286"/>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D8456-24ED-4A8D-B0BA-909D7515A468}">
      <dsp:nvSpPr>
        <dsp:cNvPr id="0" name=""/>
        <dsp:cNvSpPr/>
      </dsp:nvSpPr>
      <dsp:spPr>
        <a:xfrm>
          <a:off x="1295399" y="2691602"/>
          <a:ext cx="760759" cy="3112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8575" tIns="9525" rIns="28575" bIns="0" numCol="1" spcCol="1270" anchor="b" anchorCtr="0">
          <a:noAutofit/>
        </a:bodyPr>
        <a:lstStyle/>
        <a:p>
          <a:pPr lvl="0" algn="r" defTabSz="666750">
            <a:lnSpc>
              <a:spcPct val="90000"/>
            </a:lnSpc>
            <a:spcBef>
              <a:spcPct val="0"/>
            </a:spcBef>
            <a:spcAft>
              <a:spcPct val="35000"/>
            </a:spcAft>
          </a:pPr>
          <a:r>
            <a:rPr lang="en-US" sz="1500" b="1" kern="1200" dirty="0" smtClean="0">
              <a:solidFill>
                <a:srgbClr val="000000"/>
              </a:solidFill>
            </a:rPr>
            <a:t>Pre-op</a:t>
          </a:r>
          <a:endParaRPr lang="en-US" sz="1500" b="1" kern="1200" dirty="0">
            <a:solidFill>
              <a:srgbClr val="000000"/>
            </a:solidFill>
          </a:endParaRPr>
        </a:p>
      </dsp:txBody>
      <dsp:txXfrm>
        <a:off x="1295399" y="2691602"/>
        <a:ext cx="760759" cy="311211"/>
      </dsp:txXfrm>
    </dsp:sp>
    <dsp:sp modelId="{E1F456D4-68DE-4396-AFBE-E1D0565D4B45}">
      <dsp:nvSpPr>
        <dsp:cNvPr id="0" name=""/>
        <dsp:cNvSpPr/>
      </dsp:nvSpPr>
      <dsp:spPr>
        <a:xfrm>
          <a:off x="4724835" y="3204727"/>
          <a:ext cx="1220864" cy="1184709"/>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1240F1-3FD4-488E-88E1-15E7F360AC9B}">
      <dsp:nvSpPr>
        <dsp:cNvPr id="0" name=""/>
        <dsp:cNvSpPr/>
      </dsp:nvSpPr>
      <dsp:spPr>
        <a:xfrm>
          <a:off x="4794884" y="3277592"/>
          <a:ext cx="1077078" cy="1040735"/>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4C1662-F775-4EE4-82A4-4452C31C94E8}">
      <dsp:nvSpPr>
        <dsp:cNvPr id="0" name=""/>
        <dsp:cNvSpPr/>
      </dsp:nvSpPr>
      <dsp:spPr>
        <a:xfrm>
          <a:off x="4794884" y="4007117"/>
          <a:ext cx="1077078" cy="3112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4290" tIns="11430" rIns="34290" bIns="0" numCol="1" spcCol="1270" anchor="b" anchorCtr="0">
          <a:noAutofit/>
        </a:bodyPr>
        <a:lstStyle/>
        <a:p>
          <a:pPr lvl="0" algn="ctr" defTabSz="800100">
            <a:lnSpc>
              <a:spcPct val="90000"/>
            </a:lnSpc>
            <a:spcBef>
              <a:spcPct val="0"/>
            </a:spcBef>
            <a:spcAft>
              <a:spcPct val="35000"/>
            </a:spcAft>
          </a:pPr>
          <a:r>
            <a:rPr lang="en-US" sz="1800" b="1" kern="1200" dirty="0" smtClean="0">
              <a:solidFill>
                <a:srgbClr val="000000"/>
              </a:solidFill>
            </a:rPr>
            <a:t>Discharge</a:t>
          </a:r>
          <a:endParaRPr lang="en-US" sz="1800" b="1" kern="1200" dirty="0">
            <a:solidFill>
              <a:srgbClr val="000000"/>
            </a:solidFill>
          </a:endParaRPr>
        </a:p>
      </dsp:txBody>
      <dsp:txXfrm>
        <a:off x="4794884" y="4007117"/>
        <a:ext cx="1077078" cy="311211"/>
      </dsp:txXfrm>
    </dsp:sp>
    <dsp:sp modelId="{C541C07B-A9F3-47F9-94E4-F019C1490F3D}">
      <dsp:nvSpPr>
        <dsp:cNvPr id="0" name=""/>
        <dsp:cNvSpPr/>
      </dsp:nvSpPr>
      <dsp:spPr>
        <a:xfrm>
          <a:off x="2208844" y="3204727"/>
          <a:ext cx="1243511" cy="704065"/>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923319-7178-4C15-BB6D-BDFBA39C6AE0}">
      <dsp:nvSpPr>
        <dsp:cNvPr id="0" name=""/>
        <dsp:cNvSpPr/>
      </dsp:nvSpPr>
      <dsp:spPr>
        <a:xfrm>
          <a:off x="2281527" y="3277592"/>
          <a:ext cx="1101305" cy="562286"/>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751EA8-64DD-4A9D-90BC-DC521D44DC1E}">
      <dsp:nvSpPr>
        <dsp:cNvPr id="0" name=""/>
        <dsp:cNvSpPr/>
      </dsp:nvSpPr>
      <dsp:spPr>
        <a:xfrm>
          <a:off x="2281527" y="3528668"/>
          <a:ext cx="1101305" cy="3112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0005" tIns="13335" rIns="40005" bIns="0" numCol="1" spcCol="1270" anchor="b" anchorCtr="0">
          <a:noAutofit/>
        </a:bodyPr>
        <a:lstStyle/>
        <a:p>
          <a:pPr lvl="0" algn="ctr" defTabSz="933450">
            <a:lnSpc>
              <a:spcPct val="90000"/>
            </a:lnSpc>
            <a:spcBef>
              <a:spcPct val="0"/>
            </a:spcBef>
            <a:spcAft>
              <a:spcPct val="35000"/>
            </a:spcAft>
          </a:pPr>
          <a:r>
            <a:rPr lang="en-US" sz="2100" b="1" kern="1200" dirty="0" smtClean="0">
              <a:solidFill>
                <a:srgbClr val="000000"/>
              </a:solidFill>
            </a:rPr>
            <a:t>Intra-op</a:t>
          </a:r>
          <a:endParaRPr lang="en-US" sz="2100" b="1" kern="1200" dirty="0">
            <a:solidFill>
              <a:srgbClr val="000000"/>
            </a:solidFill>
          </a:endParaRPr>
        </a:p>
      </dsp:txBody>
      <dsp:txXfrm>
        <a:off x="2281527" y="3528668"/>
        <a:ext cx="1101305" cy="31121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4E43FA-2F94-40DF-A673-88A2B258DC93}">
      <dsp:nvSpPr>
        <dsp:cNvPr id="0" name=""/>
        <dsp:cNvSpPr/>
      </dsp:nvSpPr>
      <dsp:spPr>
        <a:xfrm>
          <a:off x="2131" y="1657698"/>
          <a:ext cx="1220303" cy="1220303"/>
        </a:xfrm>
        <a:prstGeom prst="donut">
          <a:avLst>
            <a:gd name="adj" fmla="val 2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E84E9-DF0B-49FB-8E34-4ED3573CE7F9}">
      <dsp:nvSpPr>
        <dsp:cNvPr id="0" name=""/>
        <dsp:cNvSpPr/>
      </dsp:nvSpPr>
      <dsp:spPr>
        <a:xfrm rot="17700000">
          <a:off x="432111" y="662902"/>
          <a:ext cx="1516973" cy="731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0" rIns="0" bIns="0" numCol="1" spcCol="1270" anchor="ctr" anchorCtr="0">
          <a:noAutofit/>
        </a:bodyPr>
        <a:lstStyle/>
        <a:p>
          <a:pPr lvl="0" algn="l" defTabSz="1289050">
            <a:lnSpc>
              <a:spcPct val="90000"/>
            </a:lnSpc>
            <a:spcBef>
              <a:spcPct val="0"/>
            </a:spcBef>
            <a:spcAft>
              <a:spcPct val="35000"/>
            </a:spcAft>
          </a:pPr>
          <a:r>
            <a:rPr lang="en-US" sz="2900" kern="1200" dirty="0" smtClean="0"/>
            <a:t>Value</a:t>
          </a:r>
          <a:endParaRPr lang="en-US" sz="2900" kern="1200" dirty="0"/>
        </a:p>
      </dsp:txBody>
      <dsp:txXfrm rot="17700000">
        <a:off x="432111" y="662902"/>
        <a:ext cx="1516973" cy="731063"/>
      </dsp:txXfrm>
    </dsp:sp>
    <dsp:sp modelId="{052D02CD-9699-421D-8FD3-E5AB53419FBA}">
      <dsp:nvSpPr>
        <dsp:cNvPr id="0" name=""/>
        <dsp:cNvSpPr/>
      </dsp:nvSpPr>
      <dsp:spPr>
        <a:xfrm>
          <a:off x="1314352" y="1951143"/>
          <a:ext cx="633415" cy="63341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A8634C-C04B-4E85-9AAE-476E16FC9F97}">
      <dsp:nvSpPr>
        <dsp:cNvPr id="0" name=""/>
        <dsp:cNvSpPr/>
      </dsp:nvSpPr>
      <dsp:spPr>
        <a:xfrm rot="17700000">
          <a:off x="564159" y="2832756"/>
          <a:ext cx="1312253" cy="632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880" bIns="0" numCol="1" spcCol="1270" anchor="ctr" anchorCtr="0">
          <a:noAutofit/>
        </a:bodyPr>
        <a:lstStyle/>
        <a:p>
          <a:pPr lvl="0" algn="r" defTabSz="977900">
            <a:lnSpc>
              <a:spcPct val="90000"/>
            </a:lnSpc>
            <a:spcBef>
              <a:spcPct val="0"/>
            </a:spcBef>
            <a:spcAft>
              <a:spcPct val="35000"/>
            </a:spcAft>
          </a:pPr>
          <a:r>
            <a:rPr lang="en-US" sz="2200" kern="1200" dirty="0" smtClean="0"/>
            <a:t>Non  V</a:t>
          </a:r>
          <a:endParaRPr lang="en-US" sz="2200" kern="1200" dirty="0"/>
        </a:p>
      </dsp:txBody>
      <dsp:txXfrm rot="17700000">
        <a:off x="564159" y="2832756"/>
        <a:ext cx="1312253" cy="632719"/>
      </dsp:txXfrm>
    </dsp:sp>
    <dsp:sp modelId="{2E6E12FF-5FF9-47BA-8DB5-7D3B05276E55}">
      <dsp:nvSpPr>
        <dsp:cNvPr id="0" name=""/>
        <dsp:cNvSpPr/>
      </dsp:nvSpPr>
      <dsp:spPr>
        <a:xfrm rot="17700000">
          <a:off x="1385707" y="1070225"/>
          <a:ext cx="1312253" cy="632719"/>
        </a:xfrm>
        <a:prstGeom prst="rect">
          <a:avLst/>
        </a:prstGeom>
        <a:noFill/>
        <a:ln>
          <a:noFill/>
        </a:ln>
        <a:effectLst/>
      </dsp:spPr>
      <dsp:style>
        <a:lnRef idx="0">
          <a:scrgbClr r="0" g="0" b="0"/>
        </a:lnRef>
        <a:fillRef idx="0">
          <a:scrgbClr r="0" g="0" b="0"/>
        </a:fillRef>
        <a:effectRef idx="0">
          <a:scrgbClr r="0" g="0" b="0"/>
        </a:effectRef>
        <a:fontRef idx="minor"/>
      </dsp:style>
    </dsp:sp>
    <dsp:sp modelId="{1EED2C67-1D60-41CC-85C5-5ED563246F23}">
      <dsp:nvSpPr>
        <dsp:cNvPr id="0" name=""/>
        <dsp:cNvSpPr/>
      </dsp:nvSpPr>
      <dsp:spPr>
        <a:xfrm>
          <a:off x="2039587" y="1951143"/>
          <a:ext cx="633415" cy="63341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1293A4-6E92-4249-BF1F-FECA71288C81}">
      <dsp:nvSpPr>
        <dsp:cNvPr id="0" name=""/>
        <dsp:cNvSpPr/>
      </dsp:nvSpPr>
      <dsp:spPr>
        <a:xfrm rot="17700000">
          <a:off x="1289394" y="2832756"/>
          <a:ext cx="1312253" cy="632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880" bIns="0" numCol="1" spcCol="1270" anchor="ctr" anchorCtr="0">
          <a:noAutofit/>
        </a:bodyPr>
        <a:lstStyle/>
        <a:p>
          <a:pPr lvl="0" algn="r" defTabSz="977900">
            <a:lnSpc>
              <a:spcPct val="90000"/>
            </a:lnSpc>
            <a:spcBef>
              <a:spcPct val="0"/>
            </a:spcBef>
            <a:spcAft>
              <a:spcPct val="35000"/>
            </a:spcAft>
          </a:pPr>
          <a:r>
            <a:rPr lang="en-US" sz="2200" kern="1200" dirty="0" smtClean="0"/>
            <a:t>Wait</a:t>
          </a:r>
          <a:endParaRPr lang="en-US" sz="2200" kern="1200" dirty="0"/>
        </a:p>
      </dsp:txBody>
      <dsp:txXfrm rot="17700000">
        <a:off x="1289394" y="2832756"/>
        <a:ext cx="1312253" cy="632719"/>
      </dsp:txXfrm>
    </dsp:sp>
    <dsp:sp modelId="{CAC46A59-993D-4CD3-8652-156FE8CCBAB7}">
      <dsp:nvSpPr>
        <dsp:cNvPr id="0" name=""/>
        <dsp:cNvSpPr/>
      </dsp:nvSpPr>
      <dsp:spPr>
        <a:xfrm rot="17700000">
          <a:off x="2110942" y="1070225"/>
          <a:ext cx="1312253" cy="632719"/>
        </a:xfrm>
        <a:prstGeom prst="rect">
          <a:avLst/>
        </a:prstGeom>
        <a:noFill/>
        <a:ln>
          <a:noFill/>
        </a:ln>
        <a:effectLst/>
      </dsp:spPr>
      <dsp:style>
        <a:lnRef idx="0">
          <a:scrgbClr r="0" g="0" b="0"/>
        </a:lnRef>
        <a:fillRef idx="0">
          <a:scrgbClr r="0" g="0" b="0"/>
        </a:fillRef>
        <a:effectRef idx="0">
          <a:scrgbClr r="0" g="0" b="0"/>
        </a:effectRef>
        <a:fontRef idx="minor"/>
      </dsp:style>
    </dsp:sp>
    <dsp:sp modelId="{A8DC7DFE-15C5-4E6E-A0A6-4E737F01129B}">
      <dsp:nvSpPr>
        <dsp:cNvPr id="0" name=""/>
        <dsp:cNvSpPr/>
      </dsp:nvSpPr>
      <dsp:spPr>
        <a:xfrm>
          <a:off x="2764920" y="1657698"/>
          <a:ext cx="1220303" cy="1220303"/>
        </a:xfrm>
        <a:prstGeom prst="donut">
          <a:avLst>
            <a:gd name="adj" fmla="val 2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70B9D-9DD7-4D0F-843E-C0730C54A843}">
      <dsp:nvSpPr>
        <dsp:cNvPr id="0" name=""/>
        <dsp:cNvSpPr/>
      </dsp:nvSpPr>
      <dsp:spPr>
        <a:xfrm rot="17700000">
          <a:off x="3194900" y="662902"/>
          <a:ext cx="1516973" cy="731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0" rIns="0" bIns="0" numCol="1" spcCol="1270" anchor="ctr" anchorCtr="0">
          <a:noAutofit/>
        </a:bodyPr>
        <a:lstStyle/>
        <a:p>
          <a:pPr lvl="0" algn="l" defTabSz="1289050">
            <a:lnSpc>
              <a:spcPct val="90000"/>
            </a:lnSpc>
            <a:spcBef>
              <a:spcPct val="0"/>
            </a:spcBef>
            <a:spcAft>
              <a:spcPct val="35000"/>
            </a:spcAft>
          </a:pPr>
          <a:r>
            <a:rPr lang="en-US" sz="2900" kern="1200" dirty="0" smtClean="0"/>
            <a:t>Duplicate</a:t>
          </a:r>
          <a:endParaRPr lang="en-US" sz="2900" kern="1200" dirty="0"/>
        </a:p>
      </dsp:txBody>
      <dsp:txXfrm rot="17700000">
        <a:off x="3194900" y="662902"/>
        <a:ext cx="1516973" cy="731063"/>
      </dsp:txXfrm>
    </dsp:sp>
    <dsp:sp modelId="{B9B90ADC-1C12-4894-90F9-3CB03B11B18B}">
      <dsp:nvSpPr>
        <dsp:cNvPr id="0" name=""/>
        <dsp:cNvSpPr/>
      </dsp:nvSpPr>
      <dsp:spPr>
        <a:xfrm>
          <a:off x="4077141" y="1951143"/>
          <a:ext cx="633415" cy="633415"/>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02163-D65C-4BF5-8238-15E914DB0756}">
      <dsp:nvSpPr>
        <dsp:cNvPr id="0" name=""/>
        <dsp:cNvSpPr/>
      </dsp:nvSpPr>
      <dsp:spPr>
        <a:xfrm rot="17700000">
          <a:off x="3326948" y="2832756"/>
          <a:ext cx="1312253" cy="632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880" bIns="0" numCol="1" spcCol="1270" anchor="ctr" anchorCtr="0">
          <a:noAutofit/>
        </a:bodyPr>
        <a:lstStyle/>
        <a:p>
          <a:pPr lvl="0" algn="r" defTabSz="977900">
            <a:lnSpc>
              <a:spcPct val="90000"/>
            </a:lnSpc>
            <a:spcBef>
              <a:spcPct val="0"/>
            </a:spcBef>
            <a:spcAft>
              <a:spcPct val="35000"/>
            </a:spcAft>
          </a:pPr>
          <a:r>
            <a:rPr lang="en-US" sz="2200" kern="1200" dirty="0" smtClean="0"/>
            <a:t>Just Because</a:t>
          </a:r>
          <a:endParaRPr lang="en-US" sz="2200" kern="1200" dirty="0"/>
        </a:p>
      </dsp:txBody>
      <dsp:txXfrm rot="17700000">
        <a:off x="3326948" y="2832756"/>
        <a:ext cx="1312253" cy="632719"/>
      </dsp:txXfrm>
    </dsp:sp>
    <dsp:sp modelId="{6BC296BC-CD3D-457D-B351-4B1A228F58D2}">
      <dsp:nvSpPr>
        <dsp:cNvPr id="0" name=""/>
        <dsp:cNvSpPr/>
      </dsp:nvSpPr>
      <dsp:spPr>
        <a:xfrm rot="17700000">
          <a:off x="4148496" y="1070225"/>
          <a:ext cx="1312253" cy="632719"/>
        </a:xfrm>
        <a:prstGeom prst="rect">
          <a:avLst/>
        </a:prstGeom>
        <a:noFill/>
        <a:ln>
          <a:noFill/>
        </a:ln>
        <a:effectLst/>
      </dsp:spPr>
      <dsp:style>
        <a:lnRef idx="0">
          <a:scrgbClr r="0" g="0" b="0"/>
        </a:lnRef>
        <a:fillRef idx="0">
          <a:scrgbClr r="0" g="0" b="0"/>
        </a:fillRef>
        <a:effectRef idx="0">
          <a:scrgbClr r="0" g="0" b="0"/>
        </a:effectRef>
        <a:fontRef idx="minor"/>
      </dsp:style>
    </dsp:sp>
    <dsp:sp modelId="{5B0DC0FE-E486-4B72-9945-76BA9B8CED11}">
      <dsp:nvSpPr>
        <dsp:cNvPr id="0" name=""/>
        <dsp:cNvSpPr/>
      </dsp:nvSpPr>
      <dsp:spPr>
        <a:xfrm>
          <a:off x="4802376" y="1951143"/>
          <a:ext cx="633415" cy="633415"/>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43499-C5B4-47AF-982B-9D8E63E1AAF5}">
      <dsp:nvSpPr>
        <dsp:cNvPr id="0" name=""/>
        <dsp:cNvSpPr/>
      </dsp:nvSpPr>
      <dsp:spPr>
        <a:xfrm rot="17700000">
          <a:off x="4052183" y="2832756"/>
          <a:ext cx="1312253" cy="632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880" bIns="0" numCol="1" spcCol="1270" anchor="ctr" anchorCtr="0">
          <a:noAutofit/>
        </a:bodyPr>
        <a:lstStyle/>
        <a:p>
          <a:pPr lvl="0" algn="r" defTabSz="977900">
            <a:lnSpc>
              <a:spcPct val="90000"/>
            </a:lnSpc>
            <a:spcBef>
              <a:spcPct val="0"/>
            </a:spcBef>
            <a:spcAft>
              <a:spcPct val="35000"/>
            </a:spcAft>
          </a:pPr>
          <a:r>
            <a:rPr lang="en-US" sz="2200" kern="1200" dirty="0" smtClean="0"/>
            <a:t>Cancel</a:t>
          </a:r>
          <a:endParaRPr lang="en-US" sz="2200" kern="1200" dirty="0"/>
        </a:p>
      </dsp:txBody>
      <dsp:txXfrm rot="17700000">
        <a:off x="4052183" y="2832756"/>
        <a:ext cx="1312253" cy="632719"/>
      </dsp:txXfrm>
    </dsp:sp>
    <dsp:sp modelId="{72F97AB5-97C0-40FE-94C6-D70181C6CC2F}">
      <dsp:nvSpPr>
        <dsp:cNvPr id="0" name=""/>
        <dsp:cNvSpPr/>
      </dsp:nvSpPr>
      <dsp:spPr>
        <a:xfrm rot="17700000">
          <a:off x="4873731" y="1070225"/>
          <a:ext cx="1312253" cy="63271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92ACBF-8C54-4AA2-A823-0AD733E696A0}">
      <dsp:nvSpPr>
        <dsp:cNvPr id="0" name=""/>
        <dsp:cNvSpPr/>
      </dsp:nvSpPr>
      <dsp:spPr>
        <a:xfrm rot="16200000">
          <a:off x="342" y="235768"/>
          <a:ext cx="3917900" cy="3917900"/>
        </a:xfrm>
        <a:prstGeom prst="upArrow">
          <a:avLst>
            <a:gd name="adj1" fmla="val 50000"/>
            <a:gd name="adj2" fmla="val 35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lvl="0" algn="ctr" defTabSz="2355850">
            <a:lnSpc>
              <a:spcPct val="90000"/>
            </a:lnSpc>
            <a:spcBef>
              <a:spcPct val="0"/>
            </a:spcBef>
            <a:spcAft>
              <a:spcPct val="35000"/>
            </a:spcAft>
          </a:pPr>
          <a:r>
            <a:rPr lang="en-US" sz="5300" kern="1200" dirty="0" smtClean="0"/>
            <a:t>VOLUME</a:t>
          </a:r>
          <a:endParaRPr lang="en-US" sz="5300" kern="1200" dirty="0"/>
        </a:p>
      </dsp:txBody>
      <dsp:txXfrm rot="16200000">
        <a:off x="342" y="235768"/>
        <a:ext cx="3917900" cy="3917900"/>
      </dsp:txXfrm>
    </dsp:sp>
    <dsp:sp modelId="{FC97B796-6ECF-48F0-BCEF-70F8FBA77962}">
      <dsp:nvSpPr>
        <dsp:cNvPr id="0" name=""/>
        <dsp:cNvSpPr/>
      </dsp:nvSpPr>
      <dsp:spPr>
        <a:xfrm rot="5400000">
          <a:off x="4311357" y="235768"/>
          <a:ext cx="3917900" cy="3917900"/>
        </a:xfrm>
        <a:prstGeom prst="upArrow">
          <a:avLst>
            <a:gd name="adj1" fmla="val 50000"/>
            <a:gd name="adj2" fmla="val 35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lvl="0" algn="ctr" defTabSz="2355850">
            <a:lnSpc>
              <a:spcPct val="90000"/>
            </a:lnSpc>
            <a:spcBef>
              <a:spcPct val="0"/>
            </a:spcBef>
            <a:spcAft>
              <a:spcPct val="35000"/>
            </a:spcAft>
          </a:pPr>
          <a:r>
            <a:rPr lang="en-US" sz="5300" kern="1200" dirty="0" smtClean="0"/>
            <a:t>VALUE</a:t>
          </a:r>
          <a:endParaRPr lang="en-US" sz="5300" kern="1200" dirty="0"/>
        </a:p>
      </dsp:txBody>
      <dsp:txXfrm rot="5400000">
        <a:off x="4311357" y="235768"/>
        <a:ext cx="3917900" cy="39179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070F05-CF60-41A5-9C30-F20A7F8DE541}">
      <dsp:nvSpPr>
        <dsp:cNvPr id="0" name=""/>
        <dsp:cNvSpPr/>
      </dsp:nvSpPr>
      <dsp:spPr>
        <a:xfrm>
          <a:off x="596107" y="1411235"/>
          <a:ext cx="1939642" cy="99964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Patient Experience</a:t>
          </a:r>
          <a:endParaRPr lang="en-US" sz="2000" b="1" kern="1200" dirty="0">
            <a:solidFill>
              <a:srgbClr val="000000"/>
            </a:solidFill>
          </a:endParaRPr>
        </a:p>
      </dsp:txBody>
      <dsp:txXfrm>
        <a:off x="596107" y="1411235"/>
        <a:ext cx="1939642" cy="999641"/>
      </dsp:txXfrm>
    </dsp:sp>
    <dsp:sp modelId="{4B30FAF0-1A8D-4F79-9215-4CC71A6960AB}">
      <dsp:nvSpPr>
        <dsp:cNvPr id="0" name=""/>
        <dsp:cNvSpPr/>
      </dsp:nvSpPr>
      <dsp:spPr>
        <a:xfrm>
          <a:off x="3374909" y="1680287"/>
          <a:ext cx="333282" cy="333282"/>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3374909" y="1680287"/>
        <a:ext cx="333282" cy="333282"/>
      </dsp:txXfrm>
    </dsp:sp>
    <dsp:sp modelId="{A321EB03-97A4-4504-B983-7DA7910FE51F}">
      <dsp:nvSpPr>
        <dsp:cNvPr id="0" name=""/>
        <dsp:cNvSpPr/>
      </dsp:nvSpPr>
      <dsp:spPr>
        <a:xfrm>
          <a:off x="2329039" y="2435137"/>
          <a:ext cx="1498295" cy="1061131"/>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Decrease Waste</a:t>
          </a:r>
          <a:endParaRPr lang="en-US" sz="2000" b="1" kern="1200" dirty="0">
            <a:solidFill>
              <a:srgbClr val="000000"/>
            </a:solidFill>
          </a:endParaRPr>
        </a:p>
      </dsp:txBody>
      <dsp:txXfrm>
        <a:off x="2329039" y="2435137"/>
        <a:ext cx="1498295" cy="1061131"/>
      </dsp:txXfrm>
    </dsp:sp>
    <dsp:sp modelId="{E5047A0D-CA3D-472A-A4BD-C4C9FEDD633E}">
      <dsp:nvSpPr>
        <dsp:cNvPr id="0" name=""/>
        <dsp:cNvSpPr/>
      </dsp:nvSpPr>
      <dsp:spPr>
        <a:xfrm>
          <a:off x="3038593" y="1680284"/>
          <a:ext cx="333282" cy="333282"/>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solidFill>
          </a:endParaRPr>
        </a:p>
      </dsp:txBody>
      <dsp:txXfrm>
        <a:off x="3038593" y="1680284"/>
        <a:ext cx="333282" cy="333282"/>
      </dsp:txXfrm>
    </dsp:sp>
    <dsp:sp modelId="{2A59BC66-BEEC-494A-8D07-F78163267BD5}">
      <dsp:nvSpPr>
        <dsp:cNvPr id="0" name=""/>
        <dsp:cNvSpPr/>
      </dsp:nvSpPr>
      <dsp:spPr>
        <a:xfrm>
          <a:off x="2163656" y="335025"/>
          <a:ext cx="1650088" cy="1077399"/>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Improve Quality</a:t>
          </a:r>
          <a:endParaRPr lang="en-US" sz="2000" b="1" kern="1200" dirty="0">
            <a:solidFill>
              <a:srgbClr val="000000"/>
            </a:solidFill>
          </a:endParaRPr>
        </a:p>
      </dsp:txBody>
      <dsp:txXfrm>
        <a:off x="2163656" y="335025"/>
        <a:ext cx="1650088" cy="1077399"/>
      </dsp:txXfrm>
    </dsp:sp>
    <dsp:sp modelId="{C0DCFD65-A0B8-4306-86D7-7E8A034D7C43}">
      <dsp:nvSpPr>
        <dsp:cNvPr id="0" name=""/>
        <dsp:cNvSpPr/>
      </dsp:nvSpPr>
      <dsp:spPr>
        <a:xfrm rot="21549278">
          <a:off x="4100688" y="1776618"/>
          <a:ext cx="579638" cy="21376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solidFill>
              <a:srgbClr val="000000"/>
            </a:solidFill>
          </a:endParaRPr>
        </a:p>
      </dsp:txBody>
      <dsp:txXfrm rot="21549278">
        <a:off x="4100688" y="1776618"/>
        <a:ext cx="579638" cy="213760"/>
      </dsp:txXfrm>
    </dsp:sp>
    <dsp:sp modelId="{C396946A-0B67-45F9-B9E3-0B98D1E34F2F}">
      <dsp:nvSpPr>
        <dsp:cNvPr id="0" name=""/>
        <dsp:cNvSpPr/>
      </dsp:nvSpPr>
      <dsp:spPr>
        <a:xfrm>
          <a:off x="4920697" y="1142187"/>
          <a:ext cx="1885886" cy="1439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b="1" kern="1200" dirty="0" smtClean="0">
              <a:solidFill>
                <a:srgbClr val="000000"/>
              </a:solidFill>
            </a:rPr>
            <a:t>Value</a:t>
          </a:r>
          <a:endParaRPr lang="en-US" sz="4100" b="1" kern="1200" dirty="0">
            <a:solidFill>
              <a:srgbClr val="000000"/>
            </a:solidFill>
          </a:endParaRPr>
        </a:p>
      </dsp:txBody>
      <dsp:txXfrm>
        <a:off x="4920697" y="1142187"/>
        <a:ext cx="1885886" cy="143914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04123E-C758-4BFC-B78D-49857DBCEA73}">
      <dsp:nvSpPr>
        <dsp:cNvPr id="0" name=""/>
        <dsp:cNvSpPr/>
      </dsp:nvSpPr>
      <dsp:spPr>
        <a:xfrm>
          <a:off x="0" y="917808"/>
          <a:ext cx="82296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0918A5-CFD8-442A-B8BC-484C244C4FE6}">
      <dsp:nvSpPr>
        <dsp:cNvPr id="0" name=""/>
        <dsp:cNvSpPr/>
      </dsp:nvSpPr>
      <dsp:spPr>
        <a:xfrm>
          <a:off x="411480" y="219342"/>
          <a:ext cx="5760720" cy="10379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en-US" sz="2300" b="1" kern="1200" dirty="0" smtClean="0"/>
            <a:t>IMPROVES OUTCOMES</a:t>
          </a:r>
          <a:endParaRPr lang="en-US" sz="2300" b="1" kern="1200" dirty="0"/>
        </a:p>
      </dsp:txBody>
      <dsp:txXfrm>
        <a:off x="411480" y="219342"/>
        <a:ext cx="5760720" cy="1037946"/>
      </dsp:txXfrm>
    </dsp:sp>
    <dsp:sp modelId="{8D29F913-C5B2-4779-B3A6-9A6C19A0986E}">
      <dsp:nvSpPr>
        <dsp:cNvPr id="0" name=""/>
        <dsp:cNvSpPr/>
      </dsp:nvSpPr>
      <dsp:spPr>
        <a:xfrm>
          <a:off x="0" y="2136355"/>
          <a:ext cx="82296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0C72E2-387A-4A01-BE5C-C3AA458D2A2B}">
      <dsp:nvSpPr>
        <dsp:cNvPr id="0" name=""/>
        <dsp:cNvSpPr/>
      </dsp:nvSpPr>
      <dsp:spPr>
        <a:xfrm>
          <a:off x="381001" y="1621425"/>
          <a:ext cx="5760720" cy="8542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en-US" sz="2300" b="1" kern="1200" dirty="0" smtClean="0"/>
            <a:t>ENHANCES PATIENT EXPERIENCE</a:t>
          </a:r>
          <a:endParaRPr lang="en-US" sz="2300" b="1" kern="1200" dirty="0"/>
        </a:p>
      </dsp:txBody>
      <dsp:txXfrm>
        <a:off x="381001" y="1621425"/>
        <a:ext cx="5760720" cy="854226"/>
      </dsp:txXfrm>
    </dsp:sp>
    <dsp:sp modelId="{9B3E1719-4FB7-431A-AB31-17F52A077109}">
      <dsp:nvSpPr>
        <dsp:cNvPr id="0" name=""/>
        <dsp:cNvSpPr/>
      </dsp:nvSpPr>
      <dsp:spPr>
        <a:xfrm>
          <a:off x="0" y="3590494"/>
          <a:ext cx="82296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9E771E-810B-418E-9EA0-867C21F9F920}">
      <dsp:nvSpPr>
        <dsp:cNvPr id="0" name=""/>
        <dsp:cNvSpPr/>
      </dsp:nvSpPr>
      <dsp:spPr>
        <a:xfrm>
          <a:off x="411480" y="2840155"/>
          <a:ext cx="5760720" cy="1089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en-US" sz="2300" b="1" kern="1200" dirty="0" smtClean="0"/>
            <a:t>DECREASES HOSPITAL AND ER UTILZATION</a:t>
          </a:r>
          <a:endParaRPr lang="en-US" sz="2300" b="1" kern="1200" dirty="0"/>
        </a:p>
      </dsp:txBody>
      <dsp:txXfrm>
        <a:off x="411480" y="2840155"/>
        <a:ext cx="5760720" cy="108981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1/layout/ThemePictureAccent#1">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24FF02-FB24-464F-B6A8-5C4E257CCE37}" type="datetimeFigureOut">
              <a:rPr lang="en-US" smtClean="0"/>
              <a:pPr/>
              <a:t>1/13/2015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D49007-A975-48E8-869F-72B0E1350DED}" type="slidenum">
              <a:rPr lang="en-US" smtClean="0"/>
              <a:pPr/>
              <a:t>‹#›</a:t>
            </a:fld>
            <a:endParaRPr lang="en-US"/>
          </a:p>
        </p:txBody>
      </p:sp>
    </p:spTree>
    <p:extLst>
      <p:ext uri="{BB962C8B-B14F-4D97-AF65-F5344CB8AC3E}">
        <p14:creationId xmlns="" xmlns:p14="http://schemas.microsoft.com/office/powerpoint/2010/main" val="72434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CEC7FD-F2D2-4DAF-BFCD-04BCDC4201E6}" type="datetimeFigureOut">
              <a:rPr lang="en-US" smtClean="0"/>
              <a:pPr/>
              <a:t>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CB32F5-6388-4A3E-848E-D959E66739CB}" type="slidenum">
              <a:rPr lang="en-US" smtClean="0"/>
              <a:pPr/>
              <a:t>‹#›</a:t>
            </a:fld>
            <a:endParaRPr lang="en-US"/>
          </a:p>
        </p:txBody>
      </p:sp>
    </p:spTree>
    <p:extLst>
      <p:ext uri="{BB962C8B-B14F-4D97-AF65-F5344CB8AC3E}">
        <p14:creationId xmlns="" xmlns:p14="http://schemas.microsoft.com/office/powerpoint/2010/main" val="415036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afternoon and Welcome</a:t>
            </a:r>
            <a:r>
              <a:rPr lang="en-US" baseline="0" dirty="0" smtClean="0"/>
              <a:t> to the kick-off retreat of the UMass/UMass Memorial Medical Center Perioperative Surgical Home Pilot.  Thanks you all for attending – It is not easy to for 47 busy clinicians, managers, leaders to free up time to gather together at an afternoon retreat.  And yet your are all here.  Your presence is a statement of commitment to improving the way we deliver care for our patients.  And I believe it signals our impending success.  </a:t>
            </a:r>
            <a:endParaRPr lang="en-US" dirty="0" smtClean="0"/>
          </a:p>
          <a:p>
            <a:endParaRPr lang="en-US" dirty="0"/>
          </a:p>
        </p:txBody>
      </p:sp>
      <p:sp>
        <p:nvSpPr>
          <p:cNvPr id="4" name="Slide Number Placeholder 3"/>
          <p:cNvSpPr>
            <a:spLocks noGrp="1"/>
          </p:cNvSpPr>
          <p:nvPr>
            <p:ph type="sldNum" sz="quarter" idx="10"/>
          </p:nvPr>
        </p:nvSpPr>
        <p:spPr/>
        <p:txBody>
          <a:bodyPr/>
          <a:lstStyle/>
          <a:p>
            <a:fld id="{37CB32F5-6388-4A3E-848E-D959E66739CB}" type="slidenum">
              <a:rPr lang="en-US" smtClean="0"/>
              <a:pPr/>
              <a:t>1</a:t>
            </a:fld>
            <a:endParaRPr lang="en-US"/>
          </a:p>
        </p:txBody>
      </p:sp>
    </p:spTree>
    <p:extLst>
      <p:ext uri="{BB962C8B-B14F-4D97-AF65-F5344CB8AC3E}">
        <p14:creationId xmlns="" xmlns:p14="http://schemas.microsoft.com/office/powerpoint/2010/main" val="237041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am Dr. Judy Steinberg – I am an internist and infectious disease physician.  I am also the Deputy CMO of </a:t>
            </a:r>
            <a:r>
              <a:rPr lang="en-US" baseline="0" dirty="0" err="1" smtClean="0"/>
              <a:t>Umass’s</a:t>
            </a:r>
            <a:r>
              <a:rPr lang="en-US" baseline="0" dirty="0" smtClean="0"/>
              <a:t> Commonwealth Medicine.  Okay – how many of you know what Commonwealth Medicine is – a very common finding when I come speak at the med school.  It is the public service, consulting, and health policy arm of the medical school.  It is founded on a close partnership with our state’s health and human services agency, in particular </a:t>
            </a:r>
            <a:r>
              <a:rPr lang="en-US" baseline="0" dirty="0" err="1" smtClean="0"/>
              <a:t>MassHealth</a:t>
            </a:r>
            <a:r>
              <a:rPr lang="en-US" baseline="0" dirty="0" smtClean="0"/>
              <a:t>.  Over the last few years, I have been leading teams at CWM that have supported the design and implementation of new patient centered care delivery models that are incentivized by value-based payments.  , such as the Patient Centered MEDICAL home. ( first the statewide </a:t>
            </a:r>
            <a:r>
              <a:rPr lang="en-US" baseline="0" dirty="0" err="1" smtClean="0"/>
              <a:t>multipayer</a:t>
            </a:r>
            <a:r>
              <a:rPr lang="en-US" baseline="0" dirty="0" smtClean="0"/>
              <a:t> MA PCMHI and more recently </a:t>
            </a:r>
            <a:r>
              <a:rPr lang="en-US" baseline="0" dirty="0" err="1" smtClean="0"/>
              <a:t>MassHealth’s</a:t>
            </a:r>
            <a:r>
              <a:rPr lang="en-US" baseline="0" dirty="0" smtClean="0"/>
              <a:t> primary care payment reform and the duals demonstration.)</a:t>
            </a:r>
          </a:p>
          <a:p>
            <a:endParaRPr lang="en-US" dirty="0"/>
          </a:p>
        </p:txBody>
      </p:sp>
      <p:sp>
        <p:nvSpPr>
          <p:cNvPr id="4" name="Slide Number Placeholder 3"/>
          <p:cNvSpPr>
            <a:spLocks noGrp="1"/>
          </p:cNvSpPr>
          <p:nvPr>
            <p:ph type="sldNum" sz="quarter" idx="10"/>
          </p:nvPr>
        </p:nvSpPr>
        <p:spPr/>
        <p:txBody>
          <a:bodyPr/>
          <a:lstStyle/>
          <a:p>
            <a:fld id="{37CB32F5-6388-4A3E-848E-D959E66739CB}" type="slidenum">
              <a:rPr lang="en-US" smtClean="0"/>
              <a:pPr/>
              <a:t>2</a:t>
            </a:fld>
            <a:endParaRPr lang="en-US"/>
          </a:p>
        </p:txBody>
      </p:sp>
    </p:spTree>
    <p:extLst>
      <p:ext uri="{BB962C8B-B14F-4D97-AF65-F5344CB8AC3E}">
        <p14:creationId xmlns="" xmlns:p14="http://schemas.microsoft.com/office/powerpoint/2010/main" val="164594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take a</a:t>
            </a:r>
            <a:r>
              <a:rPr lang="en-US" baseline="0" dirty="0" smtClean="0"/>
              <a:t> look at the objectives of today’s retreat</a:t>
            </a:r>
            <a:endParaRPr lang="en-US" dirty="0" smtClean="0"/>
          </a:p>
          <a:p>
            <a:endParaRPr lang="en-US" dirty="0"/>
          </a:p>
        </p:txBody>
      </p:sp>
      <p:sp>
        <p:nvSpPr>
          <p:cNvPr id="4" name="Slide Number Placeholder 3"/>
          <p:cNvSpPr>
            <a:spLocks noGrp="1"/>
          </p:cNvSpPr>
          <p:nvPr>
            <p:ph type="sldNum" sz="quarter" idx="10"/>
          </p:nvPr>
        </p:nvSpPr>
        <p:spPr/>
        <p:txBody>
          <a:bodyPr/>
          <a:lstStyle/>
          <a:p>
            <a:fld id="{37CB32F5-6388-4A3E-848E-D959E66739CB}" type="slidenum">
              <a:rPr lang="en-US" smtClean="0"/>
              <a:pPr/>
              <a:t>3</a:t>
            </a:fld>
            <a:endParaRPr lang="en-US"/>
          </a:p>
        </p:txBody>
      </p:sp>
    </p:spTree>
    <p:extLst>
      <p:ext uri="{BB962C8B-B14F-4D97-AF65-F5344CB8AC3E}">
        <p14:creationId xmlns="" xmlns:p14="http://schemas.microsoft.com/office/powerpoint/2010/main" val="260904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 the agenda,</a:t>
            </a:r>
            <a:r>
              <a:rPr lang="en-US" baseline="0" dirty="0" smtClean="0"/>
              <a:t> which is in your packets.</a:t>
            </a:r>
          </a:p>
          <a:p>
            <a:r>
              <a:rPr lang="en-US" baseline="0" dirty="0" smtClean="0"/>
              <a:t>We will begin with a plenary presentation by Drs. </a:t>
            </a:r>
            <a:r>
              <a:rPr lang="en-US" baseline="0" dirty="0" err="1" smtClean="0"/>
              <a:t>Kaur</a:t>
            </a:r>
            <a:r>
              <a:rPr lang="en-US" baseline="0" dirty="0" smtClean="0"/>
              <a:t>, </a:t>
            </a:r>
            <a:r>
              <a:rPr lang="en-US" baseline="0" dirty="0" err="1" smtClean="0"/>
              <a:t>Sokoloff</a:t>
            </a:r>
            <a:r>
              <a:rPr lang="en-US" baseline="0" dirty="0" smtClean="0"/>
              <a:t> and </a:t>
            </a:r>
            <a:r>
              <a:rPr lang="en-US" baseline="0" dirty="0" err="1" smtClean="0"/>
              <a:t>Faris</a:t>
            </a:r>
            <a:r>
              <a:rPr lang="en-US" baseline="0" dirty="0" smtClean="0"/>
              <a:t>, providing an overview of the PSH and the UMass PSH </a:t>
            </a:r>
            <a:r>
              <a:rPr lang="en-US" baseline="0" dirty="0" err="1" smtClean="0"/>
              <a:t>prilot</a:t>
            </a:r>
            <a:r>
              <a:rPr lang="en-US" baseline="0" dirty="0" smtClean="0"/>
              <a:t>.  Then Dr. </a:t>
            </a:r>
            <a:r>
              <a:rPr lang="en-US" baseline="0" dirty="0" err="1" smtClean="0"/>
              <a:t>Tosi</a:t>
            </a:r>
            <a:r>
              <a:rPr lang="en-US" baseline="0" dirty="0" smtClean="0"/>
              <a:t> will share with us how the PSH is alignment with the medical center's vision and strategy.  </a:t>
            </a:r>
          </a:p>
          <a:p>
            <a:r>
              <a:rPr lang="en-US" baseline="0" dirty="0" smtClean="0"/>
              <a:t>We’ll then here more details about the pilot as a jumping off point for the work of our retreat – the break out session.  the pilot teams will  begin a discussion of  new processes in their areas to meet the objectives of the PSH and measures that can be used to monitor implementation and determine impact</a:t>
            </a:r>
          </a:p>
          <a:p>
            <a:r>
              <a:rPr lang="en-US" baseline="0" dirty="0" smtClean="0"/>
              <a:t>Then we will have report backs from the 5 pilot teams </a:t>
            </a:r>
          </a:p>
          <a:p>
            <a:r>
              <a:rPr lang="en-US" baseline="0" dirty="0" smtClean="0"/>
              <a:t>We will finish up with a review of the planned implementation steps and timeline and then wrap up;</a:t>
            </a:r>
          </a:p>
          <a:p>
            <a:endParaRPr lang="en-US" baseline="0" dirty="0" smtClean="0"/>
          </a:p>
          <a:p>
            <a:r>
              <a:rPr lang="en-US" baseline="0" dirty="0" smtClean="0"/>
              <a:t>Also in your packets, besides the retreat presentations, there are some articles and presentations that will be helpful to better understand the PSH and to help guide the work of the pilot teams.  There is also a handout for the breakout session activity.  </a:t>
            </a:r>
          </a:p>
          <a:p>
            <a:endParaRPr lang="en-US" baseline="0" dirty="0" smtClean="0"/>
          </a:p>
          <a:p>
            <a:r>
              <a:rPr lang="en-US" baseline="0" dirty="0" smtClean="0"/>
              <a:t>With that, let’s move on to the opening plenary, with the first presentation, by </a:t>
            </a:r>
            <a:r>
              <a:rPr lang="en-US" baseline="0" dirty="0" err="1" smtClean="0"/>
              <a:t>Dr</a:t>
            </a:r>
            <a:r>
              <a:rPr lang="en-US" baseline="0" dirty="0" smtClean="0"/>
              <a:t>, </a:t>
            </a:r>
            <a:r>
              <a:rPr lang="en-US" baseline="0" dirty="0" err="1" smtClean="0"/>
              <a:t>shubi</a:t>
            </a:r>
            <a:r>
              <a:rPr lang="en-US" baseline="0" dirty="0" smtClean="0"/>
              <a:t> </a:t>
            </a:r>
            <a:r>
              <a:rPr lang="en-US" baseline="0" dirty="0" err="1" smtClean="0"/>
              <a:t>Kaur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7CB32F5-6388-4A3E-848E-D959E66739CB}" type="slidenum">
              <a:rPr lang="en-US" smtClean="0"/>
              <a:pPr/>
              <a:t>4</a:t>
            </a:fld>
            <a:endParaRPr lang="en-US"/>
          </a:p>
        </p:txBody>
      </p:sp>
    </p:spTree>
    <p:extLst>
      <p:ext uri="{BB962C8B-B14F-4D97-AF65-F5344CB8AC3E}">
        <p14:creationId xmlns="" xmlns:p14="http://schemas.microsoft.com/office/powerpoint/2010/main" val="90555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898F2AC-32A5-4987-959F-10582064346D}" type="slidenum">
              <a:rPr lang="en-US" smtClean="0"/>
              <a:pPr>
                <a:defRPr/>
              </a:pPr>
              <a:t>20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9" tIns="45700" rIns="91399" bIns="45700" anchor="b"/>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r" eaLnBrk="1" hangingPunct="1"/>
            <a:fld id="{4E05462A-2F19-4013-B0EE-5E8FA3B3B285}" type="slidenum">
              <a:rPr lang="en-US" altLang="en-US" sz="1300">
                <a:solidFill>
                  <a:srgbClr val="000000"/>
                </a:solidFill>
              </a:rPr>
              <a:pPr algn="r" eaLnBrk="1" hangingPunct="1"/>
              <a:t>39</a:t>
            </a:fld>
            <a:endParaRPr lang="en-US" altLang="en-US" sz="1300">
              <a:solidFill>
                <a:srgbClr val="000000"/>
              </a:solidFill>
            </a:endParaRPr>
          </a:p>
        </p:txBody>
      </p:sp>
      <p:sp>
        <p:nvSpPr>
          <p:cNvPr id="14643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071FA9A-B925-4C99-B18E-DF9758CA0190}" type="slidenum">
              <a:rPr lang="en-US" smtClean="0"/>
              <a:pPr>
                <a:defRPr/>
              </a:pPr>
              <a:t>44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84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52600"/>
            <a:ext cx="7772400" cy="704850"/>
          </a:xfrm>
        </p:spPr>
        <p:txBody>
          <a:bodyPr>
            <a:normAutofit/>
          </a:bodyPr>
          <a:lstStyle>
            <a:lvl1pPr algn="l">
              <a:defRPr sz="3200" baseline="0">
                <a:solidFill>
                  <a:srgbClr val="003399"/>
                </a:solidFill>
                <a:latin typeface="Frutiger LT Std 45 Light" pitchFamily="34" charset="0"/>
              </a:defRPr>
            </a:lvl1pPr>
          </a:lstStyle>
          <a:p>
            <a:r>
              <a:rPr lang="en-US" dirty="0" err="1" smtClean="0"/>
              <a:t>Powerpoint</a:t>
            </a:r>
            <a:r>
              <a:rPr lang="en-US" dirty="0" smtClean="0"/>
              <a:t> title to go here</a:t>
            </a:r>
            <a:endParaRPr lang="en-US" dirty="0"/>
          </a:p>
        </p:txBody>
      </p:sp>
      <p:sp>
        <p:nvSpPr>
          <p:cNvPr id="3" name="Subtitle 2"/>
          <p:cNvSpPr>
            <a:spLocks noGrp="1"/>
          </p:cNvSpPr>
          <p:nvPr>
            <p:ph type="subTitle" idx="1" hasCustomPrompt="1"/>
          </p:nvPr>
        </p:nvSpPr>
        <p:spPr>
          <a:xfrm>
            <a:off x="685800" y="2514600"/>
            <a:ext cx="6400800" cy="457200"/>
          </a:xfrm>
        </p:spPr>
        <p:txBody>
          <a:bodyPr>
            <a:normAutofit/>
          </a:bodyPr>
          <a:lstStyle>
            <a:lvl1pPr marL="0" indent="0" algn="l">
              <a:buNone/>
              <a:defRPr sz="1800" baseline="0">
                <a:solidFill>
                  <a:schemeClr val="bg1">
                    <a:lumMod val="65000"/>
                  </a:schemeClr>
                </a:solidFill>
                <a:latin typeface="Frutiger LT Std 45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TO GO HERE IN THIS FONT</a:t>
            </a:r>
            <a:endParaRPr lang="en-US" dirty="0"/>
          </a:p>
        </p:txBody>
      </p:sp>
      <p:sp>
        <p:nvSpPr>
          <p:cNvPr id="4" name="Date Placeholder 3"/>
          <p:cNvSpPr>
            <a:spLocks noGrp="1"/>
          </p:cNvSpPr>
          <p:nvPr>
            <p:ph type="dt" sz="half" idx="10"/>
          </p:nvPr>
        </p:nvSpPr>
        <p:spPr>
          <a:xfrm>
            <a:off x="685800" y="3124200"/>
            <a:ext cx="2133600" cy="365125"/>
          </a:xfrm>
        </p:spPr>
        <p:txBody>
          <a:bodyPr/>
          <a:lstStyle>
            <a:lvl1pPr>
              <a:defRPr b="1" i="1">
                <a:solidFill>
                  <a:schemeClr val="tx1"/>
                </a:solidFill>
                <a:latin typeface="Sabon LT Std" pitchFamily="18" charset="0"/>
              </a:defRPr>
            </a:lvl1pPr>
          </a:lstStyle>
          <a:p>
            <a:fld id="{2BE68687-15A4-4793-85D4-431B044A789C}" type="datetime4">
              <a:rPr lang="en-US" smtClean="0"/>
              <a:pPr/>
              <a:t>January 13, 2015</a:t>
            </a:fld>
            <a:endParaRPr lang="en-US" dirty="0"/>
          </a:p>
        </p:txBody>
      </p:sp>
    </p:spTree>
    <p:extLst>
      <p:ext uri="{BB962C8B-B14F-4D97-AF65-F5344CB8AC3E}">
        <p14:creationId xmlns="" xmlns:p14="http://schemas.microsoft.com/office/powerpoint/2010/main" val="303238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pic>
        <p:nvPicPr>
          <p:cNvPr id="4" name="image6.png" descr="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5" name="image3.png" descr="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l="19820" t="24344" r="18376" b="60884"/>
          <a:stretch>
            <a:fillRect/>
          </a:stretch>
        </p:blipFill>
        <p:spPr bwMode="auto">
          <a:xfrm>
            <a:off x="6858000" y="39688"/>
            <a:ext cx="216535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37" name="Shape 37"/>
          <p:cNvSpPr>
            <a:spLocks noGrp="1"/>
          </p:cNvSpPr>
          <p:nvPr>
            <p:ph type="title"/>
          </p:nvPr>
        </p:nvSpPr>
        <p:spPr>
          <a:xfrm>
            <a:off x="838200" y="0"/>
            <a:ext cx="6019800" cy="810771"/>
          </a:xfrm>
          <a:prstGeom prst="rect">
            <a:avLst/>
          </a:prstGeom>
        </p:spPr>
        <p:txBody>
          <a:bodyPr/>
          <a:lstStyle/>
          <a:p>
            <a:pPr lvl="0"/>
            <a:r>
              <a:rPr/>
              <a:t>Click to edit Master title style</a:t>
            </a:r>
          </a:p>
        </p:txBody>
      </p:sp>
      <p:sp>
        <p:nvSpPr>
          <p:cNvPr id="38" name="Shape 38"/>
          <p:cNvSpPr>
            <a:spLocks noGrp="1"/>
          </p:cNvSpPr>
          <p:nvPr>
            <p:ph type="body" idx="1"/>
          </p:nvPr>
        </p:nvSpPr>
        <p:spPr>
          <a:xfrm>
            <a:off x="837308" y="1112837"/>
            <a:ext cx="8142790" cy="5745163"/>
          </a:xfrm>
          <a:prstGeom prst="rect">
            <a:avLst/>
          </a:prstGeo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Shape 36"/>
          <p:cNvSpPr>
            <a:spLocks noGrp="1"/>
          </p:cNvSpPr>
          <p:nvPr>
            <p:ph type="sldNum" sz="quarter" idx="10"/>
          </p:nvPr>
        </p:nvSpPr>
        <p:spPr/>
        <p:txBody>
          <a:bodyPr/>
          <a:lstStyle>
            <a:lvl1pPr>
              <a:defRPr/>
            </a:lvl1pPr>
          </a:lstStyle>
          <a:p>
            <a:pPr>
              <a:defRPr/>
            </a:pPr>
            <a:fld id="{E5217233-9ADE-4F16-A1C8-1643088D207F}" type="slidenum">
              <a:rPr/>
              <a:pPr>
                <a:defRPr/>
              </a:pPr>
              <a:t>‹#›</a:t>
            </a:fld>
            <a:endParaRPr dirty="0"/>
          </a:p>
        </p:txBody>
      </p:sp>
    </p:spTree>
    <p:extLst>
      <p:ext uri="{BB962C8B-B14F-4D97-AF65-F5344CB8AC3E}">
        <p14:creationId xmlns="" xmlns:p14="http://schemas.microsoft.com/office/powerpoint/2010/main" val="23978932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67199"/>
          </a:xfrm>
          <a:solidFill>
            <a:schemeClr val="bg1">
              <a:lumMod val="50000"/>
              <a:alpha val="51000"/>
            </a:schemeClr>
          </a:solidFill>
        </p:spPr>
        <p:txBody>
          <a:bodyPr/>
          <a:lstStyle>
            <a:lvl1pPr>
              <a:defRPr sz="3600">
                <a:solidFill>
                  <a:schemeClr val="bg1"/>
                </a:solidFill>
                <a:latin typeface="Sabon LT Std" pitchFamily="18" charset="0"/>
              </a:defRPr>
            </a:lvl1pPr>
            <a:lvl2pPr>
              <a:defRPr sz="3200">
                <a:solidFill>
                  <a:schemeClr val="bg1"/>
                </a:solidFill>
                <a:latin typeface="Sabon LT Std" pitchFamily="18" charset="0"/>
              </a:defRPr>
            </a:lvl2pPr>
            <a:lvl3pPr>
              <a:defRPr sz="2800">
                <a:solidFill>
                  <a:schemeClr val="bg1"/>
                </a:solidFill>
                <a:latin typeface="Sabon LT Std" pitchFamily="18" charset="0"/>
              </a:defRPr>
            </a:lvl3pPr>
            <a:lvl4pPr>
              <a:defRPr sz="2800">
                <a:solidFill>
                  <a:schemeClr val="bg1"/>
                </a:solidFill>
                <a:latin typeface="Sabon LT Std" pitchFamily="18" charset="0"/>
              </a:defRPr>
            </a:lvl4pPr>
            <a:lvl5pPr>
              <a:defRPr sz="2400">
                <a:solidFill>
                  <a:schemeClr val="bg1"/>
                </a:solidFill>
                <a:latin typeface="Sabon LT Std"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971800" y="6340475"/>
            <a:ext cx="1524000" cy="365125"/>
          </a:xfrm>
        </p:spPr>
        <p:txBody>
          <a:bodyPr/>
          <a:lstStyle>
            <a:lvl1pPr>
              <a:defRPr sz="1000">
                <a:solidFill>
                  <a:schemeClr val="bg1"/>
                </a:solidFill>
                <a:latin typeface="Frutiger LT Std 55 Roman" pitchFamily="34" charset="0"/>
              </a:defRPr>
            </a:lvl1pPr>
          </a:lstStyle>
          <a:p>
            <a:fld id="{BD3E16B4-B1F0-4AB1-B158-DF3FB78AB350}" type="datetime4">
              <a:rPr lang="en-US" smtClean="0"/>
              <a:pPr/>
              <a:t>January 13, 2015</a:t>
            </a:fld>
            <a:endParaRPr lang="en-US" dirty="0"/>
          </a:p>
        </p:txBody>
      </p:sp>
      <p:sp>
        <p:nvSpPr>
          <p:cNvPr id="5" name="Footer Placeholder 4"/>
          <p:cNvSpPr>
            <a:spLocks noGrp="1"/>
          </p:cNvSpPr>
          <p:nvPr>
            <p:ph type="ftr" sz="quarter" idx="11"/>
          </p:nvPr>
        </p:nvSpPr>
        <p:spPr>
          <a:xfrm>
            <a:off x="990600" y="6340475"/>
            <a:ext cx="1828800" cy="365125"/>
          </a:xfrm>
        </p:spPr>
        <p:txBody>
          <a:bodyPr/>
          <a:lstStyle>
            <a:lvl1pPr>
              <a:defRPr sz="1000">
                <a:solidFill>
                  <a:schemeClr val="bg1"/>
                </a:solidFill>
                <a:latin typeface="Frutiger LT Std 55 Roman" pitchFamily="34" charset="0"/>
              </a:defRPr>
            </a:lvl1pPr>
          </a:lstStyle>
          <a:p>
            <a:r>
              <a:rPr lang="en-US" smtClean="0"/>
              <a:t>Presentation Title</a:t>
            </a:r>
            <a:endParaRPr lang="en-US" dirty="0"/>
          </a:p>
        </p:txBody>
      </p:sp>
      <p:sp>
        <p:nvSpPr>
          <p:cNvPr id="6" name="Slide Number Placeholder 5"/>
          <p:cNvSpPr>
            <a:spLocks noGrp="1"/>
          </p:cNvSpPr>
          <p:nvPr>
            <p:ph type="sldNum" sz="quarter" idx="12"/>
          </p:nvPr>
        </p:nvSpPr>
        <p:spPr>
          <a:xfrm>
            <a:off x="457200" y="6340475"/>
            <a:ext cx="381000" cy="365125"/>
          </a:xfrm>
        </p:spPr>
        <p:txBody>
          <a:bodyPr/>
          <a:lstStyle>
            <a:lvl1pPr>
              <a:defRPr sz="1000">
                <a:solidFill>
                  <a:schemeClr val="bg1"/>
                </a:solidFill>
                <a:latin typeface="Frutiger LT Std 55 Roman" pitchFamily="34" charset="0"/>
              </a:defRPr>
            </a:lvl1pPr>
          </a:lstStyle>
          <a:p>
            <a:fld id="{12F388AD-C8DA-4CC9-8B68-52B017F7B635}" type="slidenum">
              <a:rPr lang="en-US" smtClean="0"/>
              <a:pPr/>
              <a:t>‹#›</a:t>
            </a:fld>
            <a:endParaRPr lang="en-US" dirty="0"/>
          </a:p>
        </p:txBody>
      </p:sp>
      <p:sp>
        <p:nvSpPr>
          <p:cNvPr id="9" name="Footer Placeholder 4"/>
          <p:cNvSpPr txBox="1">
            <a:spLocks/>
          </p:cNvSpPr>
          <p:nvPr/>
        </p:nvSpPr>
        <p:spPr>
          <a:xfrm>
            <a:off x="838200" y="6324601"/>
            <a:ext cx="152400" cy="4572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Frutiger LT Std 55 Roman"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000" b="0" i="0" u="none" strike="noStrike" kern="1200" baseline="30000" dirty="0" smtClean="0">
                <a:solidFill>
                  <a:schemeClr val="bg1"/>
                </a:solidFill>
                <a:latin typeface="Frutiger LT Std 55 Roman" pitchFamily="34" charset="0"/>
                <a:ea typeface="+mn-ea"/>
                <a:cs typeface="+mn-cs"/>
              </a:rPr>
              <a:t> | </a:t>
            </a:r>
          </a:p>
        </p:txBody>
      </p:sp>
      <p:sp>
        <p:nvSpPr>
          <p:cNvPr id="11" name="Footer Placeholder 4"/>
          <p:cNvSpPr txBox="1">
            <a:spLocks/>
          </p:cNvSpPr>
          <p:nvPr/>
        </p:nvSpPr>
        <p:spPr>
          <a:xfrm>
            <a:off x="2819400" y="6324601"/>
            <a:ext cx="152400" cy="4572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Frutiger LT Std 55 Roman"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000" b="0" i="0" u="none" strike="noStrike" kern="1200" baseline="30000" dirty="0" smtClean="0">
                <a:solidFill>
                  <a:schemeClr val="bg1"/>
                </a:solidFill>
                <a:latin typeface="Frutiger LT Std 55 Roman" pitchFamily="34" charset="0"/>
                <a:ea typeface="+mn-ea"/>
                <a:cs typeface="+mn-cs"/>
              </a:rPr>
              <a:t> | </a:t>
            </a:r>
          </a:p>
        </p:txBody>
      </p:sp>
      <p:sp>
        <p:nvSpPr>
          <p:cNvPr id="10" name="Title 1"/>
          <p:cNvSpPr>
            <a:spLocks noGrp="1"/>
          </p:cNvSpPr>
          <p:nvPr>
            <p:ph type="title"/>
          </p:nvPr>
        </p:nvSpPr>
        <p:spPr>
          <a:xfrm>
            <a:off x="457200" y="274638"/>
            <a:ext cx="8229600" cy="1143000"/>
          </a:xfrm>
        </p:spPr>
        <p:txBody>
          <a:bodyPr/>
          <a:lstStyle/>
          <a:p>
            <a:r>
              <a:rPr lang="en-US" smtClean="0"/>
              <a:t>Click to edit Master title style</a:t>
            </a:r>
            <a:endParaRPr lang="en-US" dirty="0"/>
          </a:p>
        </p:txBody>
      </p:sp>
      <p:sp>
        <p:nvSpPr>
          <p:cNvPr id="12" name="Footer Placeholder 4"/>
          <p:cNvSpPr txBox="1">
            <a:spLocks/>
          </p:cNvSpPr>
          <p:nvPr userDrawn="1"/>
        </p:nvSpPr>
        <p:spPr>
          <a:xfrm>
            <a:off x="838200" y="6324601"/>
            <a:ext cx="152400" cy="4572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Frutiger LT Std 55 Roman"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000" b="0" i="0" u="none" strike="noStrike" kern="1200" baseline="30000" dirty="0" smtClean="0">
                <a:solidFill>
                  <a:schemeClr val="bg1"/>
                </a:solidFill>
                <a:latin typeface="Frutiger LT Std 55 Roman" pitchFamily="34" charset="0"/>
                <a:ea typeface="+mn-ea"/>
                <a:cs typeface="+mn-cs"/>
              </a:rPr>
              <a:t> | </a:t>
            </a:r>
          </a:p>
        </p:txBody>
      </p:sp>
      <p:sp>
        <p:nvSpPr>
          <p:cNvPr id="13" name="Footer Placeholder 4"/>
          <p:cNvSpPr txBox="1">
            <a:spLocks/>
          </p:cNvSpPr>
          <p:nvPr userDrawn="1"/>
        </p:nvSpPr>
        <p:spPr>
          <a:xfrm>
            <a:off x="2819400" y="6324601"/>
            <a:ext cx="152400" cy="4572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Frutiger LT Std 55 Roman"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000" b="0" i="0" u="none" strike="noStrike" kern="1200" baseline="30000" dirty="0" smtClean="0">
                <a:solidFill>
                  <a:schemeClr val="bg1"/>
                </a:solidFill>
                <a:latin typeface="Frutiger LT Std 55 Roman" pitchFamily="34" charset="0"/>
                <a:ea typeface="+mn-ea"/>
                <a:cs typeface="+mn-cs"/>
              </a:rPr>
              <a:t> | </a:t>
            </a:r>
          </a:p>
        </p:txBody>
      </p:sp>
    </p:spTree>
    <p:extLst>
      <p:ext uri="{BB962C8B-B14F-4D97-AF65-F5344CB8AC3E}">
        <p14:creationId xmlns="" xmlns:p14="http://schemas.microsoft.com/office/powerpoint/2010/main" val="65293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9AA3A8E-1B1A-4059-BBBA-63AE3643122E}" type="datetime4">
              <a:rPr lang="en-US" smtClean="0"/>
              <a:pPr/>
              <a:t>January 13, 2015</a:t>
            </a:fld>
            <a:endParaRPr lang="en-US"/>
          </a:p>
        </p:txBody>
      </p:sp>
      <p:sp>
        <p:nvSpPr>
          <p:cNvPr id="6" name="Footer Placeholder 5"/>
          <p:cNvSpPr>
            <a:spLocks noGrp="1"/>
          </p:cNvSpPr>
          <p:nvPr>
            <p:ph type="ftr" sz="quarter" idx="11"/>
          </p:nvPr>
        </p:nvSpPr>
        <p:spPr/>
        <p:txBody>
          <a:bodyPr/>
          <a:lstStyle/>
          <a:p>
            <a:r>
              <a:rPr lang="en-US" smtClean="0"/>
              <a:t>Presentation Title</a:t>
            </a:r>
            <a:endParaRPr lang="en-US"/>
          </a:p>
        </p:txBody>
      </p:sp>
      <p:sp>
        <p:nvSpPr>
          <p:cNvPr id="7" name="Slide Number Placeholder 6"/>
          <p:cNvSpPr>
            <a:spLocks noGrp="1"/>
          </p:cNvSpPr>
          <p:nvPr>
            <p:ph type="sldNum" sz="quarter" idx="12"/>
          </p:nvPr>
        </p:nvSpPr>
        <p:spPr/>
        <p:txBody>
          <a:bodyPr/>
          <a:lstStyle/>
          <a:p>
            <a:fld id="{12F388AD-C8DA-4CC9-8B68-52B017F7B635}" type="slidenum">
              <a:rPr lang="en-US" smtClean="0"/>
              <a:pPr/>
              <a:t>‹#›</a:t>
            </a:fld>
            <a:endParaRPr lang="en-US"/>
          </a:p>
        </p:txBody>
      </p:sp>
    </p:spTree>
    <p:extLst>
      <p:ext uri="{BB962C8B-B14F-4D97-AF65-F5344CB8AC3E}">
        <p14:creationId xmlns="" xmlns:p14="http://schemas.microsoft.com/office/powerpoint/2010/main" val="152032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6618931-CFEB-463E-ADD6-3A7314F4148F}" type="datetime4">
              <a:rPr lang="en-US" smtClean="0"/>
              <a:pPr/>
              <a:t>January 13, 2015</a:t>
            </a:fld>
            <a:endParaRPr lang="en-US"/>
          </a:p>
        </p:txBody>
      </p:sp>
      <p:sp>
        <p:nvSpPr>
          <p:cNvPr id="8" name="Footer Placeholder 7"/>
          <p:cNvSpPr>
            <a:spLocks noGrp="1"/>
          </p:cNvSpPr>
          <p:nvPr>
            <p:ph type="ftr" sz="quarter" idx="11"/>
          </p:nvPr>
        </p:nvSpPr>
        <p:spPr/>
        <p:txBody>
          <a:bodyPr/>
          <a:lstStyle/>
          <a:p>
            <a:r>
              <a:rPr lang="en-US" smtClean="0"/>
              <a:t>Presentation Title</a:t>
            </a:r>
            <a:endParaRPr lang="en-US"/>
          </a:p>
        </p:txBody>
      </p:sp>
      <p:sp>
        <p:nvSpPr>
          <p:cNvPr id="9" name="Slide Number Placeholder 8"/>
          <p:cNvSpPr>
            <a:spLocks noGrp="1"/>
          </p:cNvSpPr>
          <p:nvPr>
            <p:ph type="sldNum" sz="quarter" idx="12"/>
          </p:nvPr>
        </p:nvSpPr>
        <p:spPr/>
        <p:txBody>
          <a:bodyPr/>
          <a:lstStyle/>
          <a:p>
            <a:fld id="{12F388AD-C8DA-4CC9-8B68-52B017F7B635}" type="slidenum">
              <a:rPr lang="en-US" smtClean="0"/>
              <a:pPr/>
              <a:t>‹#›</a:t>
            </a:fld>
            <a:endParaRPr lang="en-US"/>
          </a:p>
        </p:txBody>
      </p:sp>
    </p:spTree>
    <p:extLst>
      <p:ext uri="{BB962C8B-B14F-4D97-AF65-F5344CB8AC3E}">
        <p14:creationId xmlns="" xmlns:p14="http://schemas.microsoft.com/office/powerpoint/2010/main" val="400324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B587A1A-7E44-4550-BEB9-171A221BC4B6}" type="datetime4">
              <a:rPr lang="en-US" smtClean="0"/>
              <a:pPr/>
              <a:t>January 13, 2015</a:t>
            </a:fld>
            <a:endParaRPr lang="en-US"/>
          </a:p>
        </p:txBody>
      </p:sp>
      <p:sp>
        <p:nvSpPr>
          <p:cNvPr id="4" name="Footer Placeholder 3"/>
          <p:cNvSpPr>
            <a:spLocks noGrp="1"/>
          </p:cNvSpPr>
          <p:nvPr>
            <p:ph type="ftr" sz="quarter" idx="11"/>
          </p:nvPr>
        </p:nvSpPr>
        <p:spPr/>
        <p:txBody>
          <a:bodyPr/>
          <a:lstStyle/>
          <a:p>
            <a:r>
              <a:rPr lang="en-US" smtClean="0"/>
              <a:t>Presentation Title</a:t>
            </a:r>
            <a:endParaRPr lang="en-US"/>
          </a:p>
        </p:txBody>
      </p:sp>
      <p:sp>
        <p:nvSpPr>
          <p:cNvPr id="5" name="Slide Number Placeholder 4"/>
          <p:cNvSpPr>
            <a:spLocks noGrp="1"/>
          </p:cNvSpPr>
          <p:nvPr>
            <p:ph type="sldNum" sz="quarter" idx="12"/>
          </p:nvPr>
        </p:nvSpPr>
        <p:spPr/>
        <p:txBody>
          <a:bodyPr/>
          <a:lstStyle/>
          <a:p>
            <a:fld id="{12F388AD-C8DA-4CC9-8B68-52B017F7B635}" type="slidenum">
              <a:rPr lang="en-US" smtClean="0"/>
              <a:pPr/>
              <a:t>‹#›</a:t>
            </a:fld>
            <a:endParaRPr lang="en-US"/>
          </a:p>
        </p:txBody>
      </p:sp>
    </p:spTree>
    <p:extLst>
      <p:ext uri="{BB962C8B-B14F-4D97-AF65-F5344CB8AC3E}">
        <p14:creationId xmlns="" xmlns:p14="http://schemas.microsoft.com/office/powerpoint/2010/main" val="89119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16B62-44AC-4DDA-86EF-656F8182CAFA}" type="datetime4">
              <a:rPr lang="en-US" smtClean="0"/>
              <a:pPr/>
              <a:t>January 13, 2015</a:t>
            </a:fld>
            <a:endParaRPr lang="en-US"/>
          </a:p>
        </p:txBody>
      </p:sp>
      <p:sp>
        <p:nvSpPr>
          <p:cNvPr id="3" name="Footer Placeholder 2"/>
          <p:cNvSpPr>
            <a:spLocks noGrp="1"/>
          </p:cNvSpPr>
          <p:nvPr>
            <p:ph type="ftr" sz="quarter" idx="11"/>
          </p:nvPr>
        </p:nvSpPr>
        <p:spPr/>
        <p:txBody>
          <a:bodyPr/>
          <a:lstStyle/>
          <a:p>
            <a:r>
              <a:rPr lang="en-US" smtClean="0"/>
              <a:t>Presentation Title</a:t>
            </a:r>
            <a:endParaRPr lang="en-US"/>
          </a:p>
        </p:txBody>
      </p:sp>
      <p:sp>
        <p:nvSpPr>
          <p:cNvPr id="4" name="Slide Number Placeholder 3"/>
          <p:cNvSpPr>
            <a:spLocks noGrp="1"/>
          </p:cNvSpPr>
          <p:nvPr>
            <p:ph type="sldNum" sz="quarter" idx="12"/>
          </p:nvPr>
        </p:nvSpPr>
        <p:spPr/>
        <p:txBody>
          <a:bodyPr/>
          <a:lstStyle/>
          <a:p>
            <a:fld id="{12F388AD-C8DA-4CC9-8B68-52B017F7B635}" type="slidenum">
              <a:rPr lang="en-US" smtClean="0"/>
              <a:pPr/>
              <a:t>‹#›</a:t>
            </a:fld>
            <a:endParaRPr lang="en-US"/>
          </a:p>
        </p:txBody>
      </p:sp>
    </p:spTree>
    <p:extLst>
      <p:ext uri="{BB962C8B-B14F-4D97-AF65-F5344CB8AC3E}">
        <p14:creationId xmlns="" xmlns:p14="http://schemas.microsoft.com/office/powerpoint/2010/main" val="429181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D89B9BA-441D-4F3F-9FDF-748E10854E4B}" type="datetime4">
              <a:rPr lang="en-US" smtClean="0"/>
              <a:pPr/>
              <a:t>January 13, 2015</a:t>
            </a:fld>
            <a:endParaRPr lang="en-US"/>
          </a:p>
        </p:txBody>
      </p:sp>
      <p:sp>
        <p:nvSpPr>
          <p:cNvPr id="6" name="Footer Placeholder 5"/>
          <p:cNvSpPr>
            <a:spLocks noGrp="1"/>
          </p:cNvSpPr>
          <p:nvPr>
            <p:ph type="ftr" sz="quarter" idx="11"/>
          </p:nvPr>
        </p:nvSpPr>
        <p:spPr/>
        <p:txBody>
          <a:bodyPr/>
          <a:lstStyle/>
          <a:p>
            <a:r>
              <a:rPr lang="en-US" smtClean="0"/>
              <a:t>Presentation Title</a:t>
            </a:r>
            <a:endParaRPr lang="en-US"/>
          </a:p>
        </p:txBody>
      </p:sp>
      <p:sp>
        <p:nvSpPr>
          <p:cNvPr id="7" name="Slide Number Placeholder 6"/>
          <p:cNvSpPr>
            <a:spLocks noGrp="1"/>
          </p:cNvSpPr>
          <p:nvPr>
            <p:ph type="sldNum" sz="quarter" idx="12"/>
          </p:nvPr>
        </p:nvSpPr>
        <p:spPr/>
        <p:txBody>
          <a:bodyPr/>
          <a:lstStyle/>
          <a:p>
            <a:fld id="{12F388AD-C8DA-4CC9-8B68-52B017F7B635}" type="slidenum">
              <a:rPr lang="en-US" smtClean="0"/>
              <a:pPr/>
              <a:t>‹#›</a:t>
            </a:fld>
            <a:endParaRPr lang="en-US"/>
          </a:p>
        </p:txBody>
      </p:sp>
    </p:spTree>
    <p:extLst>
      <p:ext uri="{BB962C8B-B14F-4D97-AF65-F5344CB8AC3E}">
        <p14:creationId xmlns="" xmlns:p14="http://schemas.microsoft.com/office/powerpoint/2010/main" val="177566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0D17D25-1CF4-4027-89AF-167C68255684}" type="datetime4">
              <a:rPr lang="en-US" smtClean="0"/>
              <a:pPr/>
              <a:t>January 13, 2015</a:t>
            </a:fld>
            <a:endParaRPr lang="en-US"/>
          </a:p>
        </p:txBody>
      </p:sp>
      <p:sp>
        <p:nvSpPr>
          <p:cNvPr id="6" name="Footer Placeholder 5"/>
          <p:cNvSpPr>
            <a:spLocks noGrp="1"/>
          </p:cNvSpPr>
          <p:nvPr>
            <p:ph type="ftr" sz="quarter" idx="11"/>
          </p:nvPr>
        </p:nvSpPr>
        <p:spPr/>
        <p:txBody>
          <a:bodyPr/>
          <a:lstStyle/>
          <a:p>
            <a:r>
              <a:rPr lang="en-US" smtClean="0"/>
              <a:t>Presentation Title</a:t>
            </a:r>
            <a:endParaRPr lang="en-US"/>
          </a:p>
        </p:txBody>
      </p:sp>
      <p:sp>
        <p:nvSpPr>
          <p:cNvPr id="7" name="Slide Number Placeholder 6"/>
          <p:cNvSpPr>
            <a:spLocks noGrp="1"/>
          </p:cNvSpPr>
          <p:nvPr>
            <p:ph type="sldNum" sz="quarter" idx="12"/>
          </p:nvPr>
        </p:nvSpPr>
        <p:spPr/>
        <p:txBody>
          <a:bodyPr/>
          <a:lstStyle/>
          <a:p>
            <a:fld id="{12F388AD-C8DA-4CC9-8B68-52B017F7B635}" type="slidenum">
              <a:rPr lang="en-US" smtClean="0"/>
              <a:pPr/>
              <a:t>‹#›</a:t>
            </a:fld>
            <a:endParaRPr lang="en-US"/>
          </a:p>
        </p:txBody>
      </p:sp>
    </p:spTree>
    <p:extLst>
      <p:ext uri="{BB962C8B-B14F-4D97-AF65-F5344CB8AC3E}">
        <p14:creationId xmlns="" xmlns:p14="http://schemas.microsoft.com/office/powerpoint/2010/main" val="129181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50000"/>
              <a:alpha val="51000"/>
            </a:schemeClr>
          </a:solidFill>
        </p:spPr>
        <p:txBody>
          <a:bodyPr/>
          <a:lstStyle>
            <a:lvl1pPr>
              <a:defRPr sz="3600">
                <a:solidFill>
                  <a:schemeClr val="bg1"/>
                </a:solidFill>
                <a:latin typeface="Sabon LT Std" pitchFamily="18" charset="0"/>
              </a:defRPr>
            </a:lvl1pPr>
            <a:lvl2pPr>
              <a:defRPr sz="3200">
                <a:solidFill>
                  <a:schemeClr val="bg1"/>
                </a:solidFill>
                <a:latin typeface="Sabon LT Std" pitchFamily="18" charset="0"/>
              </a:defRPr>
            </a:lvl2pPr>
            <a:lvl3pPr>
              <a:defRPr sz="2800">
                <a:solidFill>
                  <a:schemeClr val="bg1"/>
                </a:solidFill>
                <a:latin typeface="Sabon LT Std" pitchFamily="18" charset="0"/>
              </a:defRPr>
            </a:lvl3pPr>
            <a:lvl4pPr>
              <a:defRPr sz="2800">
                <a:solidFill>
                  <a:schemeClr val="bg1"/>
                </a:solidFill>
                <a:latin typeface="Sabon LT Std" pitchFamily="18" charset="0"/>
              </a:defRPr>
            </a:lvl4pPr>
            <a:lvl5pPr>
              <a:defRPr sz="2400">
                <a:solidFill>
                  <a:schemeClr val="bg1"/>
                </a:solidFill>
                <a:latin typeface="Sabon LT St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971800" y="6340475"/>
            <a:ext cx="1219200" cy="365125"/>
          </a:xfrm>
        </p:spPr>
        <p:txBody>
          <a:bodyPr/>
          <a:lstStyle>
            <a:lvl1pPr>
              <a:defRPr sz="1000">
                <a:solidFill>
                  <a:schemeClr val="bg1"/>
                </a:solidFill>
                <a:latin typeface="Frutiger LT Std 55 Roman" pitchFamily="34" charset="0"/>
              </a:defRPr>
            </a:lvl1pPr>
          </a:lstStyle>
          <a:p>
            <a:fld id="{BD3E16B4-B1F0-4AB1-B158-DF3FB78AB350}" type="datetime4">
              <a:rPr lang="en-US" smtClean="0"/>
              <a:pPr/>
              <a:t>January 13, 2015</a:t>
            </a:fld>
            <a:endParaRPr lang="en-US" dirty="0"/>
          </a:p>
        </p:txBody>
      </p:sp>
      <p:sp>
        <p:nvSpPr>
          <p:cNvPr id="5" name="Footer Placeholder 4"/>
          <p:cNvSpPr>
            <a:spLocks noGrp="1"/>
          </p:cNvSpPr>
          <p:nvPr>
            <p:ph type="ftr" sz="quarter" idx="11"/>
          </p:nvPr>
        </p:nvSpPr>
        <p:spPr>
          <a:xfrm>
            <a:off x="990600" y="6340475"/>
            <a:ext cx="1828800" cy="365125"/>
          </a:xfrm>
        </p:spPr>
        <p:txBody>
          <a:bodyPr/>
          <a:lstStyle>
            <a:lvl1pPr>
              <a:defRPr sz="1000">
                <a:solidFill>
                  <a:schemeClr val="bg1"/>
                </a:solidFill>
                <a:latin typeface="Frutiger LT Std 55 Roman" pitchFamily="34" charset="0"/>
              </a:defRPr>
            </a:lvl1pPr>
          </a:lstStyle>
          <a:p>
            <a:r>
              <a:rPr lang="en-US" smtClean="0"/>
              <a:t>Presentation Title</a:t>
            </a:r>
            <a:endParaRPr lang="en-US" dirty="0"/>
          </a:p>
        </p:txBody>
      </p:sp>
      <p:sp>
        <p:nvSpPr>
          <p:cNvPr id="6" name="Slide Number Placeholder 5"/>
          <p:cNvSpPr>
            <a:spLocks noGrp="1"/>
          </p:cNvSpPr>
          <p:nvPr>
            <p:ph type="sldNum" sz="quarter" idx="12"/>
          </p:nvPr>
        </p:nvSpPr>
        <p:spPr>
          <a:xfrm>
            <a:off x="457200" y="6340475"/>
            <a:ext cx="381000" cy="365125"/>
          </a:xfrm>
        </p:spPr>
        <p:txBody>
          <a:bodyPr/>
          <a:lstStyle>
            <a:lvl1pPr>
              <a:defRPr sz="1000">
                <a:solidFill>
                  <a:schemeClr val="bg1"/>
                </a:solidFill>
                <a:latin typeface="Frutiger LT Std 55 Roman" pitchFamily="34" charset="0"/>
              </a:defRPr>
            </a:lvl1pPr>
          </a:lstStyle>
          <a:p>
            <a:fld id="{12F388AD-C8DA-4CC9-8B68-52B017F7B635}" type="slidenum">
              <a:rPr lang="en-US" smtClean="0"/>
              <a:pPr/>
              <a:t>‹#›</a:t>
            </a:fld>
            <a:endParaRPr lang="en-US" dirty="0"/>
          </a:p>
        </p:txBody>
      </p:sp>
      <p:sp>
        <p:nvSpPr>
          <p:cNvPr id="9" name="Footer Placeholder 4"/>
          <p:cNvSpPr txBox="1">
            <a:spLocks/>
          </p:cNvSpPr>
          <p:nvPr userDrawn="1"/>
        </p:nvSpPr>
        <p:spPr>
          <a:xfrm>
            <a:off x="838200" y="6324601"/>
            <a:ext cx="152400" cy="4572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Frutiger LT Std 55 Roman"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000" b="0" i="0" u="none" strike="noStrike" kern="1200" baseline="30000" dirty="0" smtClean="0">
                <a:solidFill>
                  <a:schemeClr val="bg1"/>
                </a:solidFill>
                <a:latin typeface="Frutiger LT Std 55 Roman" pitchFamily="34" charset="0"/>
                <a:ea typeface="+mn-ea"/>
                <a:cs typeface="+mn-cs"/>
              </a:rPr>
              <a:t> | </a:t>
            </a:r>
          </a:p>
        </p:txBody>
      </p:sp>
      <p:sp>
        <p:nvSpPr>
          <p:cNvPr id="11" name="Footer Placeholder 4"/>
          <p:cNvSpPr txBox="1">
            <a:spLocks/>
          </p:cNvSpPr>
          <p:nvPr userDrawn="1"/>
        </p:nvSpPr>
        <p:spPr>
          <a:xfrm>
            <a:off x="2819400" y="6324601"/>
            <a:ext cx="152400" cy="457200"/>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Frutiger LT Std 55 Roman"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000" b="0" i="0" u="none" strike="noStrike" kern="1200" baseline="30000" dirty="0" smtClean="0">
                <a:solidFill>
                  <a:schemeClr val="bg1"/>
                </a:solidFill>
                <a:latin typeface="Frutiger LT Std 55 Roman" pitchFamily="34" charset="0"/>
                <a:ea typeface="+mn-ea"/>
                <a:cs typeface="+mn-cs"/>
              </a:rPr>
              <a:t> | </a:t>
            </a:r>
          </a:p>
        </p:txBody>
      </p:sp>
      <p:sp>
        <p:nvSpPr>
          <p:cNvPr id="10"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65293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D1570-F794-4ED7-9C7A-212ADD054650}" type="datetime4">
              <a:rPr lang="en-US" smtClean="0"/>
              <a:pPr/>
              <a:t>January 13, 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Presentation Title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388AD-C8DA-4CC9-8B68-52B017F7B635}" type="slidenum">
              <a:rPr lang="en-US" smtClean="0"/>
              <a:pPr/>
              <a:t>‹#›</a:t>
            </a:fld>
            <a:endParaRPr lang="en-US"/>
          </a:p>
        </p:txBody>
      </p:sp>
    </p:spTree>
    <p:extLst>
      <p:ext uri="{BB962C8B-B14F-4D97-AF65-F5344CB8AC3E}">
        <p14:creationId xmlns="" xmlns:p14="http://schemas.microsoft.com/office/powerpoint/2010/main" val="1944187176"/>
      </p:ext>
    </p:extLst>
  </p:cSld>
  <p:clrMap bg1="lt1" tx1="dk1" bg2="lt2" tx2="dk2" accent1="accent1" accent2="accent2" accent3="accent3" accent4="accent4" accent5="accent5" accent6="accent6" hlink="hlink" folHlink="folHlink"/>
  <p:sldLayoutIdLst>
    <p:sldLayoutId id="2147483666" r:id="rId1"/>
    <p:sldLayoutId id="2147483671" r:id="rId2"/>
    <p:sldLayoutId id="2147483673" r:id="rId3"/>
    <p:sldLayoutId id="2147483674" r:id="rId4"/>
    <p:sldLayoutId id="2147483675" r:id="rId5"/>
    <p:sldLayoutId id="2147483676" r:id="rId6"/>
    <p:sldLayoutId id="2147483677" r:id="rId7"/>
    <p:sldLayoutId id="2147483678" r:id="rId8"/>
    <p:sldLayoutId id="2147483661" r:id="rId9"/>
    <p:sldLayoutId id="2147483679" r:id="rId10"/>
  </p:sldLayoutIdLst>
  <p:hf hdr="0"/>
  <p:txStyles>
    <p:titleStyle>
      <a:lvl1pPr algn="l" defTabSz="914400" rtl="0" eaLnBrk="1" latinLnBrk="0" hangingPunct="1">
        <a:spcBef>
          <a:spcPct val="0"/>
        </a:spcBef>
        <a:buNone/>
        <a:defRPr sz="3600" kern="1200">
          <a:solidFill>
            <a:srgbClr val="0033CC"/>
          </a:solidFill>
          <a:latin typeface="Frutiger LT Std 55 Roman"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abon LT Std"/>
          <a:ea typeface="+mn-ea"/>
          <a:cs typeface="Sabon LT Std"/>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abon LT Std"/>
          <a:ea typeface="+mn-ea"/>
          <a:cs typeface="Sabon LT Std"/>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abon LT Std"/>
          <a:ea typeface="+mn-ea"/>
          <a:cs typeface="Sabon LT Std"/>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abon LT Std"/>
          <a:ea typeface="+mn-ea"/>
          <a:cs typeface="Sabon LT Std"/>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abon LT Std"/>
          <a:ea typeface="+mn-ea"/>
          <a:cs typeface="Sabon LT St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4.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diagramLayout" Target="../diagrams/layout13.xml"/><Relationship Id="rId7" Type="http://schemas.openxmlformats.org/officeDocument/2006/relationships/image" Target="../media/image22.wmf"/><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ctrTitle"/>
          </p:nvPr>
        </p:nvSpPr>
        <p:spPr>
          <a:xfrm>
            <a:off x="838200" y="914400"/>
            <a:ext cx="7772400" cy="1470025"/>
          </a:xfrm>
          <a:ln>
            <a:miter lim="800000"/>
            <a:headEnd/>
            <a:tailEnd/>
          </a:ln>
          <a:extLst/>
        </p:spPr>
        <p:txBody>
          <a:bodyPr tIns="45720" rIns="0">
            <a:normAutofit fontScale="90000"/>
          </a:bodyPr>
          <a:lstStyle/>
          <a:p>
            <a:pPr algn="ctr">
              <a:defRPr/>
            </a:pPr>
            <a:r>
              <a:rPr lang="en-US" sz="4600" b="1" dirty="0" smtClean="0">
                <a:solidFill>
                  <a:srgbClr val="0033CC"/>
                </a:solidFill>
                <a:effectLst/>
              </a:rPr>
              <a:t>Perioperative Surgical Home</a:t>
            </a:r>
            <a:br>
              <a:rPr lang="en-US" sz="4600" b="1" dirty="0" smtClean="0">
                <a:solidFill>
                  <a:srgbClr val="0033CC"/>
                </a:solidFill>
                <a:effectLst/>
              </a:rPr>
            </a:br>
            <a:r>
              <a:rPr lang="en-US" sz="4600" b="1" dirty="0" smtClean="0">
                <a:solidFill>
                  <a:srgbClr val="0033CC"/>
                </a:solidFill>
                <a:effectLst/>
              </a:rPr>
              <a:t>PSH™</a:t>
            </a:r>
          </a:p>
        </p:txBody>
      </p:sp>
      <p:sp>
        <p:nvSpPr>
          <p:cNvPr id="4099" name="Rectangle 3"/>
          <p:cNvSpPr>
            <a:spLocks noGrp="1"/>
          </p:cNvSpPr>
          <p:nvPr>
            <p:ph type="subTitle" idx="1"/>
          </p:nvPr>
        </p:nvSpPr>
        <p:spPr>
          <a:xfrm>
            <a:off x="1524000" y="2743200"/>
            <a:ext cx="6400800" cy="1905000"/>
          </a:xfrm>
        </p:spPr>
        <p:txBody>
          <a:bodyPr lIns="91440" rIns="91440">
            <a:normAutofit fontScale="70000" lnSpcReduction="20000"/>
          </a:bodyPr>
          <a:lstStyle/>
          <a:p>
            <a:pPr marR="0" algn="ctr">
              <a:defRPr/>
            </a:pPr>
            <a:r>
              <a:rPr lang="en-US" sz="5100" b="1" dirty="0" smtClean="0">
                <a:solidFill>
                  <a:srgbClr val="000000"/>
                </a:solidFill>
                <a:latin typeface="+mj-lt"/>
              </a:rPr>
              <a:t>Urology Pilot </a:t>
            </a:r>
          </a:p>
          <a:p>
            <a:pPr marR="0" algn="ctr">
              <a:defRPr/>
            </a:pPr>
            <a:endParaRPr lang="en-US" sz="3200" b="1" dirty="0" smtClean="0">
              <a:solidFill>
                <a:schemeClr val="tx1"/>
              </a:solidFill>
            </a:endParaRPr>
          </a:p>
          <a:p>
            <a:pPr marR="0" algn="ctr">
              <a:defRPr/>
            </a:pPr>
            <a:r>
              <a:rPr lang="en-US" sz="4600" b="1" dirty="0" smtClean="0">
                <a:solidFill>
                  <a:schemeClr val="tx1"/>
                </a:solidFill>
              </a:rPr>
              <a:t>Kick-off Retreat</a:t>
            </a:r>
          </a:p>
          <a:p>
            <a:pPr marR="0" algn="ctr">
              <a:defRPr/>
            </a:pPr>
            <a:r>
              <a:rPr lang="en-US" sz="4600" b="1" dirty="0" smtClean="0">
                <a:solidFill>
                  <a:schemeClr val="tx1"/>
                </a:solidFill>
              </a:rPr>
              <a:t>January 13</a:t>
            </a:r>
            <a:r>
              <a:rPr lang="en-US" sz="4600" b="1" baseline="30000" dirty="0" smtClean="0">
                <a:solidFill>
                  <a:schemeClr val="tx1"/>
                </a:solidFill>
              </a:rPr>
              <a:t>th</a:t>
            </a:r>
            <a:r>
              <a:rPr lang="en-US" sz="4600" b="1" dirty="0" smtClean="0">
                <a:solidFill>
                  <a:schemeClr val="tx1"/>
                </a:solidFill>
              </a:rPr>
              <a:t> 2015</a:t>
            </a:r>
          </a:p>
        </p:txBody>
      </p:sp>
      <p:pic>
        <p:nvPicPr>
          <p:cNvPr id="43012" name="Picture 10" descr="C:\Users\sanjaya dell  w-7\AppData\Local\Microsoft\Windows\Temporary Internet Files\Content.IE5\NYK3GQKM\MC900442150[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1752600"/>
            <a:ext cx="19812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3" name="AutoShape 7" descr="Image result for umass medical school logo"/>
          <p:cNvSpPr>
            <a:spLocks noChangeAspect="1" noChangeArrowheads="1"/>
          </p:cNvSpPr>
          <p:nvPr/>
        </p:nvSpPr>
        <p:spPr bwMode="auto">
          <a:xfrm>
            <a:off x="0" y="-136525"/>
            <a:ext cx="1371600" cy="904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3014" name="AutoShape 9" descr="Image result for umass medical school logo"/>
          <p:cNvSpPr>
            <a:spLocks noChangeAspect="1" noChangeArrowheads="1"/>
          </p:cNvSpPr>
          <p:nvPr/>
        </p:nvSpPr>
        <p:spPr bwMode="auto">
          <a:xfrm>
            <a:off x="152400" y="15875"/>
            <a:ext cx="1371600" cy="904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3016" name="AutoShape 15" descr="data:image/jpeg;base64,/9j/4AAQSkZJRgABAQAAAQABAAD/2wCEAAkGBxIQBhQPERQVExUWFh8YGBUYDRoaGBceHxccHiAdHyEkKCgsGiYxHCEeIz0hJSkvOjA6HyYzODMsQysyLisBCgoKDQwNGhAQGjcjHyU3LjcsLyw0NDc3NDc3KzQ3LjcuNys3LiwsNDQwLCwsNyw0LS8wLCwtNDA4MSs0LSssN//AABEIADQAsQMBIgACEQEDEQH/xAAcAAEAAgIDAQAAAAAAAAAAAAAABAcDBQEGCAL/xAA1EAACAQMDAQYFAgQHAAAAAAABAgMABBEFEiExBhMiQVFhBxQycYEjkRZCobEVJUNicsHh/8QAGAEBAAMBAAAAAAAAAAAAAAAAAAECBAP/xAAfEQEAAgICAgMAAAAAAAAAAAAAAQIDEQQSIUEUUWH/2gAMAwEAAhEDEQA/ALxpSlApSo95exQoGlkSME4BeQKCfTmmtiRSuAcjIrmgUpSgUpSgUpSgUpSgUpSgUpSgUpSgUpSgUpSgVE1TUY7awaeU7UQZJxn+nnUuuifGK97vswsQ6yyAfgAsf7CumKne8VRM6ht9L7dWFzdiGObxscKGjZdx9ASMZ9q6/wDELsZd6hrUckTp3QQLhnI2HPJAxzmqhtnK3KMOCGBB9MEV6T1vVFtdHkuX6Iucep8h+TWvLj+PeJx+/tWJ7R5au57QWemWcVtPONyIBjBZyAMZIGcfmp2gdoIL6Bnt2LKjbSTGV5xnz68V50vbt57t5pDudyWY+5q7/hRZd12PRj1kZn/c4H9AKjPxq4sfaZ8lbbl2XWNTitNNe5mO2NBkkKSeuBgDqcnpXxqerxW1vHJKSokkSNfASSzkBRj7muu/E1x/httG5CxSXsAlY8KFEgbk+QJAGfesevXsd32xsrWNg625a7mKnKqFUrGCRwCXO4D/AG1hXb2x7S20+vTWEb5mgAMi7CAM48+h6+VcSdp7UdpV03eTcMm/YEJAXBPiPQcDofb1FVlpmoCxuLfV2BY3ousKAd0rPIpt0+5VQvtmpNmBYdoLm+uQZJoLQNOyEZee5kA2An6QqrGoPkOTQW7Sqp0Myx9sDbxv3ANo7y/5rJchWYhYmbfwjBiThTg/tUaxtpX7P3NvHIy3kEka3JbVZDHdKo3t3blv0S6nnaF29KCze0OuQWGlNdXLFI1IBIQseSAOB15Nfc2sQJopvWcLAI+83nptIyD/AOV0CYwXul6VaQK4huXado5ZmkYJGjNgsxJI7wqOvpWjt9Ua47EiB/FBp0LfMAjAmmjZkgh9+Qjn7qOecBbOga1DfaUl1bktG+dpKFScMVPB9wa2NVDHaz/PQ6V/o21lE3dnUHtu9d87n3IMtgjGAQATzmtjbWN1Leadp1zO+UjnnneK6bxx7ysSGQbSfCy+Lz2nz5oLNpVOQ2zfwqbtJ7ksb/ubIfOSERr80E9f1OA58eePSttcPFcvqN1f3Usfy0rRxRrdtEIQijD7VI3sx8Xiz1wKCzaiR34bU3t9kgKIHLmMiM7iRgN5njkeXFV5pK3Go6jZW91LMnd6eJblUlMbSNIQEViuCvAZjjB+1Y01gd1PF+rKLq8a2t0+daIIlugU5kzlQShORyc0FmXdwsVq8r/Silj9gMmselXy3GmRXCghZY1kAYYIDKGAPvg1U8N7J/CupwK+EaeO0hC3jzqrybVfZI/iIyx69MHFW7aQCO1SNRgIoUD0AGBQZaUpQKrn4z6ZLLpsM6AssJbeB5BguG/G3H5qxq4ZQVweQfKumLJOO8WhExuHlpTzVmfFzXcwQWKH+USSc+3hX+5/auz6t8NLGebeqtAfMRkBf2IIH4r7k+HVpJqTXE7SzMfJnAXgYA4A4xW+3KxWtW0+tqdZU72d0Ce/vhFCvn4nP0oPUn/rzr0Rplktvp8cCfTGoUfgV9WNjFBbiOFFjQdFVQBUisvI5E5p/Fq10w3dqktu0UqLIjDDIyBlYehB4NRtO0W2trdo4IIokb6lSFVDcY5AHPHHNT6VmWRDpkGyNe6jxCQYh3S4jIGAU48PHHFcy6bAyyBoo2EoxLmJT3gxjD8eLjjmpVKDVQ9mrJLVoltbdUZdrILZArLnOCMcjPOKxv2UsDZrCbO2MaksqfKptBPUgY6+9bmlBHWxiEqOI0DIpVGEYyinGVU/yjgcD0FY/wDCrf5Zou5i2O29k7ldrNkHcRjBOQDk+lTKUGv1PQ7W62/MW8M236e8gV9v2yOKkQ2ESPuWNFOwR5EYB2Dov/EelSKUEVdNhECRiKMLG25FES7UPPKjHhPJ5HrUe77P2k18LiW2gklGMSNbozjHTkjPFbKlBhS1jW5aUIodgAzhAGYDoCepAyf3qJc6Fay2fcyW8Lx7i/dtbqV3EklsYxkkk5962NKCFFpFukQRYIlUMHCiFQAwGA2MdQPOptKUClKUClKUClKUClKUClKUClKUClKUClKUClKUClKUClKUClKUClKUH//Z"/>
          <p:cNvSpPr>
            <a:spLocks noChangeAspect="1" noChangeArrowheads="1"/>
          </p:cNvSpPr>
          <p:nvPr/>
        </p:nvSpPr>
        <p:spPr bwMode="auto">
          <a:xfrm>
            <a:off x="0"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3017" name="AutoShape 17" descr="data:image/jpeg;base64,/9j/4AAQSkZJRgABAQAAAQABAAD/2wCEAAkGBxIQBhQPERQVExUWFh8YGBUYDRoaGBceHxccHiAdHyEkKCgsGiYxHCEeIz0hJSkvOjA6HyYzODMsQysyLisBCgoKDQwNGhAQGjcjHyU3LjcsLyw0NDc3NDc3KzQ3LjcuNys3LiwsNDQwLCwsNyw0LS8wLCwtNDA4MSs0LSssN//AABEIADQAsQMBIgACEQEDEQH/xAAcAAEAAgIDAQAAAAAAAAAAAAAABAcDBQEGCAL/xAA1EAACAQMDAQYFAgQHAAAAAAABAgMABBEFEiExBhMiQVFhBxQycYEjkRZCobEVJUNicsHh/8QAGAEBAAMBAAAAAAAAAAAAAAAAAAECBAP/xAAfEQEAAgICAgMAAAAAAAAAAAAAAQIDEQQSIUEUUWH/2gAMAwEAAhEDEQA/ALxpSlApSo95exQoGlkSME4BeQKCfTmmtiRSuAcjIrmgUpSgUpSgUpSgUpSgUpSgUpSgUpSgUpSgUpSgVE1TUY7awaeU7UQZJxn+nnUuuifGK97vswsQ6yyAfgAsf7CumKne8VRM6ht9L7dWFzdiGObxscKGjZdx9ASMZ9q6/wDELsZd6hrUckTp3QQLhnI2HPJAxzmqhtnK3KMOCGBB9MEV6T1vVFtdHkuX6Iucep8h+TWvLj+PeJx+/tWJ7R5au57QWemWcVtPONyIBjBZyAMZIGcfmp2gdoIL6Bnt2LKjbSTGV5xnz68V50vbt57t5pDudyWY+5q7/hRZd12PRj1kZn/c4H9AKjPxq4sfaZ8lbbl2XWNTitNNe5mO2NBkkKSeuBgDqcnpXxqerxW1vHJKSokkSNfASSzkBRj7muu/E1x/httG5CxSXsAlY8KFEgbk+QJAGfesevXsd32xsrWNg625a7mKnKqFUrGCRwCXO4D/AG1hXb2x7S20+vTWEb5mgAMi7CAM48+h6+VcSdp7UdpV03eTcMm/YEJAXBPiPQcDofb1FVlpmoCxuLfV2BY3ousKAd0rPIpt0+5VQvtmpNmBYdoLm+uQZJoLQNOyEZee5kA2An6QqrGoPkOTQW7Sqp0Myx9sDbxv3ANo7y/5rJchWYhYmbfwjBiThTg/tUaxtpX7P3NvHIy3kEka3JbVZDHdKo3t3blv0S6nnaF29KCze0OuQWGlNdXLFI1IBIQseSAOB15Nfc2sQJopvWcLAI+83nptIyD/AOV0CYwXul6VaQK4huXado5ZmkYJGjNgsxJI7wqOvpWjt9Ua47EiB/FBp0LfMAjAmmjZkgh9+Qjn7qOecBbOga1DfaUl1bktG+dpKFScMVPB9wa2NVDHaz/PQ6V/o21lE3dnUHtu9d87n3IMtgjGAQATzmtjbWN1Leadp1zO+UjnnneK6bxx7ysSGQbSfCy+Lz2nz5oLNpVOQ2zfwqbtJ7ksb/ubIfOSERr80E9f1OA58eePSttcPFcvqN1f3Usfy0rRxRrdtEIQijD7VI3sx8Xiz1wKCzaiR34bU3t9kgKIHLmMiM7iRgN5njkeXFV5pK3Go6jZW91LMnd6eJblUlMbSNIQEViuCvAZjjB+1Y01gd1PF+rKLq8a2t0+daIIlugU5kzlQShORyc0FmXdwsVq8r/Silj9gMmselXy3GmRXCghZY1kAYYIDKGAPvg1U8N7J/CupwK+EaeO0hC3jzqrybVfZI/iIyx69MHFW7aQCO1SNRgIoUD0AGBQZaUpQKrn4z6ZLLpsM6AssJbeB5BguG/G3H5qxq4ZQVweQfKumLJOO8WhExuHlpTzVmfFzXcwQWKH+USSc+3hX+5/auz6t8NLGebeqtAfMRkBf2IIH4r7k+HVpJqTXE7SzMfJnAXgYA4A4xW+3KxWtW0+tqdZU72d0Ce/vhFCvn4nP0oPUn/rzr0Rplktvp8cCfTGoUfgV9WNjFBbiOFFjQdFVQBUisvI5E5p/Fq10w3dqktu0UqLIjDDIyBlYehB4NRtO0W2trdo4IIokb6lSFVDcY5AHPHHNT6VmWRDpkGyNe6jxCQYh3S4jIGAU48PHHFcy6bAyyBoo2EoxLmJT3gxjD8eLjjmpVKDVQ9mrJLVoltbdUZdrILZArLnOCMcjPOKxv2UsDZrCbO2MaksqfKptBPUgY6+9bmlBHWxiEqOI0DIpVGEYyinGVU/yjgcD0FY/wDCrf5Zou5i2O29k7ldrNkHcRjBOQDk+lTKUGv1PQ7W62/MW8M236e8gV9v2yOKkQ2ESPuWNFOwR5EYB2Dov/EelSKUEVdNhECRiKMLG25FES7UPPKjHhPJ5HrUe77P2k18LiW2gklGMSNbozjHTkjPFbKlBhS1jW5aUIodgAzhAGYDoCepAyf3qJc6Fay2fcyW8Lx7i/dtbqV3EklsYxkkk5962NKCFFpFukQRYIlUMHCiFQAwGA2MdQPOptKUClKUClKUClKUClKUClKUClKUClKUClKUClKUClKUClKUClKUClKUH//Z"/>
          <p:cNvSpPr>
            <a:spLocks noChangeAspect="1" noChangeArrowheads="1"/>
          </p:cNvSpPr>
          <p:nvPr/>
        </p:nvSpPr>
        <p:spPr bwMode="auto">
          <a:xfrm>
            <a:off x="152400" y="7938"/>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3018" name="AutoShape 19" descr="data:image/jpeg;base64,/9j/4AAQSkZJRgABAQAAAQABAAD/2wCEAAkGBxIQBhQPERQVExUWFh8YGBUYDRoaGBceHxccHiAdHyEkKCgsGiYxHCEeIz0hJSkvOjA6HyYzODMsQysyLisBCgoKDQwNGhAQGjcjHyU3LjcsLyw0NDc3NDc3KzQ3LjcuNys3LiwsNDQwLCwsNyw0LS8wLCwtNDA4MSs0LSssN//AABEIADQAsQMBIgACEQEDEQH/xAAcAAEAAgIDAQAAAAAAAAAAAAAABAcDBQEGCAL/xAA1EAACAQMDAQYFAgQHAAAAAAABAgMABBEFEiExBhMiQVFhBxQycYEjkRZCobEVJUNicsHh/8QAGAEBAAMBAAAAAAAAAAAAAAAAAAECBAP/xAAfEQEAAgICAgMAAAAAAAAAAAAAAQIDEQQSIUEUUWH/2gAMAwEAAhEDEQA/ALxpSlApSo95exQoGlkSME4BeQKCfTmmtiRSuAcjIrmgUpSgUpSgUpSgUpSgUpSgUpSgUpSgUpSgUpSgVE1TUY7awaeU7UQZJxn+nnUuuifGK97vswsQ6yyAfgAsf7CumKne8VRM6ht9L7dWFzdiGObxscKGjZdx9ASMZ9q6/wDELsZd6hrUckTp3QQLhnI2HPJAxzmqhtnK3KMOCGBB9MEV6T1vVFtdHkuX6Iucep8h+TWvLj+PeJx+/tWJ7R5au57QWemWcVtPONyIBjBZyAMZIGcfmp2gdoIL6Bnt2LKjbSTGV5xnz68V50vbt57t5pDudyWY+5q7/hRZd12PRj1kZn/c4H9AKjPxq4sfaZ8lbbl2XWNTitNNe5mO2NBkkKSeuBgDqcnpXxqerxW1vHJKSokkSNfASSzkBRj7muu/E1x/httG5CxSXsAlY8KFEgbk+QJAGfesevXsd32xsrWNg625a7mKnKqFUrGCRwCXO4D/AG1hXb2x7S20+vTWEb5mgAMi7CAM48+h6+VcSdp7UdpV03eTcMm/YEJAXBPiPQcDofb1FVlpmoCxuLfV2BY3ousKAd0rPIpt0+5VQvtmpNmBYdoLm+uQZJoLQNOyEZee5kA2An6QqrGoPkOTQW7Sqp0Myx9sDbxv3ANo7y/5rJchWYhYmbfwjBiThTg/tUaxtpX7P3NvHIy3kEka3JbVZDHdKo3t3blv0S6nnaF29KCze0OuQWGlNdXLFI1IBIQseSAOB15Nfc2sQJopvWcLAI+83nptIyD/AOV0CYwXul6VaQK4huXado5ZmkYJGjNgsxJI7wqOvpWjt9Ua47EiB/FBp0LfMAjAmmjZkgh9+Qjn7qOecBbOga1DfaUl1bktG+dpKFScMVPB9wa2NVDHaz/PQ6V/o21lE3dnUHtu9d87n3IMtgjGAQATzmtjbWN1Leadp1zO+UjnnneK6bxx7ysSGQbSfCy+Lz2nz5oLNpVOQ2zfwqbtJ7ksb/ubIfOSERr80E9f1OA58eePSttcPFcvqN1f3Usfy0rRxRrdtEIQijD7VI3sx8Xiz1wKCzaiR34bU3t9kgKIHLmMiM7iRgN5njkeXFV5pK3Go6jZW91LMnd6eJblUlMbSNIQEViuCvAZjjB+1Y01gd1PF+rKLq8a2t0+daIIlugU5kzlQShORyc0FmXdwsVq8r/Silj9gMmselXy3GmRXCghZY1kAYYIDKGAPvg1U8N7J/CupwK+EaeO0hC3jzqrybVfZI/iIyx69MHFW7aQCO1SNRgIoUD0AGBQZaUpQKrn4z6ZLLpsM6AssJbeB5BguG/G3H5qxq4ZQVweQfKumLJOO8WhExuHlpTzVmfFzXcwQWKH+USSc+3hX+5/auz6t8NLGebeqtAfMRkBf2IIH4r7k+HVpJqTXE7SzMfJnAXgYA4A4xW+3KxWtW0+tqdZU72d0Ce/vhFCvn4nP0oPUn/rzr0Rplktvp8cCfTGoUfgV9WNjFBbiOFFjQdFVQBUisvI5E5p/Fq10w3dqktu0UqLIjDDIyBlYehB4NRtO0W2trdo4IIokb6lSFVDcY5AHPHHNT6VmWRDpkGyNe6jxCQYh3S4jIGAU48PHHFcy6bAyyBoo2EoxLmJT3gxjD8eLjjmpVKDVQ9mrJLVoltbdUZdrILZArLnOCMcjPOKxv2UsDZrCbO2MaksqfKptBPUgY6+9bmlBHWxiEqOI0DIpVGEYyinGVU/yjgcD0FY/wDCrf5Zou5i2O29k7ldrNkHcRjBOQDk+lTKUGv1PQ7W62/MW8M236e8gV9v2yOKkQ2ESPuWNFOwR5EYB2Dov/EelSKUEVdNhECRiKMLG25FES7UPPKjHhPJ5HrUe77P2k18LiW2gklGMSNbozjHTkjPFbKlBhS1jW5aUIodgAzhAGYDoCepAyf3qJc6Fay2fcyW8Lx7i/dtbqV3EklsYxkkk5962NKCFFpFukQRYIlUMHCiFQAwGA2MdQPOptKUClKUClKUClKUClKUClKUClKUClKUClKUClKUClKUClKUClKUClKUH//Z"/>
          <p:cNvSpPr>
            <a:spLocks noChangeAspect="1" noChangeArrowheads="1"/>
          </p:cNvSpPr>
          <p:nvPr/>
        </p:nvSpPr>
        <p:spPr bwMode="auto">
          <a:xfrm>
            <a:off x="304800" y="160338"/>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3019" name="AutoShape 21" descr="data:image/jpeg;base64,/9j/4AAQSkZJRgABAQAAAQABAAD/2wCEAAkGBxIQBhQPERQVExUWFh8YGBUYDRoaGBceHxccHiAdHyEkKCgsGiYxHCEeIz0hJSkvOjA6HyYzODMsQysyLisBCgoKDQwNGhAQGjcjHyU3LjcsLyw0NDc3NDc3KzQ3LjcuNys3LiwsNDQwLCwsNyw0LS8wLCwtNDA4MSs0LSssN//AABEIADQAsQMBIgACEQEDEQH/xAAcAAEAAgIDAQAAAAAAAAAAAAAABAcDBQEGCAL/xAA1EAACAQMDAQYFAgQHAAAAAAABAgMABBEFEiExBhMiQVFhBxQycYEjkRZCobEVJUNicsHh/8QAGAEBAAMBAAAAAAAAAAAAAAAAAAECBAP/xAAfEQEAAgICAgMAAAAAAAAAAAAAAQIDEQQSIUEUUWH/2gAMAwEAAhEDEQA/ALxpSlApSo95exQoGlkSME4BeQKCfTmmtiRSuAcjIrmgUpSgUpSgUpSgUpSgUpSgUpSgUpSgUpSgUpSgVE1TUY7awaeU7UQZJxn+nnUuuifGK97vswsQ6yyAfgAsf7CumKne8VRM6ht9L7dWFzdiGObxscKGjZdx9ASMZ9q6/wDELsZd6hrUckTp3QQLhnI2HPJAxzmqhtnK3KMOCGBB9MEV6T1vVFtdHkuX6Iucep8h+TWvLj+PeJx+/tWJ7R5au57QWemWcVtPONyIBjBZyAMZIGcfmp2gdoIL6Bnt2LKjbSTGV5xnz68V50vbt57t5pDudyWY+5q7/hRZd12PRj1kZn/c4H9AKjPxq4sfaZ8lbbl2XWNTitNNe5mO2NBkkKSeuBgDqcnpXxqerxW1vHJKSokkSNfASSzkBRj7muu/E1x/httG5CxSXsAlY8KFEgbk+QJAGfesevXsd32xsrWNg625a7mKnKqFUrGCRwCXO4D/AG1hXb2x7S20+vTWEb5mgAMi7CAM48+h6+VcSdp7UdpV03eTcMm/YEJAXBPiPQcDofb1FVlpmoCxuLfV2BY3ousKAd0rPIpt0+5VQvtmpNmBYdoLm+uQZJoLQNOyEZee5kA2An6QqrGoPkOTQW7Sqp0Myx9sDbxv3ANo7y/5rJchWYhYmbfwjBiThTg/tUaxtpX7P3NvHIy3kEka3JbVZDHdKo3t3blv0S6nnaF29KCze0OuQWGlNdXLFI1IBIQseSAOB15Nfc2sQJopvWcLAI+83nptIyD/AOV0CYwXul6VaQK4huXado5ZmkYJGjNgsxJI7wqOvpWjt9Ua47EiB/FBp0LfMAjAmmjZkgh9+Qjn7qOecBbOga1DfaUl1bktG+dpKFScMVPB9wa2NVDHaz/PQ6V/o21lE3dnUHtu9d87n3IMtgjGAQATzmtjbWN1Leadp1zO+UjnnneK6bxx7ysSGQbSfCy+Lz2nz5oLNpVOQ2zfwqbtJ7ksb/ubIfOSERr80E9f1OA58eePSttcPFcvqN1f3Usfy0rRxRrdtEIQijD7VI3sx8Xiz1wKCzaiR34bU3t9kgKIHLmMiM7iRgN5njkeXFV5pK3Go6jZW91LMnd6eJblUlMbSNIQEViuCvAZjjB+1Y01gd1PF+rKLq8a2t0+daIIlugU5kzlQShORyc0FmXdwsVq8r/Silj9gMmselXy3GmRXCghZY1kAYYIDKGAPvg1U8N7J/CupwK+EaeO0hC3jzqrybVfZI/iIyx69MHFW7aQCO1SNRgIoUD0AGBQZaUpQKrn4z6ZLLpsM6AssJbeB5BguG/G3H5qxq4ZQVweQfKumLJOO8WhExuHlpTzVmfFzXcwQWKH+USSc+3hX+5/auz6t8NLGebeqtAfMRkBf2IIH4r7k+HVpJqTXE7SzMfJnAXgYA4A4xW+3KxWtW0+tqdZU72d0Ce/vhFCvn4nP0oPUn/rzr0Rplktvp8cCfTGoUfgV9WNjFBbiOFFjQdFVQBUisvI5E5p/Fq10w3dqktu0UqLIjDDIyBlYehB4NRtO0W2trdo4IIokb6lSFVDcY5AHPHHNT6VmWRDpkGyNe6jxCQYh3S4jIGAU48PHHFcy6bAyyBoo2EoxLmJT3gxjD8eLjjmpVKDVQ9mrJLVoltbdUZdrILZArLnOCMcjPOKxv2UsDZrCbO2MaksqfKptBPUgY6+9bmlBHWxiEqOI0DIpVGEYyinGVU/yjgcD0FY/wDCrf5Zou5i2O29k7ldrNkHcRjBOQDk+lTKUGv1PQ7W62/MW8M236e8gV9v2yOKkQ2ESPuWNFOwR5EYB2Dov/EelSKUEVdNhECRiKMLG25FES7UPPKjHhPJ5HrUe77P2k18LiW2gklGMSNbozjHTkjPFbKlBhS1jW5aUIodgAzhAGYDoCepAyf3qJc6Fay2fcyW8Lx7i/dtbqV3EklsYxkkk5962NKCFFpFukQRYIlUMHCiFQAwGA2MdQPOptKUClKUClKUClKUClKUClKUClKUClKUClKUClKUClKUClKUClKUClKUH//Z"/>
          <p:cNvSpPr>
            <a:spLocks noChangeAspect="1" noChangeArrowheads="1"/>
          </p:cNvSpPr>
          <p:nvPr/>
        </p:nvSpPr>
        <p:spPr bwMode="auto">
          <a:xfrm>
            <a:off x="457200" y="312738"/>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3020" name="AutoShape 23" descr="data:image/jpeg;base64,/9j/4AAQSkZJRgABAQAAAQABAAD/2wCEAAkGBxIQBhQPERQVExUWFh8YGBUYDRoaGBceHxccHiAdHyEkKCgsGiYxHCEeIz0hJSkvOjA6HyYzODMsQysyLisBCgoKDQwNGhAQGjcjHyU3LjcsLyw0NDc3NDc3KzQ3LjcuNys3LiwsNDQwLCwsNyw0LS8wLCwtNDA4MSs0LSssN//AABEIADQAsQMBIgACEQEDEQH/xAAcAAEAAgIDAQAAAAAAAAAAAAAABAcDBQEGCAL/xAA1EAACAQMDAQYFAgQHAAAAAAABAgMABBEFEiExBhMiQVFhBxQycYEjkRZCobEVJUNicsHh/8QAGAEBAAMBAAAAAAAAAAAAAAAAAAECBAP/xAAfEQEAAgICAgMAAAAAAAAAAAAAAQIDEQQSIUEUUWH/2gAMAwEAAhEDEQA/ALxpSlApSo95exQoGlkSME4BeQKCfTmmtiRSuAcjIrmgUpSgUpSgUpSgUpSgUpSgUpSgUpSgUpSgUpSgVE1TUY7awaeU7UQZJxn+nnUuuifGK97vswsQ6yyAfgAsf7CumKne8VRM6ht9L7dWFzdiGObxscKGjZdx9ASMZ9q6/wDELsZd6hrUckTp3QQLhnI2HPJAxzmqhtnK3KMOCGBB9MEV6T1vVFtdHkuX6Iucep8h+TWvLj+PeJx+/tWJ7R5au57QWemWcVtPONyIBjBZyAMZIGcfmp2gdoIL6Bnt2LKjbSTGV5xnz68V50vbt57t5pDudyWY+5q7/hRZd12PRj1kZn/c4H9AKjPxq4sfaZ8lbbl2XWNTitNNe5mO2NBkkKSeuBgDqcnpXxqerxW1vHJKSokkSNfASSzkBRj7muu/E1x/httG5CxSXsAlY8KFEgbk+QJAGfesevXsd32xsrWNg625a7mKnKqFUrGCRwCXO4D/AG1hXb2x7S20+vTWEb5mgAMi7CAM48+h6+VcSdp7UdpV03eTcMm/YEJAXBPiPQcDofb1FVlpmoCxuLfV2BY3ousKAd0rPIpt0+5VQvtmpNmBYdoLm+uQZJoLQNOyEZee5kA2An6QqrGoPkOTQW7Sqp0Myx9sDbxv3ANo7y/5rJchWYhYmbfwjBiThTg/tUaxtpX7P3NvHIy3kEka3JbVZDHdKo3t3blv0S6nnaF29KCze0OuQWGlNdXLFI1IBIQseSAOB15Nfc2sQJopvWcLAI+83nptIyD/AOV0CYwXul6VaQK4huXado5ZmkYJGjNgsxJI7wqOvpWjt9Ua47EiB/FBp0LfMAjAmmjZkgh9+Qjn7qOecBbOga1DfaUl1bktG+dpKFScMVPB9wa2NVDHaz/PQ6V/o21lE3dnUHtu9d87n3IMtgjGAQATzmtjbWN1Leadp1zO+UjnnneK6bxx7ysSGQbSfCy+Lz2nz5oLNpVOQ2zfwqbtJ7ksb/ubIfOSERr80E9f1OA58eePSttcPFcvqN1f3Usfy0rRxRrdtEIQijD7VI3sx8Xiz1wKCzaiR34bU3t9kgKIHLmMiM7iRgN5njkeXFV5pK3Go6jZW91LMnd6eJblUlMbSNIQEViuCvAZjjB+1Y01gd1PF+rKLq8a2t0+daIIlugU5kzlQShORyc0FmXdwsVq8r/Silj9gMmselXy3GmRXCghZY1kAYYIDKGAPvg1U8N7J/CupwK+EaeO0hC3jzqrybVfZI/iIyx69MHFW7aQCO1SNRgIoUD0AGBQZaUpQKrn4z6ZLLpsM6AssJbeB5BguG/G3H5qxq4ZQVweQfKumLJOO8WhExuHlpTzVmfFzXcwQWKH+USSc+3hX+5/auz6t8NLGebeqtAfMRkBf2IIH4r7k+HVpJqTXE7SzMfJnAXgYA4A4xW+3KxWtW0+tqdZU72d0Ce/vhFCvn4nP0oPUn/rzr0Rplktvp8cCfTGoUfgV9WNjFBbiOFFjQdFVQBUisvI5E5p/Fq10w3dqktu0UqLIjDDIyBlYehB4NRtO0W2trdo4IIokb6lSFVDcY5AHPHHNT6VmWRDpkGyNe6jxCQYh3S4jIGAU48PHHFcy6bAyyBoo2EoxLmJT3gxjD8eLjjmpVKDVQ9mrJLVoltbdUZdrILZArLnOCMcjPOKxv2UsDZrCbO2MaksqfKptBPUgY6+9bmlBHWxiEqOI0DIpVGEYyinGVU/yjgcD0FY/wDCrf5Zou5i2O29k7ldrNkHcRjBOQDk+lTKUGv1PQ7W62/MW8M236e8gV9v2yOKkQ2ESPuWNFOwR5EYB2Dov/EelSKUEVdNhECRiKMLG25FES7UPPKjHhPJ5HrUe77P2k18LiW2gklGMSNbozjHTkjPFbKlBhS1jW5aUIodgAzhAGYDoCepAyf3qJc6Fay2fcyW8Lx7i/dtbqV3EklsYxkkk5962NKCFFpFukQRYIlUMHCiFQAwGA2MdQPOptKUClKUClKUClKUClKUClKUClKUClKUClKUClKUClKUClKUClKUClKUH//Z"/>
          <p:cNvSpPr>
            <a:spLocks noChangeAspect="1" noChangeArrowheads="1"/>
          </p:cNvSpPr>
          <p:nvPr/>
        </p:nvSpPr>
        <p:spPr bwMode="auto">
          <a:xfrm>
            <a:off x="609600" y="465138"/>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Tree>
    <p:extLst>
      <p:ext uri="{BB962C8B-B14F-4D97-AF65-F5344CB8AC3E}">
        <p14:creationId xmlns="" xmlns:p14="http://schemas.microsoft.com/office/powerpoint/2010/main" val="480218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lIns="91440" rIns="91440" bIns="45720" anchor="ctr">
            <a:normAutofit fontScale="90000"/>
          </a:bodyPr>
          <a:lstStyle/>
          <a:p>
            <a:pPr algn="ctr"/>
            <a:r>
              <a:rPr lang="en-US" altLang="en-US" dirty="0" smtClean="0"/>
              <a:t>Institute of Medicine</a:t>
            </a:r>
            <a:br>
              <a:rPr lang="en-US" altLang="en-US" dirty="0" smtClean="0"/>
            </a:br>
            <a:r>
              <a:rPr lang="en-US" altLang="en-US" dirty="0" smtClean="0"/>
              <a:t>Three Landmark Reports</a:t>
            </a:r>
          </a:p>
        </p:txBody>
      </p:sp>
      <p:sp>
        <p:nvSpPr>
          <p:cNvPr id="57347" name="Content Placeholder 2"/>
          <p:cNvSpPr>
            <a:spLocks noGrp="1"/>
          </p:cNvSpPr>
          <p:nvPr>
            <p:ph idx="4294967295"/>
          </p:nvPr>
        </p:nvSpPr>
        <p:spPr/>
        <p:txBody>
          <a:bodyPr/>
          <a:lstStyle/>
          <a:p>
            <a:pPr marL="0" indent="0" algn="ctr">
              <a:buFont typeface="Wingdings 2" pitchFamily="18" charset="2"/>
              <a:buNone/>
            </a:pPr>
            <a:endParaRPr lang="en-US" altLang="en-US" dirty="0" smtClean="0"/>
          </a:p>
          <a:p>
            <a:pPr marL="0" indent="0" algn="ctr">
              <a:buFont typeface="Wingdings 2" pitchFamily="18" charset="2"/>
              <a:buNone/>
            </a:pPr>
            <a:r>
              <a:rPr lang="en-US" altLang="en-US" dirty="0" smtClean="0"/>
              <a:t>The First</a:t>
            </a:r>
            <a:endParaRPr lang="en-US" altLang="en-US" b="1" dirty="0" smtClean="0">
              <a:solidFill>
                <a:schemeClr val="bg1"/>
              </a:solidFill>
            </a:endParaRPr>
          </a:p>
          <a:p>
            <a:pPr marL="0" indent="0" algn="ctr">
              <a:buFont typeface="Wingdings 2" pitchFamily="18" charset="2"/>
              <a:buNone/>
            </a:pPr>
            <a:r>
              <a:rPr lang="en-US" altLang="en-US" b="1" dirty="0" smtClean="0">
                <a:solidFill>
                  <a:srgbClr val="FF0000"/>
                </a:solidFill>
              </a:rPr>
              <a:t>1999</a:t>
            </a:r>
          </a:p>
          <a:p>
            <a:pPr marL="0" indent="0" algn="ctr">
              <a:buFont typeface="Wingdings 2" pitchFamily="18" charset="2"/>
              <a:buNone/>
            </a:pPr>
            <a:r>
              <a:rPr lang="en-US" altLang="en-US" b="1" dirty="0" smtClean="0">
                <a:solidFill>
                  <a:srgbClr val="FF0000"/>
                </a:solidFill>
              </a:rPr>
              <a:t> To Err is Human</a:t>
            </a:r>
          </a:p>
          <a:p>
            <a:pPr marL="0" indent="0" algn="ctr">
              <a:buFont typeface="Wingdings 2" pitchFamily="18" charset="2"/>
              <a:buNone/>
            </a:pPr>
            <a:r>
              <a:rPr lang="en-US" altLang="en-US" dirty="0" smtClean="0"/>
              <a:t>98,000 patients die each year as a result of preventable medical error</a:t>
            </a:r>
            <a:endParaRPr lang="en-US" altLang="en-US" b="1" dirty="0" smtClean="0">
              <a:solidFill>
                <a:schemeClr val="bg1"/>
              </a:solidFill>
            </a:endParaRPr>
          </a:p>
          <a:p>
            <a:pPr marL="0" indent="0" algn="ctr">
              <a:buFont typeface="Wingdings 2" pitchFamily="18" charset="2"/>
              <a:buNone/>
            </a:pPr>
            <a:endParaRPr lang="en-US" altLang="en-US" b="1" dirty="0" smtClean="0">
              <a:solidFill>
                <a:schemeClr val="bg1"/>
              </a:solidFill>
            </a:endParaRPr>
          </a:p>
        </p:txBody>
      </p:sp>
    </p:spTree>
    <p:extLst>
      <p:ext uri="{BB962C8B-B14F-4D97-AF65-F5344CB8AC3E}">
        <p14:creationId xmlns="" xmlns:p14="http://schemas.microsoft.com/office/powerpoint/2010/main" val="3925975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lIns="91440" rIns="91440" bIns="45720" anchor="ctr">
            <a:normAutofit fontScale="90000"/>
          </a:bodyPr>
          <a:lstStyle/>
          <a:p>
            <a:pPr algn="ctr"/>
            <a:r>
              <a:rPr lang="en-US" altLang="en-US" dirty="0" smtClean="0">
                <a:solidFill>
                  <a:schemeClr val="bg1"/>
                </a:solidFill>
              </a:rPr>
              <a:t>Institute of Medicine</a:t>
            </a:r>
            <a:br>
              <a:rPr lang="en-US" altLang="en-US" dirty="0" smtClean="0">
                <a:solidFill>
                  <a:schemeClr val="bg1"/>
                </a:solidFill>
              </a:rPr>
            </a:br>
            <a:r>
              <a:rPr lang="en-US" altLang="en-US" dirty="0" smtClean="0"/>
              <a:t>Three Landmark Reports</a:t>
            </a:r>
          </a:p>
        </p:txBody>
      </p:sp>
      <p:sp>
        <p:nvSpPr>
          <p:cNvPr id="58371" name="Content Placeholder 2"/>
          <p:cNvSpPr>
            <a:spLocks noGrp="1"/>
          </p:cNvSpPr>
          <p:nvPr>
            <p:ph idx="4294967295"/>
          </p:nvPr>
        </p:nvSpPr>
        <p:spPr/>
        <p:txBody>
          <a:bodyPr/>
          <a:lstStyle/>
          <a:p>
            <a:pPr marL="0" indent="0" algn="ctr">
              <a:buFont typeface="Wingdings 2" pitchFamily="18" charset="2"/>
              <a:buNone/>
            </a:pPr>
            <a:endParaRPr lang="en-US" altLang="en-US" dirty="0" smtClean="0"/>
          </a:p>
          <a:p>
            <a:pPr marL="0" indent="0" algn="ctr">
              <a:buFont typeface="Wingdings 2" pitchFamily="18" charset="2"/>
              <a:buNone/>
            </a:pPr>
            <a:r>
              <a:rPr lang="en-US" altLang="en-US" dirty="0" smtClean="0"/>
              <a:t>The Second</a:t>
            </a:r>
            <a:endParaRPr lang="en-US" altLang="en-US" b="1" dirty="0" smtClean="0">
              <a:solidFill>
                <a:schemeClr val="bg1"/>
              </a:solidFill>
            </a:endParaRPr>
          </a:p>
          <a:p>
            <a:pPr marL="0" indent="0" algn="ctr">
              <a:buFont typeface="Wingdings 2" pitchFamily="18" charset="2"/>
              <a:buNone/>
            </a:pPr>
            <a:r>
              <a:rPr lang="en-US" altLang="en-US" b="1" dirty="0" smtClean="0">
                <a:solidFill>
                  <a:srgbClr val="FF0000"/>
                </a:solidFill>
              </a:rPr>
              <a:t>2001</a:t>
            </a:r>
          </a:p>
          <a:p>
            <a:pPr marL="0" indent="0" algn="ctr">
              <a:buFont typeface="Wingdings 2" pitchFamily="18" charset="2"/>
              <a:buNone/>
            </a:pPr>
            <a:r>
              <a:rPr lang="en-US" altLang="en-US" b="1" i="1" dirty="0" smtClean="0"/>
              <a:t>Crossing the Quality Chasm</a:t>
            </a:r>
            <a:r>
              <a:rPr lang="en-US" altLang="en-US" dirty="0" smtClean="0"/>
              <a:t>: </a:t>
            </a:r>
            <a:r>
              <a:rPr lang="en-US" altLang="en-US" b="1" dirty="0" smtClean="0"/>
              <a:t>A New Health</a:t>
            </a:r>
            <a:r>
              <a:rPr lang="en-US" altLang="en-US" dirty="0" smtClean="0"/>
              <a:t> </a:t>
            </a:r>
            <a:r>
              <a:rPr lang="en-US" altLang="en-US" b="1" dirty="0" smtClean="0"/>
              <a:t>System for the 21</a:t>
            </a:r>
            <a:r>
              <a:rPr lang="en-US" altLang="en-US" b="1" baseline="30000" dirty="0" smtClean="0"/>
              <a:t>st</a:t>
            </a:r>
            <a:r>
              <a:rPr lang="en-US" altLang="en-US" b="1" dirty="0" smtClean="0"/>
              <a:t> Century</a:t>
            </a:r>
          </a:p>
          <a:p>
            <a:pPr marL="0" indent="0" algn="ctr">
              <a:buFont typeface="Wingdings 2" pitchFamily="18" charset="2"/>
              <a:buNone/>
            </a:pPr>
            <a:r>
              <a:rPr lang="en-US" altLang="en-US" b="1" dirty="0" smtClean="0">
                <a:solidFill>
                  <a:srgbClr val="FF0000"/>
                </a:solidFill>
              </a:rPr>
              <a:t>Call for Action</a:t>
            </a:r>
            <a:endParaRPr lang="en-US" altLang="en-US" b="1" baseline="30000" dirty="0" smtClean="0">
              <a:solidFill>
                <a:srgbClr val="FF0000"/>
              </a:solidFill>
            </a:endParaRPr>
          </a:p>
          <a:p>
            <a:pPr marL="0" indent="0" algn="ctr">
              <a:buFont typeface="Wingdings 2" pitchFamily="18" charset="2"/>
              <a:buNone/>
            </a:pPr>
            <a:r>
              <a:rPr lang="en-US" altLang="en-US" dirty="0" smtClean="0"/>
              <a:t>Closing the Quality Gap- Volume to Value</a:t>
            </a:r>
            <a:endParaRPr lang="en-US" altLang="en-US" b="1" dirty="0" smtClean="0">
              <a:solidFill>
                <a:schemeClr val="bg1"/>
              </a:solidFill>
            </a:endParaRPr>
          </a:p>
        </p:txBody>
      </p:sp>
    </p:spTree>
    <p:extLst>
      <p:ext uri="{BB962C8B-B14F-4D97-AF65-F5344CB8AC3E}">
        <p14:creationId xmlns="" xmlns:p14="http://schemas.microsoft.com/office/powerpoint/2010/main" val="2178103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p:txBody>
          <a:bodyPr lIns="91440" rIns="91440" bIns="45720" anchor="ctr">
            <a:normAutofit fontScale="90000"/>
          </a:bodyPr>
          <a:lstStyle/>
          <a:p>
            <a:pPr algn="ctr"/>
            <a:r>
              <a:rPr lang="en-US" altLang="en-US" dirty="0" smtClean="0">
                <a:solidFill>
                  <a:schemeClr val="bg1"/>
                </a:solidFill>
              </a:rPr>
              <a:t>Institute of Medicine</a:t>
            </a:r>
            <a:br>
              <a:rPr lang="en-US" altLang="en-US" dirty="0" smtClean="0">
                <a:solidFill>
                  <a:schemeClr val="bg1"/>
                </a:solidFill>
              </a:rPr>
            </a:br>
            <a:r>
              <a:rPr lang="en-US" altLang="en-US" dirty="0" smtClean="0"/>
              <a:t>Three Landmark Reports</a:t>
            </a:r>
          </a:p>
        </p:txBody>
      </p:sp>
      <p:sp>
        <p:nvSpPr>
          <p:cNvPr id="59395" name="Content Placeholder 2"/>
          <p:cNvSpPr>
            <a:spLocks noGrp="1"/>
          </p:cNvSpPr>
          <p:nvPr>
            <p:ph idx="4294967295"/>
          </p:nvPr>
        </p:nvSpPr>
        <p:spPr/>
        <p:txBody>
          <a:bodyPr/>
          <a:lstStyle/>
          <a:p>
            <a:pPr marL="0" indent="0" algn="ctr">
              <a:buFont typeface="Wingdings 2" pitchFamily="18" charset="2"/>
              <a:buNone/>
            </a:pPr>
            <a:endParaRPr lang="en-US" altLang="en-US" dirty="0" smtClean="0"/>
          </a:p>
          <a:p>
            <a:pPr marL="0" indent="0" algn="ctr">
              <a:buFont typeface="Wingdings 2" pitchFamily="18" charset="2"/>
              <a:buNone/>
            </a:pPr>
            <a:r>
              <a:rPr lang="en-US" altLang="en-US" b="1" dirty="0" smtClean="0"/>
              <a:t>The Third</a:t>
            </a:r>
            <a:endParaRPr lang="en-US" altLang="en-US" b="1" dirty="0" smtClean="0">
              <a:solidFill>
                <a:schemeClr val="bg1"/>
              </a:solidFill>
            </a:endParaRPr>
          </a:p>
          <a:p>
            <a:pPr marL="0" indent="0" algn="ctr">
              <a:buFont typeface="Wingdings 2" pitchFamily="18" charset="2"/>
              <a:buNone/>
            </a:pPr>
            <a:r>
              <a:rPr lang="en-US" altLang="en-US" b="1" dirty="0" smtClean="0">
                <a:solidFill>
                  <a:srgbClr val="FF0000"/>
                </a:solidFill>
              </a:rPr>
              <a:t>2012</a:t>
            </a:r>
          </a:p>
          <a:p>
            <a:pPr marL="0" indent="0" algn="ctr">
              <a:buFont typeface="Wingdings 2" pitchFamily="18" charset="2"/>
              <a:buNone/>
            </a:pPr>
            <a:r>
              <a:rPr lang="en-US" altLang="en-US" b="1" dirty="0" smtClean="0"/>
              <a:t>The</a:t>
            </a:r>
            <a:r>
              <a:rPr lang="en-US" altLang="en-US" dirty="0" smtClean="0"/>
              <a:t> </a:t>
            </a:r>
            <a:r>
              <a:rPr lang="en-US" altLang="en-US" b="1" dirty="0" smtClean="0"/>
              <a:t>Health Care Imperative: Lowering Cost and Improving Outcomes</a:t>
            </a:r>
            <a:endParaRPr lang="en-US" altLang="en-US" b="1" dirty="0" smtClean="0">
              <a:solidFill>
                <a:schemeClr val="bg1"/>
              </a:solidFill>
            </a:endParaRPr>
          </a:p>
        </p:txBody>
      </p:sp>
    </p:spTree>
    <p:extLst>
      <p:ext uri="{BB962C8B-B14F-4D97-AF65-F5344CB8AC3E}">
        <p14:creationId xmlns="" xmlns:p14="http://schemas.microsoft.com/office/powerpoint/2010/main" val="1512288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IOM Report:  </a:t>
            </a:r>
            <a:r>
              <a:rPr lang="en-US" sz="4400" b="1" dirty="0" smtClean="0"/>
              <a:t>WASTE</a:t>
            </a:r>
            <a:r>
              <a:rPr lang="en-US" sz="4400" b="1" dirty="0">
                <a:solidFill>
                  <a:schemeClr val="tx1"/>
                </a:solidFill>
              </a:rPr>
              <a:t/>
            </a:r>
            <a:br>
              <a:rPr lang="en-US" sz="4400" b="1" dirty="0">
                <a:solidFill>
                  <a:schemeClr val="tx1"/>
                </a:solidFill>
              </a:rPr>
            </a:br>
            <a:r>
              <a:rPr lang="en-US" sz="4400" b="1" dirty="0" smtClean="0">
                <a:solidFill>
                  <a:schemeClr val="tx1"/>
                </a:solidFill>
              </a:rPr>
              <a:t>Eliminate Waste=Control Cost</a:t>
            </a:r>
            <a:endParaRPr lang="en-US" sz="4400" b="1" dirty="0">
              <a:solidFill>
                <a:schemeClr val="tx1"/>
              </a:solidFill>
            </a:endParaRPr>
          </a:p>
        </p:txBody>
      </p:sp>
      <p:graphicFrame>
        <p:nvGraphicFramePr>
          <p:cNvPr id="1026" name="Content Placeholder 4"/>
          <p:cNvGraphicFramePr>
            <a:graphicFrameLocks noGrp="1"/>
          </p:cNvGraphicFramePr>
          <p:nvPr>
            <p:ph idx="1"/>
            <p:extLst>
              <p:ext uri="{D42A27DB-BD31-4B8C-83A1-F6EECF244321}">
                <p14:modId xmlns="" xmlns:p14="http://schemas.microsoft.com/office/powerpoint/2010/main" val="3006329694"/>
              </p:ext>
            </p:extLst>
          </p:nvPr>
        </p:nvGraphicFramePr>
        <p:xfrm>
          <a:off x="457200" y="1676400"/>
          <a:ext cx="8331200" cy="4491038"/>
        </p:xfrm>
        <a:graphic>
          <a:graphicData uri="http://schemas.openxmlformats.org/presentationml/2006/ole">
            <p:oleObj spid="_x0000_s1035" r:id="rId3" imgW="8327858" imgH="4493141" progId="Excel.Sheet.8">
              <p:embed/>
            </p:oleObj>
          </a:graphicData>
        </a:graphic>
      </p:graphicFrame>
      <p:sp>
        <p:nvSpPr>
          <p:cNvPr id="4" name="Oval 3"/>
          <p:cNvSpPr/>
          <p:nvPr/>
        </p:nvSpPr>
        <p:spPr>
          <a:xfrm>
            <a:off x="2667000" y="358140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 xmlns:p14="http://schemas.microsoft.com/office/powerpoint/2010/main" val="937643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533400" y="381000"/>
            <a:ext cx="8229600" cy="1143000"/>
          </a:xfrm>
        </p:spPr>
        <p:txBody>
          <a:bodyPr lIns="91440" rIns="91440" bIns="45720" anchor="ctr"/>
          <a:lstStyle/>
          <a:p>
            <a:pPr algn="ctr"/>
            <a:r>
              <a:rPr lang="en-US" altLang="en-US" b="1" dirty="0" smtClean="0"/>
              <a:t>Waste Identified in IOM Report</a:t>
            </a:r>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007460766"/>
              </p:ext>
            </p:extLst>
          </p:nvPr>
        </p:nvGraphicFramePr>
        <p:xfrm>
          <a:off x="381000" y="1600200"/>
          <a:ext cx="8229600" cy="438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27548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p:txBody>
          <a:bodyPr lIns="91440" rIns="91440" bIns="45720" anchor="ctr"/>
          <a:lstStyle/>
          <a:p>
            <a:pPr algn="ctr"/>
            <a:r>
              <a:rPr lang="en-US" altLang="en-US" b="1" dirty="0" smtClean="0"/>
              <a:t>Waste Identified in IOM Report</a:t>
            </a:r>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850781374"/>
              </p:ext>
            </p:extLst>
          </p:nvPr>
        </p:nvGraphicFramePr>
        <p:xfrm>
          <a:off x="381000" y="1447800"/>
          <a:ext cx="8229600" cy="438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84357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533400"/>
            <a:ext cx="8229600" cy="1143000"/>
          </a:xfrm>
        </p:spPr>
        <p:txBody>
          <a:bodyPr/>
          <a:lstStyle/>
          <a:p>
            <a:pPr algn="ctr"/>
            <a:r>
              <a:rPr lang="en-US" altLang="en-US" b="1" dirty="0" smtClean="0"/>
              <a:t>IOM Report 2012</a:t>
            </a:r>
          </a:p>
        </p:txBody>
      </p:sp>
      <p:graphicFrame>
        <p:nvGraphicFramePr>
          <p:cNvPr id="6" name="Content Placeholder 5"/>
          <p:cNvGraphicFramePr>
            <a:graphicFrameLocks noGrp="1"/>
          </p:cNvGraphicFramePr>
          <p:nvPr>
            <p:ph idx="1"/>
          </p:nvPr>
        </p:nvGraphicFramePr>
        <p:xfrm>
          <a:off x="457200" y="1676400"/>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45123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381000"/>
            <a:ext cx="8229600" cy="1143000"/>
          </a:xfrm>
        </p:spPr>
        <p:txBody>
          <a:bodyPr/>
          <a:lstStyle/>
          <a:p>
            <a:pPr algn="ctr"/>
            <a:r>
              <a:rPr lang="en-US" altLang="en-US" b="1" dirty="0" smtClean="0"/>
              <a:t>Complex Process</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275151595"/>
              </p:ext>
            </p:extLst>
          </p:nvPr>
        </p:nvGraphicFramePr>
        <p:xfrm>
          <a:off x="457200" y="1620924"/>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967617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304800"/>
            <a:ext cx="8229600" cy="1143000"/>
          </a:xfrm>
        </p:spPr>
        <p:txBody>
          <a:bodyPr/>
          <a:lstStyle/>
          <a:p>
            <a:pPr algn="ctr"/>
            <a:r>
              <a:rPr lang="en-US" altLang="en-US" b="1" dirty="0" smtClean="0"/>
              <a:t>Variation</a:t>
            </a:r>
          </a:p>
        </p:txBody>
      </p:sp>
      <p:sp>
        <p:nvSpPr>
          <p:cNvPr id="64515" name="Content Placeholder 2"/>
          <p:cNvSpPr>
            <a:spLocks noGrp="1"/>
          </p:cNvSpPr>
          <p:nvPr>
            <p:ph idx="1"/>
          </p:nvPr>
        </p:nvSpPr>
        <p:spPr>
          <a:xfrm>
            <a:off x="457200" y="1905000"/>
            <a:ext cx="8229600" cy="4389438"/>
          </a:xfrm>
          <a:noFill/>
        </p:spPr>
        <p:txBody>
          <a:bodyPr/>
          <a:lstStyle/>
          <a:p>
            <a:pPr marL="0" indent="0" algn="ctr">
              <a:buFont typeface="Wingdings 2" pitchFamily="18" charset="2"/>
              <a:buNone/>
            </a:pPr>
            <a:endParaRPr lang="en-US" altLang="en-US" smtClean="0"/>
          </a:p>
          <a:p>
            <a:pPr marL="0" indent="0" algn="ctr">
              <a:buFont typeface="Wingdings 2" pitchFamily="18" charset="2"/>
              <a:buNone/>
            </a:pPr>
            <a:endParaRPr lang="en-US" altLang="en-US" smtClean="0"/>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206363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ctr"/>
            <a:r>
              <a:rPr lang="en-US" altLang="en-US" b="1" dirty="0" err="1" smtClean="0"/>
              <a:t>Atul</a:t>
            </a:r>
            <a:r>
              <a:rPr lang="en-US" altLang="en-US" b="1" dirty="0" smtClean="0"/>
              <a:t> </a:t>
            </a:r>
            <a:r>
              <a:rPr lang="en-US" altLang="en-US" b="1" dirty="0" err="1" smtClean="0"/>
              <a:t>Gawande</a:t>
            </a:r>
            <a:endParaRPr lang="en-US" altLang="en-US" b="1" dirty="0" smtClean="0"/>
          </a:p>
        </p:txBody>
      </p:sp>
      <p:sp>
        <p:nvSpPr>
          <p:cNvPr id="3" name="Content Placeholder 2"/>
          <p:cNvSpPr>
            <a:spLocks noGrp="1"/>
          </p:cNvSpPr>
          <p:nvPr>
            <p:ph idx="1"/>
          </p:nvPr>
        </p:nvSpPr>
        <p:spPr>
          <a:xfrm>
            <a:off x="457200" y="1371600"/>
            <a:ext cx="8229600" cy="4267199"/>
          </a:xfrm>
          <a:noFill/>
        </p:spPr>
        <p:txBody>
          <a:bodyPr/>
          <a:lstStyle/>
          <a:p>
            <a:pPr algn="ctr">
              <a:defRPr/>
            </a:pPr>
            <a:endParaRPr lang="en-US" dirty="0" smtClean="0"/>
          </a:p>
          <a:p>
            <a:pPr marL="0" indent="0" algn="ctr">
              <a:buFont typeface="Wingdings 2" pitchFamily="18" charset="2"/>
              <a:buNone/>
              <a:defRPr/>
            </a:pPr>
            <a:r>
              <a:rPr lang="en-US" dirty="0" smtClean="0"/>
              <a:t>“</a:t>
            </a:r>
            <a:r>
              <a:rPr lang="en-US" sz="2800" dirty="0" smtClean="0">
                <a:solidFill>
                  <a:srgbClr val="000000"/>
                </a:solidFill>
              </a:rPr>
              <a:t>Our Struggle is with….</a:t>
            </a:r>
            <a:r>
              <a:rPr lang="en-US" sz="3200" b="1" dirty="0" smtClean="0">
                <a:solidFill>
                  <a:srgbClr val="FF0000"/>
                </a:solidFill>
              </a:rPr>
              <a:t>complexity</a:t>
            </a:r>
            <a:r>
              <a:rPr lang="en-US" dirty="0" smtClean="0">
                <a:solidFill>
                  <a:srgbClr val="000000"/>
                </a:solidFill>
              </a:rPr>
              <a:t>…</a:t>
            </a:r>
            <a:r>
              <a:rPr lang="en-US" sz="2800" dirty="0" smtClean="0">
                <a:solidFill>
                  <a:srgbClr val="000000"/>
                </a:solidFill>
              </a:rPr>
              <a:t>how much you have to …have in your head…There are a thousand ways </a:t>
            </a:r>
            <a:r>
              <a:rPr lang="en-US" sz="3200" b="1" dirty="0" smtClean="0">
                <a:solidFill>
                  <a:srgbClr val="FF0000"/>
                </a:solidFill>
              </a:rPr>
              <a:t>things can go wrong</a:t>
            </a:r>
            <a:r>
              <a:rPr lang="en-US" dirty="0" smtClean="0"/>
              <a:t>. </a:t>
            </a:r>
          </a:p>
          <a:p>
            <a:pPr marL="0" indent="0" algn="ctr">
              <a:buFont typeface="Wingdings 2" pitchFamily="18" charset="2"/>
              <a:buNone/>
              <a:defRPr/>
            </a:pPr>
            <a:r>
              <a:rPr lang="en-US" sz="3200" dirty="0" smtClean="0">
                <a:solidFill>
                  <a:srgbClr val="000000"/>
                </a:solidFill>
              </a:rPr>
              <a:t>We are </a:t>
            </a:r>
            <a:r>
              <a:rPr lang="en-US" sz="3200" b="1" dirty="0" smtClean="0">
                <a:solidFill>
                  <a:srgbClr val="FF0000"/>
                </a:solidFill>
              </a:rPr>
              <a:t>inconsistent and unreliable </a:t>
            </a:r>
            <a:r>
              <a:rPr lang="en-US" sz="2800" dirty="0" smtClean="0">
                <a:solidFill>
                  <a:srgbClr val="000000"/>
                </a:solidFill>
              </a:rPr>
              <a:t>because of the complexity of care</a:t>
            </a:r>
            <a:endParaRPr lang="en-US" sz="2800" dirty="0">
              <a:solidFill>
                <a:srgbClr val="000000"/>
              </a:solidFill>
            </a:endParaRPr>
          </a:p>
        </p:txBody>
      </p:sp>
    </p:spTree>
    <p:extLst>
      <p:ext uri="{BB962C8B-B14F-4D97-AF65-F5344CB8AC3E}">
        <p14:creationId xmlns="" xmlns:p14="http://schemas.microsoft.com/office/powerpoint/2010/main" val="4052565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Welcome</a:t>
            </a:r>
          </a:p>
        </p:txBody>
      </p:sp>
      <p:sp>
        <p:nvSpPr>
          <p:cNvPr id="45059" name="Content Placeholder 2"/>
          <p:cNvSpPr>
            <a:spLocks noGrp="1"/>
          </p:cNvSpPr>
          <p:nvPr>
            <p:ph idx="1"/>
          </p:nvPr>
        </p:nvSpPr>
        <p:spPr>
          <a:noFill/>
        </p:spPr>
        <p:txBody>
          <a:bodyPr/>
          <a:lstStyle/>
          <a:p>
            <a:pPr marL="0" indent="0" algn="ctr">
              <a:buNone/>
            </a:pPr>
            <a:endParaRPr lang="en-US" altLang="en-US" dirty="0" smtClean="0"/>
          </a:p>
          <a:p>
            <a:pPr marL="0" indent="0" algn="ctr">
              <a:buNone/>
            </a:pPr>
            <a:r>
              <a:rPr lang="en-US" altLang="en-US" sz="2800" dirty="0" smtClean="0">
                <a:solidFill>
                  <a:srgbClr val="002060"/>
                </a:solidFill>
              </a:rPr>
              <a:t>Dr. Judith Steinberg, MD, MPH</a:t>
            </a:r>
          </a:p>
          <a:p>
            <a:pPr marL="0" indent="0" algn="ctr">
              <a:buNone/>
            </a:pPr>
            <a:r>
              <a:rPr lang="en-US" altLang="en-US" sz="2800" dirty="0" smtClean="0">
                <a:solidFill>
                  <a:srgbClr val="002060"/>
                </a:solidFill>
              </a:rPr>
              <a:t>Deputy Chief Medical Officer</a:t>
            </a:r>
          </a:p>
          <a:p>
            <a:pPr marL="0" indent="0" algn="ctr">
              <a:buNone/>
            </a:pPr>
            <a:r>
              <a:rPr lang="en-US" altLang="en-US" sz="2800" dirty="0" smtClean="0">
                <a:solidFill>
                  <a:srgbClr val="002060"/>
                </a:solidFill>
              </a:rPr>
              <a:t>Commonwealth Medicine </a:t>
            </a:r>
          </a:p>
          <a:p>
            <a:pPr marL="0" indent="0" algn="ctr">
              <a:buNone/>
            </a:pPr>
            <a:r>
              <a:rPr lang="en-US" altLang="en-US" sz="2800" dirty="0" smtClean="0">
                <a:solidFill>
                  <a:srgbClr val="002060"/>
                </a:solidFill>
              </a:rPr>
              <a:t>University of Massachusetts Medical School</a:t>
            </a:r>
          </a:p>
        </p:txBody>
      </p:sp>
    </p:spTree>
    <p:extLst>
      <p:ext uri="{BB962C8B-B14F-4D97-AF65-F5344CB8AC3E}">
        <p14:creationId xmlns="" xmlns:p14="http://schemas.microsoft.com/office/powerpoint/2010/main" val="3546776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en-US" dirty="0" smtClean="0"/>
              <a:t>           </a:t>
            </a:r>
            <a:r>
              <a:rPr lang="en-US" altLang="en-US" b="1" dirty="0" smtClean="0"/>
              <a:t>TIME for CHANGE  </a:t>
            </a:r>
          </a:p>
        </p:txBody>
      </p:sp>
      <p:pic>
        <p:nvPicPr>
          <p:cNvPr id="9" name="Picture 6"/>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2667000" y="1524000"/>
            <a:ext cx="3352800" cy="3973512"/>
          </a:xfrm>
        </p:spPr>
      </p:pic>
    </p:spTree>
    <p:extLst>
      <p:ext uri="{BB962C8B-B14F-4D97-AF65-F5344CB8AC3E}">
        <p14:creationId xmlns="" xmlns:p14="http://schemas.microsoft.com/office/powerpoint/2010/main" val="9069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228600"/>
            <a:ext cx="8229600" cy="1066800"/>
          </a:xfrm>
        </p:spPr>
        <p:txBody>
          <a:bodyPr/>
          <a:lstStyle/>
          <a:p>
            <a:pPr eaLnBrk="1" hangingPunct="1"/>
            <a:r>
              <a:rPr lang="en-US" altLang="en-US" smtClean="0"/>
              <a:t>                    </a:t>
            </a:r>
            <a:r>
              <a:rPr lang="en-US" altLang="en-US" sz="5400" smtClean="0"/>
              <a:t>CHANGE</a:t>
            </a:r>
          </a:p>
        </p:txBody>
      </p:sp>
      <p:graphicFrame>
        <p:nvGraphicFramePr>
          <p:cNvPr id="4" name="Content Placeholder 3"/>
          <p:cNvGraphicFramePr>
            <a:graphicFrameLocks noGrp="1"/>
          </p:cNvGraphicFramePr>
          <p:nvPr>
            <p:ph idx="1"/>
          </p:nvPr>
        </p:nvGraphicFramePr>
        <p:xfrm>
          <a:off x="457200" y="1371600"/>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819979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62050"/>
          </a:xfrm>
        </p:spPr>
        <p:txBody>
          <a:bodyPr>
            <a:normAutofit fontScale="90000"/>
          </a:bodyPr>
          <a:lstStyle/>
          <a:p>
            <a:pPr algn="ctr" eaLnBrk="1" fontAlgn="auto" hangingPunct="1">
              <a:spcAft>
                <a:spcPts val="0"/>
              </a:spcAft>
              <a:defRPr/>
            </a:pPr>
            <a:r>
              <a:rPr lang="en-US" dirty="0" smtClean="0"/>
              <a:t>Porter’s Value Paradigm As Applied To Health Care</a:t>
            </a:r>
            <a:endParaRPr lang="en-US" dirty="0"/>
          </a:p>
        </p:txBody>
      </p:sp>
      <p:sp>
        <p:nvSpPr>
          <p:cNvPr id="4" name="Oval 3"/>
          <p:cNvSpPr/>
          <p:nvPr/>
        </p:nvSpPr>
        <p:spPr>
          <a:xfrm>
            <a:off x="2438400" y="3581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Content Placeholder 5"/>
          <p:cNvSpPr>
            <a:spLocks noGrp="1"/>
          </p:cNvSpPr>
          <p:nvPr>
            <p:ph idx="1"/>
          </p:nvPr>
        </p:nvSpPr>
        <p:spPr>
          <a:xfrm>
            <a:off x="381000" y="1600200"/>
            <a:ext cx="5105400" cy="4495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274320" indent="-274320" eaLnBrk="1" fontAlgn="auto" hangingPunct="1">
              <a:spcAft>
                <a:spcPts val="0"/>
              </a:spcAft>
              <a:buClr>
                <a:schemeClr val="accent3"/>
              </a:buClr>
              <a:buFont typeface="Wingdings 2"/>
              <a:buNone/>
              <a:defRPr/>
            </a:pPr>
            <a:r>
              <a:rPr lang="en-US" sz="3200" b="1" dirty="0" smtClean="0">
                <a:solidFill>
                  <a:schemeClr val="tx1"/>
                </a:solidFill>
              </a:rPr>
              <a:t>OUTCOMES</a:t>
            </a:r>
            <a:endParaRPr lang="en-US" sz="3200" b="1" dirty="0">
              <a:solidFill>
                <a:schemeClr val="tx1"/>
              </a:solidFill>
            </a:endParaRPr>
          </a:p>
        </p:txBody>
      </p:sp>
      <p:sp>
        <p:nvSpPr>
          <p:cNvPr id="7" name="Oval 6"/>
          <p:cNvSpPr/>
          <p:nvPr/>
        </p:nvSpPr>
        <p:spPr>
          <a:xfrm>
            <a:off x="4114800" y="1600200"/>
            <a:ext cx="4800600" cy="441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                  </a:t>
            </a:r>
            <a:r>
              <a:rPr lang="en-US" sz="3200" b="1" dirty="0">
                <a:solidFill>
                  <a:schemeClr val="tx1"/>
                </a:solidFill>
              </a:rPr>
              <a:t>COST</a:t>
            </a:r>
          </a:p>
        </p:txBody>
      </p:sp>
      <p:sp>
        <p:nvSpPr>
          <p:cNvPr id="9" name="Smiley Face 8"/>
          <p:cNvSpPr/>
          <p:nvPr/>
        </p:nvSpPr>
        <p:spPr>
          <a:xfrm>
            <a:off x="3581400" y="1981200"/>
            <a:ext cx="3124200" cy="3886200"/>
          </a:xfrm>
          <a:prstGeom prst="smileyFac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495800" y="2286000"/>
            <a:ext cx="1371600" cy="609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VALUE</a:t>
            </a:r>
          </a:p>
        </p:txBody>
      </p:sp>
      <p:sp>
        <p:nvSpPr>
          <p:cNvPr id="13" name="Rounded Rectangle 12"/>
          <p:cNvSpPr/>
          <p:nvPr/>
        </p:nvSpPr>
        <p:spPr>
          <a:xfrm>
            <a:off x="4267200" y="3581400"/>
            <a:ext cx="1828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Patient Experience</a:t>
            </a:r>
          </a:p>
          <a:p>
            <a:pPr algn="ctr" fontAlgn="auto">
              <a:spcBef>
                <a:spcPts val="0"/>
              </a:spcBef>
              <a:spcAft>
                <a:spcPts val="0"/>
              </a:spcAft>
              <a:defRPr/>
            </a:pPr>
            <a:r>
              <a:rPr lang="en-US" dirty="0"/>
              <a:t>Perspective</a:t>
            </a:r>
          </a:p>
        </p:txBody>
      </p:sp>
      <p:sp>
        <p:nvSpPr>
          <p:cNvPr id="10" name="Rounded Rectangle 9"/>
          <p:cNvSpPr/>
          <p:nvPr/>
        </p:nvSpPr>
        <p:spPr>
          <a:xfrm>
            <a:off x="0" y="5715000"/>
            <a:ext cx="1676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M. Porter</a:t>
            </a:r>
          </a:p>
          <a:p>
            <a:pPr algn="ctr" fontAlgn="auto">
              <a:spcBef>
                <a:spcPts val="0"/>
              </a:spcBef>
              <a:spcAft>
                <a:spcPts val="0"/>
              </a:spcAft>
              <a:defRPr/>
            </a:pPr>
            <a:r>
              <a:rPr lang="en-US" sz="1600" b="1" dirty="0"/>
              <a:t>NEJM </a:t>
            </a:r>
            <a:r>
              <a:rPr lang="en-US" b="1" dirty="0"/>
              <a:t>363;26     2010</a:t>
            </a:r>
          </a:p>
        </p:txBody>
      </p:sp>
    </p:spTree>
    <p:extLst>
      <p:ext uri="{BB962C8B-B14F-4D97-AF65-F5344CB8AC3E}">
        <p14:creationId xmlns="" xmlns:p14="http://schemas.microsoft.com/office/powerpoint/2010/main" val="3017226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457200" y="533400"/>
            <a:ext cx="8229600" cy="1143000"/>
          </a:xfrm>
        </p:spPr>
        <p:txBody>
          <a:bodyPr lIns="91440" rIns="91440" bIns="45720" anchor="ctr"/>
          <a:lstStyle/>
          <a:p>
            <a:pPr algn="ctr"/>
            <a:r>
              <a:rPr lang="en-US" altLang="en-US" b="1" dirty="0" smtClean="0"/>
              <a:t>PSH™- A Link</a:t>
            </a:r>
          </a:p>
        </p:txBody>
      </p:sp>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4033140505"/>
              </p:ext>
            </p:extLst>
          </p:nvPr>
        </p:nvGraphicFramePr>
        <p:xfrm>
          <a:off x="457200" y="1646237"/>
          <a:ext cx="8229600" cy="3992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286593" y="5598367"/>
            <a:ext cx="184666" cy="369332"/>
          </a:xfrm>
          <a:prstGeom prst="rect">
            <a:avLst/>
          </a:prstGeom>
          <a:noFill/>
        </p:spPr>
        <p:txBody>
          <a:bodyPr wrap="none" rtlCol="0">
            <a:spAutoFit/>
          </a:bodyPr>
          <a:lstStyle/>
          <a:p>
            <a:endParaRPr lang="en-US" dirty="0"/>
          </a:p>
        </p:txBody>
      </p:sp>
    </p:spTree>
    <p:extLst>
      <p:ext uri="{BB962C8B-B14F-4D97-AF65-F5344CB8AC3E}">
        <p14:creationId xmlns="" xmlns:p14="http://schemas.microsoft.com/office/powerpoint/2010/main" val="1254933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gn="ctr"/>
            <a:r>
              <a:rPr lang="en-US" altLang="en-US" b="1" dirty="0" smtClean="0"/>
              <a:t>THE PARALLEL</a:t>
            </a:r>
          </a:p>
        </p:txBody>
      </p:sp>
      <p:sp>
        <p:nvSpPr>
          <p:cNvPr id="73731" name="Content Placeholder 2"/>
          <p:cNvSpPr>
            <a:spLocks noGrp="1"/>
          </p:cNvSpPr>
          <p:nvPr>
            <p:ph idx="1"/>
          </p:nvPr>
        </p:nvSpPr>
        <p:spPr>
          <a:xfrm>
            <a:off x="381000" y="1447800"/>
            <a:ext cx="8229600" cy="4389438"/>
          </a:xfrm>
          <a:noFill/>
        </p:spPr>
        <p:txBody>
          <a:bodyPr/>
          <a:lstStyle/>
          <a:p>
            <a:pPr algn="ctr">
              <a:buFont typeface="Wingdings 2" pitchFamily="18" charset="2"/>
              <a:buNone/>
            </a:pPr>
            <a:r>
              <a:rPr lang="en-US" altLang="en-US" dirty="0" smtClean="0"/>
              <a:t>      </a:t>
            </a:r>
            <a:r>
              <a:rPr lang="en-US" altLang="en-US" b="1" dirty="0" smtClean="0"/>
              <a:t> </a:t>
            </a:r>
            <a:r>
              <a:rPr lang="en-US" altLang="en-US" b="1" dirty="0" smtClean="0">
                <a:solidFill>
                  <a:schemeClr val="tx1"/>
                </a:solidFill>
              </a:rPr>
              <a:t>PATIENT CENTERED MEDICAL</a:t>
            </a:r>
            <a:r>
              <a:rPr lang="en-US" altLang="en-US" dirty="0" smtClean="0">
                <a:solidFill>
                  <a:schemeClr val="tx1"/>
                </a:solidFill>
              </a:rPr>
              <a:t> </a:t>
            </a:r>
            <a:r>
              <a:rPr lang="en-US" altLang="en-US" dirty="0" smtClean="0"/>
              <a:t>HOME</a:t>
            </a:r>
          </a:p>
        </p:txBody>
      </p:sp>
      <p:pic>
        <p:nvPicPr>
          <p:cNvPr id="7373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2600" y="2209800"/>
            <a:ext cx="5681663"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56463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b="1" dirty="0" smtClean="0"/>
              <a:t>Patient Centered Primary Care        Collaborative</a:t>
            </a:r>
            <a:endParaRPr lang="en-US" b="1" dirty="0"/>
          </a:p>
        </p:txBody>
      </p:sp>
      <p:pic>
        <p:nvPicPr>
          <p:cNvPr id="74755" name="Content Placeholder 3" descr="http://www.pcpcc.net/files/imagecache/Speaker_Bio_Image_200px/guide_covers/outcomes_cover.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2819400" y="1876425"/>
            <a:ext cx="3733800" cy="4572000"/>
          </a:xfrm>
        </p:spPr>
      </p:pic>
      <p:sp>
        <p:nvSpPr>
          <p:cNvPr id="7" name="Rounded Rectangle 6"/>
          <p:cNvSpPr/>
          <p:nvPr/>
        </p:nvSpPr>
        <p:spPr>
          <a:xfrm>
            <a:off x="304800" y="4876800"/>
            <a:ext cx="19050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Grundy et al Cost and Quality Review 2012</a:t>
            </a:r>
          </a:p>
        </p:txBody>
      </p:sp>
    </p:spTree>
    <p:extLst>
      <p:ext uri="{BB962C8B-B14F-4D97-AF65-F5344CB8AC3E}">
        <p14:creationId xmlns="" xmlns:p14="http://schemas.microsoft.com/office/powerpoint/2010/main" val="712984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pPr algn="ctr">
              <a:defRPr/>
            </a:pPr>
            <a:r>
              <a:rPr lang="en-US" sz="4000" b="1" dirty="0" smtClean="0"/>
              <a:t>Cost and Quality Report 2012</a:t>
            </a:r>
            <a:r>
              <a:rPr lang="en-US" sz="4000" b="1" dirty="0" smtClean="0">
                <a:solidFill>
                  <a:schemeClr val="bg1"/>
                </a:solidFill>
              </a:rPr>
              <a:t/>
            </a:r>
            <a:br>
              <a:rPr lang="en-US" sz="4000" b="1" dirty="0" smtClean="0">
                <a:solidFill>
                  <a:schemeClr val="bg1"/>
                </a:solidFill>
              </a:rPr>
            </a:br>
            <a:r>
              <a:rPr lang="en-US" b="1" dirty="0" smtClean="0">
                <a:solidFill>
                  <a:schemeClr val="bg1"/>
                </a:solidFill>
              </a:rPr>
              <a:t>PCMH</a:t>
            </a:r>
            <a:endParaRPr lang="en-US" b="1"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4117567228"/>
              </p:ext>
            </p:extLst>
          </p:nvPr>
        </p:nvGraphicFramePr>
        <p:xfrm>
          <a:off x="440491" y="1550798"/>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972436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dirty="0" smtClean="0"/>
              <a:t>              </a:t>
            </a:r>
            <a:r>
              <a:rPr lang="en-US" altLang="en-US" b="1" dirty="0" smtClean="0"/>
              <a:t>THE PRECEDENT</a:t>
            </a:r>
          </a:p>
        </p:txBody>
      </p:sp>
      <p:sp>
        <p:nvSpPr>
          <p:cNvPr id="76803" name="Content Placeholder 2"/>
          <p:cNvSpPr>
            <a:spLocks noGrp="1"/>
          </p:cNvSpPr>
          <p:nvPr>
            <p:ph idx="1"/>
          </p:nvPr>
        </p:nvSpPr>
        <p:spPr>
          <a:noFill/>
        </p:spPr>
        <p:txBody>
          <a:bodyPr/>
          <a:lstStyle/>
          <a:p>
            <a:pPr>
              <a:buFont typeface="Wingdings 2" pitchFamily="18" charset="2"/>
              <a:buNone/>
            </a:pPr>
            <a:r>
              <a:rPr lang="en-US" altLang="en-US" dirty="0" smtClean="0"/>
              <a:t>         </a:t>
            </a:r>
          </a:p>
          <a:p>
            <a:pPr>
              <a:buFont typeface="Wingdings 2" pitchFamily="18" charset="2"/>
              <a:buNone/>
            </a:pPr>
            <a:r>
              <a:rPr lang="en-US" altLang="en-US" sz="2800" dirty="0" smtClean="0"/>
              <a:t>                             </a:t>
            </a:r>
            <a:r>
              <a:rPr lang="en-US" altLang="en-US" sz="3200" b="1" dirty="0" smtClean="0">
                <a:solidFill>
                  <a:schemeClr val="tx1"/>
                </a:solidFill>
              </a:rPr>
              <a:t>CRITICAL CARE </a:t>
            </a:r>
          </a:p>
          <a:p>
            <a:pPr>
              <a:buFont typeface="Wingdings 2" pitchFamily="18" charset="2"/>
              <a:buNone/>
            </a:pPr>
            <a:endParaRPr lang="en-US" altLang="en-US" sz="3200" b="1" dirty="0" smtClean="0">
              <a:solidFill>
                <a:schemeClr val="tx1"/>
              </a:solidFill>
            </a:endParaRPr>
          </a:p>
          <a:p>
            <a:pPr>
              <a:buFont typeface="Wingdings 2" pitchFamily="18" charset="2"/>
              <a:buNone/>
            </a:pPr>
            <a:r>
              <a:rPr lang="en-US" altLang="en-US" sz="3200" b="1" dirty="0" smtClean="0">
                <a:solidFill>
                  <a:schemeClr val="tx1"/>
                </a:solidFill>
              </a:rPr>
              <a:t>                          ANESTHESIOLOGY</a:t>
            </a:r>
          </a:p>
        </p:txBody>
      </p:sp>
      <p:pic>
        <p:nvPicPr>
          <p:cNvPr id="76804" name="Picture 5" descr="C:\Users\sanjaya dell  w-7\AppData\Local\Microsoft\Windows\Temporary Internet Files\Content.IE5\CTOPVN5A\MP900442421[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3048000"/>
            <a:ext cx="216535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6594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normAutofit/>
          </a:bodyPr>
          <a:lstStyle/>
          <a:p>
            <a:pPr algn="ctr"/>
            <a:r>
              <a:rPr lang="en-US" altLang="en-US" b="1" dirty="0" smtClean="0"/>
              <a:t>Evolution of Critical Care</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357328346"/>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70964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ctr">
              <a:defRPr/>
            </a:pPr>
            <a:r>
              <a:rPr lang="en-US" b="1" dirty="0" smtClean="0"/>
              <a:t>PROPONENT</a:t>
            </a:r>
            <a:r>
              <a:rPr lang="en-US" dirty="0" smtClean="0"/>
              <a:t/>
            </a:r>
            <a:br>
              <a:rPr lang="en-US" dirty="0" smtClean="0"/>
            </a:br>
            <a:endParaRPr lang="en-US" b="1" dirty="0"/>
          </a:p>
        </p:txBody>
      </p:sp>
      <p:sp>
        <p:nvSpPr>
          <p:cNvPr id="3" name="Content Placeholder 2"/>
          <p:cNvSpPr>
            <a:spLocks noGrp="1"/>
          </p:cNvSpPr>
          <p:nvPr>
            <p:ph idx="1"/>
          </p:nvPr>
        </p:nvSpPr>
        <p:spPr>
          <a:xfrm>
            <a:off x="457200" y="1600201"/>
            <a:ext cx="8458200" cy="4267199"/>
          </a:xfrm>
          <a:noFill/>
        </p:spPr>
        <p:txBody>
          <a:bodyPr>
            <a:normAutofit fontScale="77500" lnSpcReduction="20000"/>
          </a:bodyPr>
          <a:lstStyle/>
          <a:p>
            <a:pPr>
              <a:defRPr/>
            </a:pPr>
            <a:endParaRPr lang="en-US" dirty="0" smtClean="0"/>
          </a:p>
          <a:p>
            <a:pPr marL="0" indent="0" algn="ctr">
              <a:buFont typeface="Wingdings 2" pitchFamily="18" charset="2"/>
              <a:buNone/>
              <a:defRPr/>
            </a:pPr>
            <a:r>
              <a:rPr lang="en-US" b="1" dirty="0" smtClean="0">
                <a:solidFill>
                  <a:schemeClr val="tx1"/>
                </a:solidFill>
              </a:rPr>
              <a:t>Personal Interest</a:t>
            </a:r>
          </a:p>
          <a:p>
            <a:pPr marL="0" indent="0" algn="ctr">
              <a:buFont typeface="Wingdings 2" pitchFamily="18" charset="2"/>
              <a:buNone/>
              <a:defRPr/>
            </a:pPr>
            <a:r>
              <a:rPr lang="en-US" dirty="0" smtClean="0">
                <a:solidFill>
                  <a:schemeClr val="tx1"/>
                </a:solidFill>
              </a:rPr>
              <a:t> Panel Discussion ASA 2012 Annual Conference</a:t>
            </a:r>
          </a:p>
          <a:p>
            <a:pPr marL="0" indent="0" algn="ctr">
              <a:buFont typeface="Wingdings 2" pitchFamily="18" charset="2"/>
              <a:buNone/>
              <a:defRPr/>
            </a:pPr>
            <a:r>
              <a:rPr lang="en-US" sz="2800" b="1" dirty="0" smtClean="0">
                <a:solidFill>
                  <a:schemeClr val="tx1"/>
                </a:solidFill>
              </a:rPr>
              <a:t>ASA</a:t>
            </a:r>
          </a:p>
          <a:p>
            <a:pPr marL="0" indent="0" algn="ctr">
              <a:buFont typeface="Wingdings 2" pitchFamily="18" charset="2"/>
              <a:buNone/>
              <a:defRPr/>
            </a:pPr>
            <a:r>
              <a:rPr lang="en-US" dirty="0" smtClean="0">
                <a:solidFill>
                  <a:schemeClr val="tx1"/>
                </a:solidFill>
              </a:rPr>
              <a:t>Trademarked Name:</a:t>
            </a:r>
            <a:r>
              <a:rPr lang="en-US" dirty="0" smtClean="0"/>
              <a:t> </a:t>
            </a:r>
            <a:r>
              <a:rPr lang="en-US" b="1" dirty="0" smtClean="0">
                <a:solidFill>
                  <a:srgbClr val="FF0000"/>
                </a:solidFill>
              </a:rPr>
              <a:t>Perioperative Surgical 		    			Home™</a:t>
            </a:r>
          </a:p>
          <a:p>
            <a:pPr marL="0" indent="0" algn="ctr">
              <a:buFont typeface="Wingdings 2" pitchFamily="18" charset="2"/>
              <a:buNone/>
              <a:defRPr/>
            </a:pPr>
            <a:r>
              <a:rPr lang="en-US" dirty="0" smtClean="0">
                <a:solidFill>
                  <a:srgbClr val="000000"/>
                </a:solidFill>
              </a:rPr>
              <a:t>Established Committee to Lead the Work</a:t>
            </a:r>
          </a:p>
          <a:p>
            <a:pPr marL="0" indent="0" algn="ctr">
              <a:buFont typeface="Wingdings 2" pitchFamily="18" charset="2"/>
              <a:buNone/>
              <a:defRPr/>
            </a:pPr>
            <a:r>
              <a:rPr lang="en-US" dirty="0" smtClean="0">
                <a:solidFill>
                  <a:srgbClr val="000000"/>
                </a:solidFill>
              </a:rPr>
              <a:t>ASA Committee for Future Models of Anesthesia Practice- 2012</a:t>
            </a:r>
          </a:p>
          <a:p>
            <a:pPr marL="0" indent="0" algn="ctr">
              <a:buFont typeface="Wingdings 2" pitchFamily="18" charset="2"/>
              <a:buNone/>
              <a:defRPr/>
            </a:pPr>
            <a:endParaRPr lang="en-US" dirty="0" smtClean="0"/>
          </a:p>
          <a:p>
            <a:pPr marL="0" indent="0" algn="ctr">
              <a:buFont typeface="Wingdings 2" pitchFamily="18" charset="2"/>
              <a:buNone/>
              <a:defRPr/>
            </a:pPr>
            <a:endParaRPr lang="en-US" dirty="0" smtClean="0"/>
          </a:p>
          <a:p>
            <a:pPr marL="0" indent="0" algn="ctr">
              <a:buFont typeface="Wingdings 2" pitchFamily="18" charset="2"/>
              <a:buNone/>
              <a:defRPr/>
            </a:pPr>
            <a:endParaRPr lang="en-US" dirty="0" smtClean="0"/>
          </a:p>
          <a:p>
            <a:pPr marL="0" indent="0" algn="ctr">
              <a:buFont typeface="Wingdings 2" pitchFamily="18" charset="2"/>
              <a:buNone/>
              <a:defRPr/>
            </a:pPr>
            <a:endParaRPr lang="en-US" dirty="0"/>
          </a:p>
        </p:txBody>
      </p:sp>
      <p:pic>
        <p:nvPicPr>
          <p:cNvPr id="78852" name="Picture 10" descr="C:\Users\sanjaya dell  w-7\AppData\Local\Microsoft\Windows\Temporary Internet Files\Content.IE5\NYK3GQKM\MC900442150[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381000"/>
            <a:ext cx="1685925"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22668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533400"/>
          </a:xfrm>
        </p:spPr>
        <p:txBody>
          <a:bodyPr>
            <a:normAutofit fontScale="90000"/>
          </a:bodyPr>
          <a:lstStyle/>
          <a:p>
            <a:pPr>
              <a:defRPr/>
            </a:pPr>
            <a:r>
              <a:rPr lang="en-US" dirty="0" smtClean="0"/>
              <a:t/>
            </a:r>
            <a:br>
              <a:rPr lang="en-US" dirty="0" smtClean="0"/>
            </a:br>
            <a:r>
              <a:rPr lang="en-US" dirty="0" smtClean="0"/>
              <a:t/>
            </a:r>
            <a:br>
              <a:rPr lang="en-US" dirty="0" smtClean="0"/>
            </a:br>
            <a:r>
              <a:rPr lang="en-US" dirty="0" smtClean="0"/>
              <a:t/>
            </a:r>
            <a:br>
              <a:rPr lang="en-US" dirty="0" smtClean="0"/>
            </a:br>
            <a:r>
              <a:rPr lang="en-US" dirty="0"/>
              <a:t>Retreat Objectives </a:t>
            </a:r>
            <a:br>
              <a:rPr lang="en-US" dirty="0"/>
            </a:br>
            <a:r>
              <a:rPr lang="en-US" dirty="0" smtClean="0">
                <a:solidFill>
                  <a:srgbClr val="002060"/>
                </a:solidFill>
              </a:rPr>
              <a:t/>
            </a:r>
            <a:br>
              <a:rPr lang="en-US" dirty="0" smtClean="0">
                <a:solidFill>
                  <a:srgbClr val="002060"/>
                </a:solidFill>
              </a:rPr>
            </a:br>
            <a:r>
              <a:rPr lang="en-US" dirty="0" smtClean="0"/>
              <a:t/>
            </a:r>
            <a:br>
              <a:rPr lang="en-US" dirty="0" smtClean="0"/>
            </a:br>
            <a:endParaRPr lang="en-US" dirty="0"/>
          </a:p>
        </p:txBody>
      </p:sp>
      <p:sp>
        <p:nvSpPr>
          <p:cNvPr id="46083" name="Content Placeholder 2"/>
          <p:cNvSpPr>
            <a:spLocks noGrp="1"/>
          </p:cNvSpPr>
          <p:nvPr>
            <p:ph idx="1"/>
          </p:nvPr>
        </p:nvSpPr>
        <p:spPr>
          <a:xfrm>
            <a:off x="457200" y="1447800"/>
            <a:ext cx="8305800" cy="4572000"/>
          </a:xfrm>
          <a:noFill/>
        </p:spPr>
        <p:txBody>
          <a:bodyPr>
            <a:noAutofit/>
          </a:bodyPr>
          <a:lstStyle/>
          <a:p>
            <a:r>
              <a:rPr lang="en-US" altLang="en-US" sz="2800" dirty="0" smtClean="0">
                <a:solidFill>
                  <a:schemeClr val="tx1"/>
                </a:solidFill>
                <a:latin typeface="+mn-lt"/>
              </a:rPr>
              <a:t>Present rationale for Perioperative Surgical Home (PSH) and its alignment with University of Massachusetts Memorial Medical Center (UMMMC) 2020 Vision and Strategic Plan  </a:t>
            </a:r>
          </a:p>
          <a:p>
            <a:r>
              <a:rPr lang="en-US" altLang="en-US" sz="2800" dirty="0" smtClean="0">
                <a:solidFill>
                  <a:schemeClr val="tx1"/>
                </a:solidFill>
                <a:latin typeface="+mn-lt"/>
              </a:rPr>
              <a:t>Discuss  Perioperative Surgical Home Pilot: Patients, Teams, Process for Change and Outcomes</a:t>
            </a:r>
          </a:p>
          <a:p>
            <a:r>
              <a:rPr lang="en-US" altLang="en-US" sz="2800" dirty="0" smtClean="0">
                <a:solidFill>
                  <a:schemeClr val="tx1"/>
                </a:solidFill>
                <a:latin typeface="+mn-lt"/>
              </a:rPr>
              <a:t>Identify next steps and timeline for implementation of Perioperative Surgical Home Pilot</a:t>
            </a:r>
          </a:p>
          <a:p>
            <a:endParaRPr lang="en-US" altLang="en-US" sz="2800" dirty="0" smtClean="0">
              <a:solidFill>
                <a:schemeClr val="tx1"/>
              </a:solidFill>
            </a:endParaRPr>
          </a:p>
        </p:txBody>
      </p:sp>
    </p:spTree>
    <p:extLst>
      <p:ext uri="{BB962C8B-B14F-4D97-AF65-F5344CB8AC3E}">
        <p14:creationId xmlns="" xmlns:p14="http://schemas.microsoft.com/office/powerpoint/2010/main" val="1425789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a:bodyPr>
          <a:lstStyle/>
          <a:p>
            <a:pPr algn="ctr"/>
            <a:r>
              <a:rPr lang="en-US" altLang="en-US" sz="4000" b="1" dirty="0" smtClean="0"/>
              <a:t>Perioperative Surgical Home™</a:t>
            </a:r>
          </a:p>
        </p:txBody>
      </p:sp>
      <p:sp>
        <p:nvSpPr>
          <p:cNvPr id="79875" name="Content Placeholder 2"/>
          <p:cNvSpPr>
            <a:spLocks noGrp="1"/>
          </p:cNvSpPr>
          <p:nvPr>
            <p:ph idx="1"/>
          </p:nvPr>
        </p:nvSpPr>
        <p:spPr>
          <a:noFill/>
        </p:spPr>
        <p:txBody>
          <a:bodyPr>
            <a:normAutofit fontScale="85000" lnSpcReduction="20000"/>
          </a:bodyPr>
          <a:lstStyle/>
          <a:p>
            <a:pPr marL="0" indent="0" algn="ctr">
              <a:buFont typeface="Wingdings 2" pitchFamily="18" charset="2"/>
              <a:buNone/>
            </a:pPr>
            <a:r>
              <a:rPr lang="en-US" altLang="en-US" b="1" dirty="0" smtClean="0">
                <a:solidFill>
                  <a:schemeClr val="tx1"/>
                </a:solidFill>
              </a:rPr>
              <a:t>Model Brief</a:t>
            </a:r>
          </a:p>
          <a:p>
            <a:pPr marL="0" indent="0" algn="ctr">
              <a:buFont typeface="Wingdings 2" pitchFamily="18" charset="2"/>
              <a:buNone/>
            </a:pPr>
            <a:r>
              <a:rPr lang="en-US" altLang="en-US" dirty="0" smtClean="0">
                <a:solidFill>
                  <a:schemeClr val="tx1"/>
                </a:solidFill>
              </a:rPr>
              <a:t>American Society of Anesthesiologists</a:t>
            </a:r>
          </a:p>
          <a:p>
            <a:pPr marL="0" indent="0" algn="ctr">
              <a:buFont typeface="Wingdings 2" pitchFamily="18" charset="2"/>
              <a:buNone/>
            </a:pPr>
            <a:r>
              <a:rPr lang="en-US" altLang="en-US" dirty="0" smtClean="0">
                <a:solidFill>
                  <a:schemeClr val="tx1"/>
                </a:solidFill>
              </a:rPr>
              <a:t>All Rights Reserved </a:t>
            </a:r>
          </a:p>
          <a:p>
            <a:pPr marL="0" indent="0" algn="ctr">
              <a:buFont typeface="Wingdings 2" pitchFamily="18" charset="2"/>
              <a:buNone/>
            </a:pPr>
            <a:r>
              <a:rPr lang="en-US" altLang="en-US" b="1" i="1" dirty="0" smtClean="0">
                <a:solidFill>
                  <a:schemeClr val="tx1"/>
                </a:solidFill>
              </a:rPr>
              <a:t>Issued  by ASA CFMAP August 2013</a:t>
            </a:r>
          </a:p>
          <a:p>
            <a:pPr marL="0" indent="0" algn="ctr">
              <a:buFont typeface="Wingdings 2" pitchFamily="18" charset="2"/>
              <a:buNone/>
            </a:pPr>
            <a:endParaRPr lang="en-US" altLang="en-US" b="1" i="1" dirty="0" smtClean="0">
              <a:solidFill>
                <a:schemeClr val="tx1"/>
              </a:solidFill>
            </a:endParaRPr>
          </a:p>
          <a:p>
            <a:pPr marL="0" indent="0" algn="ctr">
              <a:buFont typeface="Wingdings 2" pitchFamily="18" charset="2"/>
              <a:buNone/>
            </a:pPr>
            <a:r>
              <a:rPr lang="en-US" altLang="en-US" b="1" i="1" dirty="0" smtClean="0">
                <a:solidFill>
                  <a:schemeClr val="tx1"/>
                </a:solidFill>
              </a:rPr>
              <a:t>Request for Funding </a:t>
            </a:r>
          </a:p>
          <a:p>
            <a:pPr marL="0" indent="0" algn="ctr">
              <a:buFont typeface="Wingdings 2" pitchFamily="18" charset="2"/>
              <a:buNone/>
            </a:pPr>
            <a:r>
              <a:rPr lang="en-US" altLang="en-US" b="1" i="1" dirty="0" smtClean="0">
                <a:solidFill>
                  <a:schemeClr val="tx1"/>
                </a:solidFill>
              </a:rPr>
              <a:t>Multicenter National Learning Collaborative</a:t>
            </a:r>
          </a:p>
          <a:p>
            <a:pPr marL="0" indent="0" algn="ctr">
              <a:buFont typeface="Wingdings 2" pitchFamily="18" charset="2"/>
              <a:buNone/>
            </a:pPr>
            <a:r>
              <a:rPr lang="en-US" altLang="en-US" b="1" i="1" dirty="0" smtClean="0">
                <a:solidFill>
                  <a:schemeClr val="tx1"/>
                </a:solidFill>
              </a:rPr>
              <a:t>Started July 2014</a:t>
            </a:r>
            <a:endParaRPr lang="en-US" altLang="en-US" dirty="0" smtClean="0">
              <a:solidFill>
                <a:schemeClr val="tx1"/>
              </a:solidFill>
            </a:endParaRPr>
          </a:p>
          <a:p>
            <a:pPr marL="0" indent="0" algn="ctr">
              <a:buFont typeface="Wingdings 2" pitchFamily="18" charset="2"/>
              <a:buNone/>
            </a:pPr>
            <a:endParaRPr lang="en-US" altLang="en-US" dirty="0" smtClean="0"/>
          </a:p>
        </p:txBody>
      </p:sp>
      <p:pic>
        <p:nvPicPr>
          <p:cNvPr id="79876" name="Picture 10" descr="C:\Users\sanjaya dell  w-7\AppData\Local\Microsoft\Windows\Temporary Internet Files\Content.IE5\NYK3GQKM\MC900442150[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981200"/>
            <a:ext cx="1477963"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1941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gn="ctr"/>
            <a:r>
              <a:rPr lang="en-US" altLang="en-US" b="1" dirty="0" smtClean="0">
                <a:solidFill>
                  <a:srgbClr val="FFC000"/>
                </a:solidFill>
              </a:rPr>
              <a:t> </a:t>
            </a:r>
            <a:r>
              <a:rPr lang="en-US" altLang="en-US" b="1" dirty="0" smtClean="0"/>
              <a:t> </a:t>
            </a:r>
            <a:r>
              <a:rPr lang="en-US" altLang="en-US" sz="4400" b="1" dirty="0" smtClean="0"/>
              <a:t>PILLARS </a:t>
            </a:r>
          </a:p>
        </p:txBody>
      </p:sp>
      <p:sp>
        <p:nvSpPr>
          <p:cNvPr id="4" name="Can 3"/>
          <p:cNvSpPr/>
          <p:nvPr/>
        </p:nvSpPr>
        <p:spPr>
          <a:xfrm>
            <a:off x="304800" y="2133600"/>
            <a:ext cx="1600200" cy="33528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Coordinated Care</a:t>
            </a:r>
          </a:p>
        </p:txBody>
      </p:sp>
      <p:sp>
        <p:nvSpPr>
          <p:cNvPr id="6" name="Can 5"/>
          <p:cNvSpPr/>
          <p:nvPr/>
        </p:nvSpPr>
        <p:spPr>
          <a:xfrm>
            <a:off x="5486400" y="2133600"/>
            <a:ext cx="1295400" cy="335280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Improved Outcomes</a:t>
            </a:r>
          </a:p>
        </p:txBody>
      </p:sp>
      <p:sp>
        <p:nvSpPr>
          <p:cNvPr id="7" name="Can 6"/>
          <p:cNvSpPr/>
          <p:nvPr/>
        </p:nvSpPr>
        <p:spPr>
          <a:xfrm>
            <a:off x="7315200" y="2133600"/>
            <a:ext cx="1295400" cy="335280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Lower Cost</a:t>
            </a:r>
          </a:p>
        </p:txBody>
      </p:sp>
      <p:sp>
        <p:nvSpPr>
          <p:cNvPr id="8" name="Can 7"/>
          <p:cNvSpPr/>
          <p:nvPr/>
        </p:nvSpPr>
        <p:spPr>
          <a:xfrm>
            <a:off x="3581400" y="2133600"/>
            <a:ext cx="1524000" cy="3352800"/>
          </a:xfrm>
          <a:prstGeom prst="ca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Patient Satisfaction</a:t>
            </a:r>
          </a:p>
        </p:txBody>
      </p:sp>
      <p:sp>
        <p:nvSpPr>
          <p:cNvPr id="9" name="Can 8"/>
          <p:cNvSpPr/>
          <p:nvPr/>
        </p:nvSpPr>
        <p:spPr>
          <a:xfrm>
            <a:off x="2133600" y="2133600"/>
            <a:ext cx="1219200" cy="3352800"/>
          </a:xfrm>
          <a:prstGeom prst="ca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Team Based</a:t>
            </a:r>
          </a:p>
        </p:txBody>
      </p:sp>
    </p:spTree>
    <p:extLst>
      <p:ext uri="{BB962C8B-B14F-4D97-AF65-F5344CB8AC3E}">
        <p14:creationId xmlns="" xmlns:p14="http://schemas.microsoft.com/office/powerpoint/2010/main" val="394925159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457200"/>
            <a:ext cx="8229600" cy="1143000"/>
          </a:xfrm>
        </p:spPr>
        <p:txBody>
          <a:bodyPr>
            <a:noAutofit/>
          </a:bodyPr>
          <a:lstStyle/>
          <a:p>
            <a:pPr algn="ctr"/>
            <a:r>
              <a:rPr lang="en-US" altLang="en-US" b="1" dirty="0" smtClean="0"/>
              <a:t>Core Principle of PSH™ </a:t>
            </a:r>
            <a:br>
              <a:rPr lang="en-US" altLang="en-US" b="1" dirty="0" smtClean="0"/>
            </a:br>
            <a:r>
              <a:rPr lang="en-US" altLang="en-US" b="1" dirty="0" smtClean="0"/>
              <a:t>Respect</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515373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dirty="0" smtClean="0">
                <a:latin typeface="Arial" pitchFamily="34" charset="0"/>
                <a:ea typeface="ＭＳ Ｐゴシック" pitchFamily="34" charset="-128"/>
              </a:rPr>
              <a:t>Perioperative Surgical Home (PSH)</a:t>
            </a:r>
          </a:p>
        </p:txBody>
      </p:sp>
      <p:sp>
        <p:nvSpPr>
          <p:cNvPr id="83971" name="Subtitle 5"/>
          <p:cNvSpPr>
            <a:spLocks noGrp="1"/>
          </p:cNvSpPr>
          <p:nvPr>
            <p:ph idx="1"/>
          </p:nvPr>
        </p:nvSpPr>
        <p:spPr>
          <a:xfrm>
            <a:off x="471488" y="1600200"/>
            <a:ext cx="8229600" cy="4343400"/>
          </a:xfrm>
          <a:noFill/>
        </p:spPr>
        <p:txBody>
          <a:bodyPr>
            <a:normAutofit lnSpcReduction="10000"/>
          </a:bodyPr>
          <a:lstStyle/>
          <a:p>
            <a:r>
              <a:rPr lang="en-US" altLang="en-US" sz="2400" dirty="0" smtClean="0">
                <a:solidFill>
                  <a:schemeClr val="tx1"/>
                </a:solidFill>
                <a:latin typeface="Arial" pitchFamily="34" charset="0"/>
                <a:ea typeface="ＭＳ Ｐゴシック" pitchFamily="34" charset="-128"/>
              </a:rPr>
              <a:t>The PSH is a patient-centered, physician-led multidisciplinary, and team-based system of coordinated care for the surgical patient.  </a:t>
            </a:r>
          </a:p>
          <a:p>
            <a:pPr lvl="1">
              <a:spcBef>
                <a:spcPts val="600"/>
              </a:spcBef>
            </a:pPr>
            <a:r>
              <a:rPr lang="en-US" altLang="en-US" sz="2000" dirty="0" smtClean="0">
                <a:solidFill>
                  <a:schemeClr val="tx1"/>
                </a:solidFill>
                <a:latin typeface="Arial" pitchFamily="34" charset="0"/>
                <a:ea typeface="ＭＳ Ｐゴシック" pitchFamily="34" charset="-128"/>
              </a:rPr>
              <a:t>The PSH spans the entire surgical experience from decision for the need for surgery to discharge from a medical facility and beyond. </a:t>
            </a:r>
          </a:p>
          <a:p>
            <a:pPr lvl="1">
              <a:spcBef>
                <a:spcPts val="600"/>
              </a:spcBef>
            </a:pPr>
            <a:r>
              <a:rPr lang="en-US" altLang="en-US" sz="2000" dirty="0" smtClean="0">
                <a:solidFill>
                  <a:schemeClr val="tx1"/>
                </a:solidFill>
                <a:latin typeface="Arial" pitchFamily="34" charset="0"/>
                <a:ea typeface="ＭＳ Ｐゴシック" pitchFamily="34" charset="-128"/>
              </a:rPr>
              <a:t>The goal of the PSH is to enhance value and help achieve the Triple Aim: a better patient experience, better health care, and a lower cost.</a:t>
            </a:r>
          </a:p>
          <a:p>
            <a:r>
              <a:rPr lang="en-US" altLang="en-US" sz="2400" dirty="0" smtClean="0">
                <a:solidFill>
                  <a:schemeClr val="tx1"/>
                </a:solidFill>
                <a:latin typeface="Arial" pitchFamily="34" charset="0"/>
                <a:ea typeface="ＭＳ Ｐゴシック" pitchFamily="34" charset="-128"/>
              </a:rPr>
              <a:t>"The aggregate benefits to the specialty and to patient care will be substantial and game-changing, even if a minority of anesthesia groups are in a PSH in the first few years."</a:t>
            </a:r>
          </a:p>
        </p:txBody>
      </p:sp>
      <p:sp>
        <p:nvSpPr>
          <p:cNvPr id="83972" name="Date Placeholder 2"/>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smtClean="0">
                <a:ea typeface="ＭＳ Ｐゴシック" pitchFamily="34" charset="-128"/>
                <a:cs typeface="Arial" pitchFamily="34" charset="0"/>
              </a:rPr>
              <a:t>9/29/2013</a:t>
            </a:r>
          </a:p>
        </p:txBody>
      </p:sp>
      <p:sp>
        <p:nvSpPr>
          <p:cNvPr id="83974" name="Date Placeholder 1"/>
          <p:cNvSpPr txBox="1">
            <a:spLocks/>
          </p:cNvSpPr>
          <p:nvPr/>
        </p:nvSpPr>
        <p:spPr bwMode="auto">
          <a:xfrm>
            <a:off x="2971800" y="6096000"/>
            <a:ext cx="2362200" cy="609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b="1" dirty="0">
                <a:solidFill>
                  <a:srgbClr val="000000"/>
                </a:solidFill>
                <a:ea typeface="ＭＳ Ｐゴシック" pitchFamily="34" charset="-128"/>
                <a:cs typeface="Arial" pitchFamily="34" charset="0"/>
              </a:rPr>
              <a:t>Perioperative </a:t>
            </a:r>
            <a:r>
              <a:rPr lang="en-US" altLang="en-US" sz="1200" b="1" dirty="0" smtClean="0">
                <a:solidFill>
                  <a:srgbClr val="000000"/>
                </a:solidFill>
                <a:ea typeface="ＭＳ Ｐゴシック" pitchFamily="34" charset="-128"/>
                <a:cs typeface="Arial" pitchFamily="34" charset="0"/>
              </a:rPr>
              <a:t>Surgical </a:t>
            </a:r>
            <a:r>
              <a:rPr lang="en-US" altLang="en-US" sz="1200" b="1" dirty="0">
                <a:solidFill>
                  <a:srgbClr val="000000"/>
                </a:solidFill>
                <a:ea typeface="ＭＳ Ｐゴシック" pitchFamily="34" charset="-128"/>
                <a:cs typeface="Arial" pitchFamily="34" charset="0"/>
              </a:rPr>
              <a:t>Home</a:t>
            </a:r>
          </a:p>
        </p:txBody>
      </p:sp>
    </p:spTree>
    <p:extLst>
      <p:ext uri="{BB962C8B-B14F-4D97-AF65-F5344CB8AC3E}">
        <p14:creationId xmlns="" xmlns:p14="http://schemas.microsoft.com/office/powerpoint/2010/main" val="3106776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533400" y="152400"/>
            <a:ext cx="8229600" cy="1066800"/>
          </a:xfrm>
        </p:spPr>
        <p:txBody>
          <a:bodyPr>
            <a:normAutofit/>
          </a:bodyPr>
          <a:lstStyle/>
          <a:p>
            <a:pPr algn="ctr"/>
            <a:r>
              <a:rPr lang="en-US" altLang="en-US" sz="4000" dirty="0" smtClean="0"/>
              <a:t>How Would This Work? </a:t>
            </a:r>
          </a:p>
        </p:txBody>
      </p:sp>
      <p:graphicFrame>
        <p:nvGraphicFramePr>
          <p:cNvPr id="4" name="Content Placeholder 3"/>
          <p:cNvGraphicFramePr>
            <a:graphicFrameLocks noGrp="1"/>
          </p:cNvGraphicFramePr>
          <p:nvPr>
            <p:ph idx="1"/>
          </p:nvPr>
        </p:nvGraphicFramePr>
        <p:xfrm>
          <a:off x="457200" y="12954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4038600" y="3200400"/>
            <a:ext cx="1143000" cy="1219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Patient Safe &amp; Satisfied</a:t>
            </a:r>
          </a:p>
        </p:txBody>
      </p:sp>
      <p:sp>
        <p:nvSpPr>
          <p:cNvPr id="8" name="Line Callout 3 7"/>
          <p:cNvSpPr/>
          <p:nvPr/>
        </p:nvSpPr>
        <p:spPr>
          <a:xfrm>
            <a:off x="762000" y="1295400"/>
            <a:ext cx="1524000" cy="765175"/>
          </a:xfrm>
          <a:prstGeom prst="borderCallout3">
            <a:avLst>
              <a:gd name="adj1" fmla="val 18750"/>
              <a:gd name="adj2" fmla="val -8333"/>
              <a:gd name="adj3" fmla="val 18750"/>
              <a:gd name="adj4" fmla="val -16667"/>
              <a:gd name="adj5" fmla="val 113494"/>
              <a:gd name="adj6" fmla="val -15699"/>
              <a:gd name="adj7" fmla="val 222213"/>
              <a:gd name="adj8" fmla="val 8134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PCMH</a:t>
            </a:r>
          </a:p>
        </p:txBody>
      </p:sp>
      <p:sp>
        <p:nvSpPr>
          <p:cNvPr id="9" name="Line Callout 3 8"/>
          <p:cNvSpPr/>
          <p:nvPr/>
        </p:nvSpPr>
        <p:spPr>
          <a:xfrm>
            <a:off x="7010400" y="1371600"/>
            <a:ext cx="1447800" cy="838200"/>
          </a:xfrm>
          <a:prstGeom prst="borderCallout3">
            <a:avLst>
              <a:gd name="adj1" fmla="val 18750"/>
              <a:gd name="adj2" fmla="val -8333"/>
              <a:gd name="adj3" fmla="val 107628"/>
              <a:gd name="adj4" fmla="val -114885"/>
              <a:gd name="adj5" fmla="val 100000"/>
              <a:gd name="adj6" fmla="val -16667"/>
              <a:gd name="adj7" fmla="val 112963"/>
              <a:gd name="adj8" fmla="val -833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PSH™</a:t>
            </a:r>
          </a:p>
        </p:txBody>
      </p:sp>
      <p:pic>
        <p:nvPicPr>
          <p:cNvPr id="82951" name="Picture 10" descr="C:\Users\sanjaya dell  w-7\AppData\Local\Microsoft\Windows\Temporary Internet Files\Content.IE5\NYK3GQKM\MC900442150[1].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591425" y="2438400"/>
            <a:ext cx="1333500" cy="1335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03450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algn="ctr"/>
            <a:r>
              <a:rPr lang="en-US" altLang="en-US" dirty="0" smtClean="0">
                <a:latin typeface="Arial" pitchFamily="34" charset="0"/>
                <a:ea typeface="ＭＳ Ｐゴシック" pitchFamily="34" charset="-128"/>
              </a:rPr>
              <a:t>Connection between PCMH and PSH </a:t>
            </a:r>
          </a:p>
        </p:txBody>
      </p:sp>
      <p:sp>
        <p:nvSpPr>
          <p:cNvPr id="86020"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smtClean="0">
                <a:ea typeface="ＭＳ Ｐゴシック" pitchFamily="34" charset="-128"/>
                <a:cs typeface="Arial" pitchFamily="34" charset="0"/>
              </a:rPr>
              <a:t>8/7/2013</a:t>
            </a:r>
          </a:p>
        </p:txBody>
      </p:sp>
      <p:pic>
        <p:nvPicPr>
          <p:cNvPr id="860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371600"/>
            <a:ext cx="8967788" cy="4233863"/>
          </a:xfrm>
          <a:prstGeom prst="rect">
            <a:avLst/>
          </a:prstGeom>
          <a:solidFill>
            <a:schemeClr val="bg1"/>
          </a:solidFill>
          <a:ln>
            <a:noFill/>
          </a:ln>
          <a:extLst/>
        </p:spPr>
      </p:pic>
    </p:spTree>
    <p:extLst>
      <p:ext uri="{BB962C8B-B14F-4D97-AF65-F5344CB8AC3E}">
        <p14:creationId xmlns="" xmlns:p14="http://schemas.microsoft.com/office/powerpoint/2010/main" val="1871032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dirty="0" smtClean="0">
                <a:solidFill>
                  <a:schemeClr val="bg1"/>
                </a:solidFill>
                <a:latin typeface="Arial" pitchFamily="34" charset="0"/>
                <a:ea typeface="ＭＳ Ｐゴシック" pitchFamily="34" charset="-128"/>
              </a:rPr>
              <a:t>PSH </a:t>
            </a:r>
            <a:r>
              <a:rPr lang="en-US" altLang="en-US" sz="4000" b="1" dirty="0" smtClean="0">
                <a:latin typeface="Arial" pitchFamily="34" charset="0"/>
                <a:ea typeface="ＭＳ Ｐゴシック" pitchFamily="34" charset="-128"/>
              </a:rPr>
              <a:t>How is it Different?</a:t>
            </a:r>
            <a:endParaRPr lang="en-US" altLang="en-US" sz="4000" b="1" dirty="0" smtClean="0">
              <a:solidFill>
                <a:schemeClr val="bg1"/>
              </a:solidFill>
              <a:latin typeface="Arial" pitchFamily="34" charset="0"/>
              <a:ea typeface="ＭＳ Ｐゴシック" pitchFamily="34" charset="-128"/>
            </a:endParaRPr>
          </a:p>
        </p:txBody>
      </p:sp>
      <p:sp>
        <p:nvSpPr>
          <p:cNvPr id="87043" name="Date Placeholder 2"/>
          <p:cNvSpPr>
            <a:spLocks noGrp="1"/>
          </p:cNvSpPr>
          <p:nvPr>
            <p:ph type="dt" sz="quarter" idx="10"/>
          </p:nvPr>
        </p:nvSpPr>
        <p:spPr bwMode="auto">
          <a:xfrm>
            <a:off x="2971800" y="6400800"/>
            <a:ext cx="1524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mtClean="0">
                <a:ea typeface="ＭＳ Ｐゴシック" pitchFamily="34" charset="-128"/>
                <a:cs typeface="Arial" pitchFamily="34" charset="0"/>
              </a:rPr>
              <a:t>8/7/2013</a:t>
            </a:r>
          </a:p>
        </p:txBody>
      </p:sp>
      <p:sp>
        <p:nvSpPr>
          <p:cNvPr id="87045" name="Date Placeholder 1"/>
          <p:cNvSpPr txBox="1">
            <a:spLocks/>
          </p:cNvSpPr>
          <p:nvPr/>
        </p:nvSpPr>
        <p:spPr bwMode="auto">
          <a:xfrm>
            <a:off x="2971800" y="6327775"/>
            <a:ext cx="22860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b="1" dirty="0" err="1">
                <a:ea typeface="ＭＳ Ｐゴシック" pitchFamily="34" charset="-128"/>
                <a:cs typeface="Arial" pitchFamily="34" charset="0"/>
              </a:rPr>
              <a:t>Perioperative</a:t>
            </a:r>
            <a:r>
              <a:rPr lang="en-US" altLang="en-US" sz="1200" b="1" dirty="0">
                <a:ea typeface="ＭＳ Ｐゴシック" pitchFamily="34" charset="-128"/>
                <a:cs typeface="Arial" pitchFamily="34" charset="0"/>
              </a:rPr>
              <a:t> Surgical Home</a:t>
            </a:r>
          </a:p>
        </p:txBody>
      </p:sp>
      <p:pic>
        <p:nvPicPr>
          <p:cNvPr id="8704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0" y="1411288"/>
            <a:ext cx="9144000" cy="4605337"/>
          </a:xfrm>
          <a:noFill/>
        </p:spPr>
      </p:pic>
    </p:spTree>
    <p:extLst>
      <p:ext uri="{BB962C8B-B14F-4D97-AF65-F5344CB8AC3E}">
        <p14:creationId xmlns="" xmlns:p14="http://schemas.microsoft.com/office/powerpoint/2010/main" val="3168377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2"/>
          <p:cNvSpPr>
            <a:spLocks noGrp="1"/>
          </p:cNvSpPr>
          <p:nvPr>
            <p:ph type="title"/>
          </p:nvPr>
        </p:nvSpPr>
        <p:spPr>
          <a:xfrm>
            <a:off x="228600" y="381000"/>
            <a:ext cx="8518525" cy="895350"/>
          </a:xfrm>
        </p:spPr>
        <p:txBody>
          <a:bodyPr>
            <a:normAutofit fontScale="90000"/>
          </a:bodyPr>
          <a:lstStyle/>
          <a:p>
            <a:r>
              <a:rPr lang="en-US" altLang="en-US" sz="4000" dirty="0" smtClean="0">
                <a:latin typeface="Arial" pitchFamily="34" charset="0"/>
                <a:ea typeface="ＭＳ Ｐゴシック" pitchFamily="34" charset="-128"/>
              </a:rPr>
              <a:t>Current vs. Perioperative Surgical Home</a:t>
            </a:r>
            <a:br>
              <a:rPr lang="en-US" altLang="en-US" sz="4000" dirty="0" smtClean="0">
                <a:latin typeface="Arial" pitchFamily="34" charset="0"/>
                <a:ea typeface="ＭＳ Ｐゴシック" pitchFamily="34" charset="-128"/>
              </a:rPr>
            </a:br>
            <a:r>
              <a:rPr lang="en-US" altLang="en-US" sz="2400" dirty="0" smtClean="0">
                <a:latin typeface="Arial" pitchFamily="34" charset="0"/>
                <a:ea typeface="ＭＳ Ｐゴシック" pitchFamily="34" charset="-128"/>
              </a:rPr>
              <a:t>Patient has a problem – Is there a surgical solution?</a:t>
            </a:r>
            <a:br>
              <a:rPr lang="en-US" altLang="en-US" sz="2400" dirty="0" smtClean="0">
                <a:latin typeface="Arial" pitchFamily="34" charset="0"/>
                <a:ea typeface="ＭＳ Ｐゴシック" pitchFamily="34" charset="-128"/>
              </a:rPr>
            </a:br>
            <a:endParaRPr lang="en-US" altLang="en-US" sz="3200" dirty="0" smtClean="0">
              <a:latin typeface="Arial" pitchFamily="34" charset="0"/>
              <a:ea typeface="ＭＳ Ｐゴシック" pitchFamily="34" charset="-128"/>
            </a:endParaRPr>
          </a:p>
        </p:txBody>
      </p:sp>
      <p:sp>
        <p:nvSpPr>
          <p:cNvPr id="88068" name="Date Placeholder 2"/>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mtClean="0">
                <a:solidFill>
                  <a:srgbClr val="5A87C5"/>
                </a:solidFill>
                <a:ea typeface="ＭＳ Ｐゴシック" pitchFamily="34" charset="-128"/>
                <a:cs typeface="Arial" pitchFamily="34" charset="0"/>
              </a:rPr>
              <a:t>9/29/13</a:t>
            </a:r>
          </a:p>
        </p:txBody>
      </p:sp>
      <p:sp>
        <p:nvSpPr>
          <p:cNvPr id="10" name="Double Bracket 9"/>
          <p:cNvSpPr/>
          <p:nvPr/>
        </p:nvSpPr>
        <p:spPr>
          <a:xfrm>
            <a:off x="285750" y="1855788"/>
            <a:ext cx="3605213" cy="4184650"/>
          </a:xfrm>
          <a:prstGeom prst="bracketPair">
            <a:avLst/>
          </a:prstGeom>
        </p:spPr>
        <p:style>
          <a:lnRef idx="2">
            <a:schemeClr val="accent1"/>
          </a:lnRef>
          <a:fillRef idx="0">
            <a:schemeClr val="accent1"/>
          </a:fillRef>
          <a:effectRef idx="1">
            <a:schemeClr val="accent1"/>
          </a:effectRef>
          <a:fontRef idx="minor">
            <a:schemeClr val="tx1"/>
          </a:fontRef>
        </p:style>
        <p:txBody>
          <a:bodyPr/>
          <a:lstStyle/>
          <a:p>
            <a:pPr algn="ctr" defTabSz="457200">
              <a:defRPr/>
            </a:pPr>
            <a:r>
              <a:rPr lang="en-US" sz="2800" b="1" dirty="0">
                <a:solidFill>
                  <a:prstClr val="black"/>
                </a:solidFill>
              </a:rPr>
              <a:t>Business as usual</a:t>
            </a:r>
          </a:p>
        </p:txBody>
      </p:sp>
      <p:sp>
        <p:nvSpPr>
          <p:cNvPr id="88070" name="TextBox 15"/>
          <p:cNvSpPr txBox="1">
            <a:spLocks noChangeArrowheads="1"/>
          </p:cNvSpPr>
          <p:nvPr/>
        </p:nvSpPr>
        <p:spPr bwMode="auto">
          <a:xfrm>
            <a:off x="280988" y="2938463"/>
            <a:ext cx="33623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altLang="en-US" dirty="0">
                <a:solidFill>
                  <a:srgbClr val="000000"/>
                </a:solidFill>
                <a:ea typeface="ＭＳ Ｐゴシック" pitchFamily="34" charset="-128"/>
              </a:rPr>
              <a:t>Avoidable readmissions</a:t>
            </a:r>
          </a:p>
          <a:p>
            <a:pPr eaLnBrk="1" hangingPunct="1">
              <a:buFont typeface="Arial" pitchFamily="34" charset="0"/>
              <a:buChar char="•"/>
            </a:pPr>
            <a:r>
              <a:rPr lang="en-US" altLang="en-US" dirty="0">
                <a:solidFill>
                  <a:srgbClr val="000000"/>
                </a:solidFill>
                <a:ea typeface="ＭＳ Ｐゴシック" pitchFamily="34" charset="-128"/>
              </a:rPr>
              <a:t>Avoidable complications</a:t>
            </a:r>
          </a:p>
          <a:p>
            <a:pPr eaLnBrk="1" hangingPunct="1">
              <a:buFont typeface="Arial" pitchFamily="34" charset="0"/>
              <a:buChar char="•"/>
            </a:pPr>
            <a:r>
              <a:rPr lang="en-US" altLang="en-US" dirty="0">
                <a:solidFill>
                  <a:srgbClr val="000000"/>
                </a:solidFill>
                <a:ea typeface="ＭＳ Ｐゴシック" pitchFamily="34" charset="-128"/>
              </a:rPr>
              <a:t>Unsubstantiated variation</a:t>
            </a:r>
          </a:p>
        </p:txBody>
      </p:sp>
      <p:sp>
        <p:nvSpPr>
          <p:cNvPr id="88071" name="TextBox 18"/>
          <p:cNvSpPr txBox="1">
            <a:spLocks noChangeArrowheads="1"/>
          </p:cNvSpPr>
          <p:nvPr/>
        </p:nvSpPr>
        <p:spPr bwMode="auto">
          <a:xfrm>
            <a:off x="285750" y="4572000"/>
            <a:ext cx="35433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altLang="en-US">
                <a:solidFill>
                  <a:srgbClr val="000000"/>
                </a:solidFill>
                <a:ea typeface="ＭＳ Ｐゴシック" pitchFamily="34" charset="-128"/>
              </a:rPr>
              <a:t>Current costs continue		</a:t>
            </a:r>
          </a:p>
          <a:p>
            <a:pPr eaLnBrk="1" hangingPunct="1">
              <a:buFont typeface="Arial" pitchFamily="34" charset="0"/>
              <a:buChar char="•"/>
            </a:pPr>
            <a:r>
              <a:rPr lang="en-US" altLang="en-US">
                <a:solidFill>
                  <a:srgbClr val="000000"/>
                </a:solidFill>
                <a:ea typeface="ＭＳ Ｐゴシック" pitchFamily="34" charset="-128"/>
              </a:rPr>
              <a:t>Current patient experience	</a:t>
            </a:r>
          </a:p>
          <a:p>
            <a:pPr eaLnBrk="1" hangingPunct="1">
              <a:buFont typeface="Arial" pitchFamily="34" charset="0"/>
              <a:buChar char="•"/>
            </a:pPr>
            <a:r>
              <a:rPr lang="en-US" altLang="en-US">
                <a:solidFill>
                  <a:srgbClr val="000000"/>
                </a:solidFill>
                <a:ea typeface="ＭＳ Ｐゴシック" pitchFamily="34" charset="-128"/>
              </a:rPr>
              <a:t>Current return to work</a:t>
            </a:r>
          </a:p>
          <a:p>
            <a:pPr eaLnBrk="1" hangingPunct="1">
              <a:buFont typeface="Arial" pitchFamily="34" charset="0"/>
              <a:buChar char="•"/>
            </a:pPr>
            <a:endParaRPr lang="en-US" altLang="en-US">
              <a:solidFill>
                <a:srgbClr val="000000"/>
              </a:solidFill>
              <a:ea typeface="ＭＳ Ｐゴシック" pitchFamily="34" charset="-128"/>
            </a:endParaRPr>
          </a:p>
        </p:txBody>
      </p:sp>
      <p:grpSp>
        <p:nvGrpSpPr>
          <p:cNvPr id="88072" name="Group 21"/>
          <p:cNvGrpSpPr>
            <a:grpSpLocks/>
          </p:cNvGrpSpPr>
          <p:nvPr/>
        </p:nvGrpSpPr>
        <p:grpSpPr bwMode="auto">
          <a:xfrm>
            <a:off x="4854575" y="1685925"/>
            <a:ext cx="3841750" cy="4352925"/>
            <a:chOff x="4724400" y="1676400"/>
            <a:chExt cx="3842935" cy="4353298"/>
          </a:xfrm>
        </p:grpSpPr>
        <p:sp>
          <p:nvSpPr>
            <p:cNvPr id="9" name="Double Bracket 8"/>
            <p:cNvSpPr/>
            <p:nvPr/>
          </p:nvSpPr>
          <p:spPr>
            <a:xfrm>
              <a:off x="4724400" y="1676400"/>
              <a:ext cx="3842935" cy="4353298"/>
            </a:xfrm>
            <a:prstGeom prst="bracketPair">
              <a:avLst/>
            </a:prstGeom>
          </p:spPr>
          <p:style>
            <a:lnRef idx="2">
              <a:schemeClr val="accent1"/>
            </a:lnRef>
            <a:fillRef idx="0">
              <a:schemeClr val="accent1"/>
            </a:fillRef>
            <a:effectRef idx="1">
              <a:schemeClr val="accent1"/>
            </a:effectRef>
            <a:fontRef idx="minor">
              <a:schemeClr val="tx1"/>
            </a:fontRef>
          </p:style>
          <p:txBody>
            <a:bodyPr/>
            <a:lstStyle/>
            <a:p>
              <a:pPr algn="ctr" defTabSz="457200">
                <a:defRPr/>
              </a:pPr>
              <a:r>
                <a:rPr lang="en-US" sz="2800" b="1" dirty="0">
                  <a:solidFill>
                    <a:prstClr val="black"/>
                  </a:solidFill>
                </a:rPr>
                <a:t>Perioperative Surgical Home</a:t>
              </a:r>
              <a:endParaRPr lang="en-US" b="1" dirty="0">
                <a:solidFill>
                  <a:prstClr val="black"/>
                </a:solidFill>
              </a:endParaRPr>
            </a:p>
          </p:txBody>
        </p:sp>
        <p:sp>
          <p:nvSpPr>
            <p:cNvPr id="88075" name="TextBox 17"/>
            <p:cNvSpPr txBox="1">
              <a:spLocks noChangeArrowheads="1"/>
            </p:cNvSpPr>
            <p:nvPr/>
          </p:nvSpPr>
          <p:spPr bwMode="auto">
            <a:xfrm>
              <a:off x="4832398" y="2716070"/>
              <a:ext cx="37338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altLang="en-US">
                  <a:solidFill>
                    <a:srgbClr val="000000"/>
                  </a:solidFill>
                  <a:ea typeface="ＭＳ Ｐゴシック" pitchFamily="34" charset="-128"/>
                </a:rPr>
                <a:t>Minimized readmissions</a:t>
              </a:r>
            </a:p>
            <a:p>
              <a:pPr eaLnBrk="1" hangingPunct="1">
                <a:buFont typeface="Arial" pitchFamily="34" charset="0"/>
                <a:buChar char="•"/>
              </a:pPr>
              <a:r>
                <a:rPr lang="en-US" altLang="en-US">
                  <a:solidFill>
                    <a:srgbClr val="000000"/>
                  </a:solidFill>
                  <a:ea typeface="ＭＳ Ｐゴシック" pitchFamily="34" charset="-128"/>
                </a:rPr>
                <a:t>Minimized complications</a:t>
              </a:r>
            </a:p>
            <a:p>
              <a:pPr eaLnBrk="1" hangingPunct="1">
                <a:buFont typeface="Arial" pitchFamily="34" charset="0"/>
                <a:buChar char="•"/>
              </a:pPr>
              <a:r>
                <a:rPr lang="en-US" altLang="en-US">
                  <a:solidFill>
                    <a:srgbClr val="000000"/>
                  </a:solidFill>
                  <a:ea typeface="ＭＳ Ｐゴシック" pitchFamily="34" charset="-128"/>
                </a:rPr>
                <a:t>Evidence based care</a:t>
              </a:r>
            </a:p>
          </p:txBody>
        </p:sp>
        <p:sp>
          <p:nvSpPr>
            <p:cNvPr id="88076" name="TextBox 19"/>
            <p:cNvSpPr txBox="1">
              <a:spLocks noChangeArrowheads="1"/>
            </p:cNvSpPr>
            <p:nvPr/>
          </p:nvSpPr>
          <p:spPr bwMode="auto">
            <a:xfrm>
              <a:off x="4833535" y="4572000"/>
              <a:ext cx="37338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altLang="en-US">
                  <a:solidFill>
                    <a:srgbClr val="000000"/>
                  </a:solidFill>
                  <a:ea typeface="ＭＳ Ｐゴシック" pitchFamily="34" charset="-128"/>
                </a:rPr>
                <a:t>Costs decreased</a:t>
              </a:r>
            </a:p>
            <a:p>
              <a:pPr eaLnBrk="1" hangingPunct="1">
                <a:buFont typeface="Arial" pitchFamily="34" charset="0"/>
                <a:buChar char="•"/>
              </a:pPr>
              <a:r>
                <a:rPr lang="en-US" altLang="en-US">
                  <a:solidFill>
                    <a:srgbClr val="000000"/>
                  </a:solidFill>
                  <a:ea typeface="ＭＳ Ｐゴシック" pitchFamily="34" charset="-128"/>
                </a:rPr>
                <a:t>↑ satisfaction / ↓ suffering  </a:t>
              </a:r>
            </a:p>
            <a:p>
              <a:pPr eaLnBrk="1" hangingPunct="1">
                <a:buFont typeface="Arial" pitchFamily="34" charset="0"/>
                <a:buChar char="•"/>
              </a:pPr>
              <a:r>
                <a:rPr lang="en-US" altLang="en-US">
                  <a:solidFill>
                    <a:srgbClr val="000000"/>
                  </a:solidFill>
                  <a:ea typeface="ＭＳ Ｐゴシック" pitchFamily="34" charset="-128"/>
                </a:rPr>
                <a:t>Increased productivity</a:t>
              </a:r>
            </a:p>
            <a:p>
              <a:pPr eaLnBrk="1" hangingPunct="1">
                <a:buFont typeface="Arial" pitchFamily="34" charset="0"/>
                <a:buChar char="•"/>
              </a:pPr>
              <a:endParaRPr lang="en-US" altLang="en-US">
                <a:solidFill>
                  <a:srgbClr val="000000"/>
                </a:solidFill>
                <a:ea typeface="ＭＳ Ｐゴシック" pitchFamily="34" charset="-128"/>
              </a:endParaRPr>
            </a:p>
          </p:txBody>
        </p:sp>
      </p:grpSp>
      <p:sp>
        <p:nvSpPr>
          <p:cNvPr id="88073" name="TextBox 20"/>
          <p:cNvSpPr txBox="1">
            <a:spLocks noChangeArrowheads="1"/>
          </p:cNvSpPr>
          <p:nvPr/>
        </p:nvSpPr>
        <p:spPr bwMode="auto">
          <a:xfrm>
            <a:off x="4038600" y="3576638"/>
            <a:ext cx="6096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600">
                <a:solidFill>
                  <a:srgbClr val="000000"/>
                </a:solidFill>
                <a:ea typeface="ＭＳ Ｐゴシック" pitchFamily="34" charset="-128"/>
              </a:rPr>
              <a:t>or</a:t>
            </a:r>
          </a:p>
        </p:txBody>
      </p:sp>
    </p:spTree>
    <p:extLst>
      <p:ext uri="{BB962C8B-B14F-4D97-AF65-F5344CB8AC3E}">
        <p14:creationId xmlns="" xmlns:p14="http://schemas.microsoft.com/office/powerpoint/2010/main" val="1475694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dirty="0" smtClean="0">
                <a:latin typeface="Arial" pitchFamily="34" charset="0"/>
                <a:ea typeface="ＭＳ Ｐゴシック" pitchFamily="34" charset="-128"/>
              </a:rPr>
              <a:t>How PSH Aligns with Triple Aim</a:t>
            </a:r>
          </a:p>
        </p:txBody>
      </p:sp>
      <p:sp>
        <p:nvSpPr>
          <p:cNvPr id="89091" name="Date Placeholder 2"/>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mtClean="0">
                <a:solidFill>
                  <a:srgbClr val="5A87C5"/>
                </a:solidFill>
                <a:ea typeface="ＭＳ Ｐゴシック" pitchFamily="34" charset="-128"/>
                <a:cs typeface="Arial" pitchFamily="34" charset="0"/>
              </a:rPr>
              <a:t>9/29/13</a:t>
            </a:r>
          </a:p>
        </p:txBody>
      </p:sp>
      <p:pic>
        <p:nvPicPr>
          <p:cNvPr id="8909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2151063"/>
            <a:ext cx="3519488" cy="219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3200400" y="1752600"/>
            <a:ext cx="5638800" cy="4114800"/>
          </a:xfrm>
          <a:noFill/>
        </p:spPr>
        <p:txBody>
          <a:bodyPr>
            <a:normAutofit fontScale="92500" lnSpcReduction="10000"/>
          </a:bodyPr>
          <a:lstStyle/>
          <a:p>
            <a:pPr marL="461963" lvl="1" indent="-346075">
              <a:spcBef>
                <a:spcPts val="1200"/>
              </a:spcBef>
              <a:buFont typeface="Arial" pitchFamily="34" charset="0"/>
              <a:buChar char="•"/>
              <a:tabLst>
                <a:tab pos="400050" algn="l"/>
              </a:tabLst>
              <a:defRPr/>
            </a:pPr>
            <a:r>
              <a:rPr lang="en-US" sz="2000" b="1" dirty="0">
                <a:solidFill>
                  <a:schemeClr val="tx1"/>
                </a:solidFill>
                <a:latin typeface="Arial" pitchFamily="34" charset="0"/>
                <a:cs typeface="Arial" pitchFamily="34" charset="0"/>
              </a:rPr>
              <a:t>Early </a:t>
            </a:r>
            <a:r>
              <a:rPr lang="en-US" sz="2000" b="1" dirty="0" smtClean="0">
                <a:solidFill>
                  <a:schemeClr val="tx1"/>
                </a:solidFill>
                <a:latin typeface="Arial" pitchFamily="34" charset="0"/>
                <a:cs typeface="Arial" pitchFamily="34" charset="0"/>
              </a:rPr>
              <a:t>and continued patient </a:t>
            </a:r>
            <a:r>
              <a:rPr lang="en-US" sz="2000" b="1" dirty="0">
                <a:solidFill>
                  <a:schemeClr val="tx1"/>
                </a:solidFill>
                <a:latin typeface="Arial" pitchFamily="34" charset="0"/>
                <a:cs typeface="Arial" pitchFamily="34" charset="0"/>
              </a:rPr>
              <a:t>engagement </a:t>
            </a:r>
          </a:p>
          <a:p>
            <a:pPr marL="461963" lvl="1" indent="-346075">
              <a:spcBef>
                <a:spcPts val="1200"/>
              </a:spcBef>
              <a:buFont typeface="Arial" pitchFamily="34" charset="0"/>
              <a:buChar char="•"/>
              <a:tabLst>
                <a:tab pos="400050" algn="l"/>
              </a:tabLst>
              <a:defRPr/>
            </a:pPr>
            <a:r>
              <a:rPr lang="en-US" sz="2000" b="1" dirty="0">
                <a:solidFill>
                  <a:schemeClr val="tx1"/>
                </a:solidFill>
                <a:latin typeface="Arial" pitchFamily="34" charset="0"/>
                <a:cs typeface="Arial" pitchFamily="34" charset="0"/>
              </a:rPr>
              <a:t>Optimal pre-op testing and preparation</a:t>
            </a:r>
          </a:p>
          <a:p>
            <a:pPr marL="461963" lvl="1" indent="-346075">
              <a:spcBef>
                <a:spcPts val="1200"/>
              </a:spcBef>
              <a:buFont typeface="Arial" pitchFamily="34" charset="0"/>
              <a:buChar char="•"/>
              <a:tabLst>
                <a:tab pos="400050" algn="l"/>
              </a:tabLst>
              <a:defRPr/>
            </a:pPr>
            <a:r>
              <a:rPr lang="en-US" sz="2000" b="1" dirty="0">
                <a:solidFill>
                  <a:schemeClr val="tx1"/>
                </a:solidFill>
                <a:latin typeface="Arial" pitchFamily="34" charset="0"/>
                <a:cs typeface="Arial" pitchFamily="34" charset="0"/>
              </a:rPr>
              <a:t>Intraoperative efficiency</a:t>
            </a:r>
          </a:p>
          <a:p>
            <a:pPr marL="461963" lvl="1" indent="-346075">
              <a:spcBef>
                <a:spcPts val="1200"/>
              </a:spcBef>
              <a:buFont typeface="Arial" pitchFamily="34" charset="0"/>
              <a:buChar char="•"/>
              <a:tabLst>
                <a:tab pos="400050" algn="l"/>
              </a:tabLst>
              <a:defRPr/>
            </a:pPr>
            <a:r>
              <a:rPr lang="en-US" sz="2000" b="1" dirty="0">
                <a:solidFill>
                  <a:schemeClr val="tx1"/>
                </a:solidFill>
                <a:latin typeface="Arial" pitchFamily="34" charset="0"/>
                <a:cs typeface="Arial" pitchFamily="34" charset="0"/>
              </a:rPr>
              <a:t>Improved patient </a:t>
            </a:r>
            <a:r>
              <a:rPr lang="en-US" sz="2000" b="1" dirty="0" smtClean="0">
                <a:solidFill>
                  <a:schemeClr val="tx1"/>
                </a:solidFill>
                <a:latin typeface="Arial" pitchFamily="34" charset="0"/>
                <a:cs typeface="Arial" pitchFamily="34" charset="0"/>
              </a:rPr>
              <a:t>satisfaction</a:t>
            </a:r>
          </a:p>
          <a:p>
            <a:pPr marL="461963" lvl="1" indent="-346075">
              <a:spcBef>
                <a:spcPts val="1200"/>
              </a:spcBef>
              <a:buFont typeface="Arial" pitchFamily="34" charset="0"/>
              <a:buChar char="•"/>
              <a:tabLst>
                <a:tab pos="400050" algn="l"/>
              </a:tabLst>
              <a:defRPr/>
            </a:pPr>
            <a:r>
              <a:rPr lang="en-US" sz="2000" b="1" dirty="0" smtClean="0">
                <a:solidFill>
                  <a:schemeClr val="tx1"/>
                </a:solidFill>
                <a:latin typeface="Arial" pitchFamily="34" charset="0"/>
                <a:cs typeface="Arial" pitchFamily="34" charset="0"/>
              </a:rPr>
              <a:t>Improved clinical outcomes and fewer complications</a:t>
            </a:r>
            <a:endParaRPr lang="en-US" sz="2000" b="1" dirty="0">
              <a:solidFill>
                <a:schemeClr val="tx1"/>
              </a:solidFill>
              <a:latin typeface="Arial" pitchFamily="34" charset="0"/>
              <a:cs typeface="Arial" pitchFamily="34" charset="0"/>
            </a:endParaRPr>
          </a:p>
          <a:p>
            <a:pPr marL="461963" lvl="1" indent="-346075">
              <a:spcBef>
                <a:spcPts val="1200"/>
              </a:spcBef>
              <a:buFont typeface="Arial" pitchFamily="34" charset="0"/>
              <a:buChar char="•"/>
              <a:tabLst>
                <a:tab pos="400050" algn="l"/>
              </a:tabLst>
              <a:defRPr/>
            </a:pPr>
            <a:r>
              <a:rPr lang="en-US" sz="2000" b="1" dirty="0" smtClean="0">
                <a:solidFill>
                  <a:schemeClr val="tx1"/>
                </a:solidFill>
                <a:latin typeface="Arial" pitchFamily="34" charset="0"/>
                <a:cs typeface="Arial" pitchFamily="34" charset="0"/>
              </a:rPr>
              <a:t>Application of evidence-based </a:t>
            </a:r>
            <a:r>
              <a:rPr lang="en-US" sz="2000" b="1" dirty="0">
                <a:solidFill>
                  <a:schemeClr val="tx1"/>
                </a:solidFill>
                <a:latin typeface="Arial" pitchFamily="34" charset="0"/>
                <a:cs typeface="Arial" pitchFamily="34" charset="0"/>
              </a:rPr>
              <a:t>principles </a:t>
            </a:r>
            <a:endParaRPr lang="en-US" sz="2000" b="1" dirty="0" smtClean="0">
              <a:solidFill>
                <a:schemeClr val="tx1"/>
              </a:solidFill>
              <a:latin typeface="Arial" pitchFamily="34" charset="0"/>
              <a:cs typeface="Arial" pitchFamily="34" charset="0"/>
            </a:endParaRPr>
          </a:p>
          <a:p>
            <a:pPr marL="461963" lvl="1" indent="-346075">
              <a:spcBef>
                <a:spcPts val="1200"/>
              </a:spcBef>
              <a:buFont typeface="Arial" pitchFamily="34" charset="0"/>
              <a:buChar char="•"/>
              <a:tabLst>
                <a:tab pos="400050" algn="l"/>
              </a:tabLst>
              <a:defRPr/>
            </a:pPr>
            <a:r>
              <a:rPr lang="en-US" sz="2000" b="1" dirty="0" smtClean="0">
                <a:solidFill>
                  <a:schemeClr val="tx1"/>
                </a:solidFill>
                <a:latin typeface="Arial" pitchFamily="34" charset="0"/>
                <a:cs typeface="Arial" pitchFamily="34" charset="0"/>
              </a:rPr>
              <a:t>Lower </a:t>
            </a:r>
            <a:r>
              <a:rPr lang="en-US" sz="2000" b="1" dirty="0">
                <a:solidFill>
                  <a:schemeClr val="tx1"/>
                </a:solidFill>
                <a:latin typeface="Arial" pitchFamily="34" charset="0"/>
                <a:cs typeface="Arial" pitchFamily="34" charset="0"/>
              </a:rPr>
              <a:t>cost for Physician Preference Items</a:t>
            </a:r>
          </a:p>
          <a:p>
            <a:pPr marL="461963" lvl="1" indent="-346075">
              <a:spcBef>
                <a:spcPts val="1200"/>
              </a:spcBef>
              <a:buFont typeface="Arial" pitchFamily="34" charset="0"/>
              <a:buChar char="•"/>
              <a:tabLst>
                <a:tab pos="400050" algn="l"/>
              </a:tabLst>
              <a:defRPr/>
            </a:pPr>
            <a:r>
              <a:rPr lang="en-US" sz="2000" b="1" dirty="0">
                <a:solidFill>
                  <a:schemeClr val="tx1"/>
                </a:solidFill>
                <a:latin typeface="Arial" pitchFamily="34" charset="0"/>
                <a:cs typeface="Arial" pitchFamily="34" charset="0"/>
              </a:rPr>
              <a:t>Post-procedural care initiatives</a:t>
            </a:r>
          </a:p>
          <a:p>
            <a:pPr marL="461963" lvl="1" indent="-346075">
              <a:spcBef>
                <a:spcPts val="1200"/>
              </a:spcBef>
              <a:buFont typeface="Arial" pitchFamily="34" charset="0"/>
              <a:buChar char="•"/>
              <a:tabLst>
                <a:tab pos="400050" algn="l"/>
              </a:tabLst>
              <a:defRPr/>
            </a:pPr>
            <a:r>
              <a:rPr lang="en-US" sz="2000" b="1" dirty="0" smtClean="0">
                <a:solidFill>
                  <a:schemeClr val="tx1"/>
                </a:solidFill>
                <a:latin typeface="Arial" pitchFamily="34" charset="0"/>
                <a:cs typeface="Arial" pitchFamily="34" charset="0"/>
              </a:rPr>
              <a:t>Care </a:t>
            </a:r>
            <a:r>
              <a:rPr lang="en-US" sz="2000" b="1" dirty="0">
                <a:solidFill>
                  <a:schemeClr val="tx1"/>
                </a:solidFill>
                <a:latin typeface="Arial" pitchFamily="34" charset="0"/>
                <a:cs typeface="Arial" pitchFamily="34" charset="0"/>
              </a:rPr>
              <a:t>coordination </a:t>
            </a:r>
            <a:r>
              <a:rPr lang="en-US" sz="2000" b="1" dirty="0" smtClean="0">
                <a:solidFill>
                  <a:schemeClr val="tx1"/>
                </a:solidFill>
                <a:latin typeface="Arial" pitchFamily="34" charset="0"/>
                <a:cs typeface="Arial" pitchFamily="34" charset="0"/>
              </a:rPr>
              <a:t>and </a:t>
            </a:r>
            <a:r>
              <a:rPr lang="en-US" sz="2000" b="1" dirty="0">
                <a:solidFill>
                  <a:schemeClr val="tx1"/>
                </a:solidFill>
                <a:latin typeface="Arial" pitchFamily="34" charset="0"/>
                <a:cs typeface="Arial" pitchFamily="34" charset="0"/>
              </a:rPr>
              <a:t>transition </a:t>
            </a:r>
            <a:r>
              <a:rPr lang="en-US" sz="2000" b="1" dirty="0" smtClean="0">
                <a:solidFill>
                  <a:schemeClr val="tx1"/>
                </a:solidFill>
                <a:latin typeface="Arial" pitchFamily="34" charset="0"/>
                <a:cs typeface="Arial" pitchFamily="34" charset="0"/>
              </a:rPr>
              <a:t>planning</a:t>
            </a:r>
            <a:endParaRPr lang="en-US" sz="2000" b="1" dirty="0">
              <a:solidFill>
                <a:schemeClr val="tx1"/>
              </a:solidFill>
              <a:latin typeface="Arial" pitchFamily="34" charset="0"/>
              <a:cs typeface="Arial" pitchFamily="34" charset="0"/>
            </a:endParaRPr>
          </a:p>
        </p:txBody>
      </p:sp>
      <p:sp>
        <p:nvSpPr>
          <p:cNvPr id="89095" name="Date Placeholder 1"/>
          <p:cNvSpPr txBox="1">
            <a:spLocks/>
          </p:cNvSpPr>
          <p:nvPr/>
        </p:nvSpPr>
        <p:spPr bwMode="auto">
          <a:xfrm>
            <a:off x="2971800" y="6327775"/>
            <a:ext cx="22860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b="1">
                <a:solidFill>
                  <a:srgbClr val="5A87C5"/>
                </a:solidFill>
                <a:ea typeface="ＭＳ Ｐゴシック" pitchFamily="34" charset="-128"/>
                <a:cs typeface="Arial" pitchFamily="34" charset="0"/>
              </a:rPr>
              <a:t>Perioperative Surgical Home</a:t>
            </a:r>
          </a:p>
        </p:txBody>
      </p:sp>
    </p:spTree>
    <p:extLst>
      <p:ext uri="{BB962C8B-B14F-4D97-AF65-F5344CB8AC3E}">
        <p14:creationId xmlns="" xmlns:p14="http://schemas.microsoft.com/office/powerpoint/2010/main" val="1493385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3" name="TextBox 42"/>
          <p:cNvSpPr txBox="1">
            <a:spLocks noChangeArrowheads="1"/>
          </p:cNvSpPr>
          <p:nvPr/>
        </p:nvSpPr>
        <p:spPr bwMode="auto">
          <a:xfrm>
            <a:off x="1584325" y="5532438"/>
            <a:ext cx="5967413" cy="461962"/>
          </a:xfrm>
          <a:prstGeom prst="rect">
            <a:avLst/>
          </a:prstGeom>
          <a:solidFill>
            <a:srgbClr val="0070C0"/>
          </a:solidFill>
          <a:ln w="9525">
            <a:noFill/>
            <a:miter lim="800000"/>
            <a:headEnd/>
            <a:tailEnd/>
          </a:ln>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charset="0"/>
                <a:cs typeface="Arial" charset="0"/>
              </a:rPr>
              <a:t>Health  IT Infrastructure</a:t>
            </a:r>
          </a:p>
        </p:txBody>
      </p:sp>
      <p:sp>
        <p:nvSpPr>
          <p:cNvPr id="883719" name="TextBox 42"/>
          <p:cNvSpPr txBox="1">
            <a:spLocks noChangeArrowheads="1"/>
          </p:cNvSpPr>
          <p:nvPr/>
        </p:nvSpPr>
        <p:spPr bwMode="auto">
          <a:xfrm>
            <a:off x="1635125" y="1519238"/>
            <a:ext cx="5756275" cy="461962"/>
          </a:xfrm>
          <a:prstGeom prst="rect">
            <a:avLst/>
          </a:prstGeom>
          <a:solidFill>
            <a:srgbClr val="0070C0"/>
          </a:solidFill>
          <a:ln w="9525">
            <a:noFill/>
            <a:miter lim="800000"/>
            <a:headEnd/>
            <a:tailEnd/>
          </a:ln>
        </p:spPr>
        <p:txBody>
          <a:bodyPr>
            <a:spAutoFit/>
          </a:bodyPr>
          <a:lstStyle/>
          <a:p>
            <a:pPr algn="ctr">
              <a:defRPr/>
            </a:pPr>
            <a:r>
              <a:rPr lang="en-US" b="1" dirty="0">
                <a:solidFill>
                  <a:prstClr val="white"/>
                </a:solidFill>
                <a:effectLst>
                  <a:outerShdw blurRad="38100" dist="38100" dir="2700000" algn="tl">
                    <a:srgbClr val="000000">
                      <a:alpha val="43137"/>
                    </a:srgbClr>
                  </a:outerShdw>
                </a:effectLst>
                <a:latin typeface="Arial" charset="0"/>
                <a:cs typeface="Arial" charset="0"/>
              </a:rPr>
              <a:t>Accountable Care</a:t>
            </a:r>
          </a:p>
        </p:txBody>
      </p:sp>
      <p:sp>
        <p:nvSpPr>
          <p:cNvPr id="23" name="Oval 22"/>
          <p:cNvSpPr/>
          <p:nvPr/>
        </p:nvSpPr>
        <p:spPr bwMode="auto">
          <a:xfrm>
            <a:off x="5486400" y="4648200"/>
            <a:ext cx="906463" cy="633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endParaRPr>
          </a:p>
        </p:txBody>
      </p:sp>
      <p:sp>
        <p:nvSpPr>
          <p:cNvPr id="23558" name="TextBox 29"/>
          <p:cNvSpPr txBox="1">
            <a:spLocks noChangeArrowheads="1"/>
          </p:cNvSpPr>
          <p:nvPr/>
        </p:nvSpPr>
        <p:spPr bwMode="auto">
          <a:xfrm>
            <a:off x="5470525" y="4800600"/>
            <a:ext cx="882650" cy="338138"/>
          </a:xfrm>
          <a:prstGeom prst="rect">
            <a:avLst/>
          </a:prstGeom>
          <a:noFill/>
          <a:ln w="9525">
            <a:noFill/>
            <a:miter lim="800000"/>
            <a:headEnd/>
            <a:tailEnd/>
          </a:ln>
        </p:spPr>
        <p:txBody>
          <a:bodyPr>
            <a:spAutoFit/>
          </a:bodyPr>
          <a:lstStyle/>
          <a:p>
            <a:pPr algn="ctr">
              <a:defRPr/>
            </a:pPr>
            <a:r>
              <a:rPr lang="en-US" sz="1600" b="1" dirty="0">
                <a:solidFill>
                  <a:prstClr val="black"/>
                </a:solidFill>
                <a:effectLst>
                  <a:outerShdw blurRad="38100" dist="38100" dir="2700000" algn="tl">
                    <a:srgbClr val="000000">
                      <a:alpha val="43137"/>
                    </a:srgbClr>
                  </a:outerShdw>
                </a:effectLst>
              </a:rPr>
              <a:t>PCMH</a:t>
            </a:r>
          </a:p>
        </p:txBody>
      </p:sp>
      <p:sp>
        <p:nvSpPr>
          <p:cNvPr id="72" name="Oval 71"/>
          <p:cNvSpPr/>
          <p:nvPr/>
        </p:nvSpPr>
        <p:spPr bwMode="auto">
          <a:xfrm>
            <a:off x="5911850" y="2462213"/>
            <a:ext cx="908050" cy="6334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endParaRPr>
          </a:p>
        </p:txBody>
      </p:sp>
      <p:sp>
        <p:nvSpPr>
          <p:cNvPr id="23560" name="TextBox 21"/>
          <p:cNvSpPr txBox="1">
            <a:spLocks noChangeArrowheads="1"/>
          </p:cNvSpPr>
          <p:nvPr/>
        </p:nvSpPr>
        <p:spPr bwMode="auto">
          <a:xfrm>
            <a:off x="5940425" y="2576513"/>
            <a:ext cx="903288" cy="339725"/>
          </a:xfrm>
          <a:prstGeom prst="rect">
            <a:avLst/>
          </a:prstGeom>
          <a:noFill/>
          <a:ln w="9525">
            <a:noFill/>
            <a:miter lim="800000"/>
            <a:headEnd/>
            <a:tailEnd/>
          </a:ln>
        </p:spPr>
        <p:txBody>
          <a:bodyPr>
            <a:spAutoFit/>
          </a:bodyPr>
          <a:lstStyle/>
          <a:p>
            <a:pPr>
              <a:defRPr/>
            </a:pPr>
            <a:r>
              <a:rPr lang="en-US" sz="1600" b="1" dirty="0">
                <a:solidFill>
                  <a:prstClr val="black"/>
                </a:solidFill>
                <a:effectLst>
                  <a:outerShdw blurRad="38100" dist="38100" dir="2700000" algn="tl">
                    <a:srgbClr val="000000">
                      <a:alpha val="43137"/>
                    </a:srgbClr>
                  </a:outerShdw>
                </a:effectLst>
              </a:rPr>
              <a:t>PCP</a:t>
            </a:r>
          </a:p>
        </p:txBody>
      </p:sp>
      <p:sp>
        <p:nvSpPr>
          <p:cNvPr id="74" name="Oval 73"/>
          <p:cNvSpPr/>
          <p:nvPr/>
        </p:nvSpPr>
        <p:spPr bwMode="auto">
          <a:xfrm>
            <a:off x="6489700" y="3267075"/>
            <a:ext cx="908050" cy="633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endParaRPr>
          </a:p>
        </p:txBody>
      </p:sp>
      <p:sp>
        <p:nvSpPr>
          <p:cNvPr id="23562" name="TextBox 23"/>
          <p:cNvSpPr txBox="1">
            <a:spLocks noChangeArrowheads="1"/>
          </p:cNvSpPr>
          <p:nvPr/>
        </p:nvSpPr>
        <p:spPr bwMode="auto">
          <a:xfrm>
            <a:off x="6546850" y="3414713"/>
            <a:ext cx="873125" cy="338137"/>
          </a:xfrm>
          <a:prstGeom prst="rect">
            <a:avLst/>
          </a:prstGeom>
          <a:noFill/>
          <a:ln w="9525">
            <a:noFill/>
            <a:miter lim="800000"/>
            <a:headEnd/>
            <a:tailEnd/>
          </a:ln>
        </p:spPr>
        <p:txBody>
          <a:bodyPr>
            <a:spAutoFit/>
          </a:bodyPr>
          <a:lstStyle/>
          <a:p>
            <a:pPr algn="ctr">
              <a:defRPr/>
            </a:pPr>
            <a:r>
              <a:rPr lang="en-US" sz="1600" b="1" dirty="0">
                <a:solidFill>
                  <a:prstClr val="black"/>
                </a:solidFill>
                <a:effectLst>
                  <a:outerShdw blurRad="38100" dist="38100" dir="2700000" algn="tl">
                    <a:srgbClr val="000000">
                      <a:alpha val="43137"/>
                    </a:srgbClr>
                  </a:outerShdw>
                </a:effectLst>
              </a:rPr>
              <a:t>PCMH</a:t>
            </a:r>
          </a:p>
        </p:txBody>
      </p:sp>
      <p:sp>
        <p:nvSpPr>
          <p:cNvPr id="76" name="Oval 75"/>
          <p:cNvSpPr/>
          <p:nvPr/>
        </p:nvSpPr>
        <p:spPr bwMode="auto">
          <a:xfrm>
            <a:off x="6343650" y="4062413"/>
            <a:ext cx="906463" cy="6334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endParaRPr>
          </a:p>
        </p:txBody>
      </p:sp>
      <p:sp>
        <p:nvSpPr>
          <p:cNvPr id="23564" name="TextBox 27"/>
          <p:cNvSpPr txBox="1">
            <a:spLocks noChangeArrowheads="1"/>
          </p:cNvSpPr>
          <p:nvPr/>
        </p:nvSpPr>
        <p:spPr bwMode="auto">
          <a:xfrm>
            <a:off x="6438900" y="4251325"/>
            <a:ext cx="811213" cy="338138"/>
          </a:xfrm>
          <a:prstGeom prst="rect">
            <a:avLst/>
          </a:prstGeom>
          <a:noFill/>
          <a:ln w="9525">
            <a:noFill/>
            <a:miter lim="800000"/>
            <a:headEnd/>
            <a:tailEnd/>
          </a:ln>
        </p:spPr>
        <p:txBody>
          <a:bodyPr>
            <a:spAutoFit/>
          </a:bodyPr>
          <a:lstStyle/>
          <a:p>
            <a:pPr algn="ctr">
              <a:defRPr/>
            </a:pPr>
            <a:r>
              <a:rPr lang="en-US" sz="1600" b="1" dirty="0">
                <a:solidFill>
                  <a:prstClr val="black"/>
                </a:solidFill>
                <a:effectLst>
                  <a:outerShdw blurRad="38100" dist="38100" dir="2700000" algn="tl">
                    <a:srgbClr val="000000">
                      <a:alpha val="43137"/>
                    </a:srgbClr>
                  </a:outerShdw>
                </a:effectLst>
              </a:rPr>
              <a:t>PCP</a:t>
            </a:r>
          </a:p>
        </p:txBody>
      </p:sp>
      <p:sp>
        <p:nvSpPr>
          <p:cNvPr id="78" name="Oval 77"/>
          <p:cNvSpPr/>
          <p:nvPr/>
        </p:nvSpPr>
        <p:spPr bwMode="auto">
          <a:xfrm>
            <a:off x="4802188" y="2171700"/>
            <a:ext cx="908050" cy="633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endParaRPr>
          </a:p>
        </p:txBody>
      </p:sp>
      <p:sp>
        <p:nvSpPr>
          <p:cNvPr id="23566" name="TextBox 29"/>
          <p:cNvSpPr txBox="1">
            <a:spLocks noChangeArrowheads="1"/>
          </p:cNvSpPr>
          <p:nvPr/>
        </p:nvSpPr>
        <p:spPr bwMode="auto">
          <a:xfrm>
            <a:off x="4899025" y="2360613"/>
            <a:ext cx="811213" cy="338137"/>
          </a:xfrm>
          <a:prstGeom prst="rect">
            <a:avLst/>
          </a:prstGeom>
          <a:noFill/>
          <a:ln w="9525">
            <a:noFill/>
            <a:miter lim="800000"/>
            <a:headEnd/>
            <a:tailEnd/>
          </a:ln>
        </p:spPr>
        <p:txBody>
          <a:bodyPr>
            <a:spAutoFit/>
          </a:bodyPr>
          <a:lstStyle/>
          <a:p>
            <a:pPr algn="ctr">
              <a:defRPr/>
            </a:pPr>
            <a:r>
              <a:rPr lang="en-US" sz="1600" b="1" dirty="0">
                <a:solidFill>
                  <a:prstClr val="black"/>
                </a:solidFill>
                <a:effectLst>
                  <a:outerShdw blurRad="38100" dist="38100" dir="2700000" algn="tl">
                    <a:srgbClr val="000000">
                      <a:alpha val="43137"/>
                    </a:srgbClr>
                  </a:outerShdw>
                </a:effectLst>
              </a:rPr>
              <a:t>PCMH</a:t>
            </a:r>
          </a:p>
        </p:txBody>
      </p:sp>
      <p:sp>
        <p:nvSpPr>
          <p:cNvPr id="80" name="Oval 79"/>
          <p:cNvSpPr/>
          <p:nvPr/>
        </p:nvSpPr>
        <p:spPr bwMode="auto">
          <a:xfrm>
            <a:off x="3521075" y="2652713"/>
            <a:ext cx="3149600" cy="22145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endParaRPr>
          </a:p>
        </p:txBody>
      </p:sp>
      <p:sp>
        <p:nvSpPr>
          <p:cNvPr id="81" name="Oval 80"/>
          <p:cNvSpPr/>
          <p:nvPr/>
        </p:nvSpPr>
        <p:spPr bwMode="auto">
          <a:xfrm>
            <a:off x="2563813" y="2057400"/>
            <a:ext cx="2132012" cy="102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endParaRPr>
          </a:p>
        </p:txBody>
      </p:sp>
      <p:sp>
        <p:nvSpPr>
          <p:cNvPr id="82" name="TextBox 33"/>
          <p:cNvSpPr txBox="1">
            <a:spLocks noChangeArrowheads="1"/>
          </p:cNvSpPr>
          <p:nvPr/>
        </p:nvSpPr>
        <p:spPr bwMode="auto">
          <a:xfrm>
            <a:off x="2986088" y="2392363"/>
            <a:ext cx="1281112" cy="369887"/>
          </a:xfrm>
          <a:prstGeom prst="rect">
            <a:avLst/>
          </a:prstGeom>
          <a:noFill/>
          <a:ln w="9525">
            <a:noFill/>
            <a:miter lim="800000"/>
            <a:headEnd/>
            <a:tailEnd/>
          </a:ln>
        </p:spPr>
        <p:txBody>
          <a:bodyPr>
            <a:spAutoFit/>
          </a:bodyPr>
          <a:lstStyle/>
          <a:p>
            <a:pPr algn="ctr">
              <a:defRPr/>
            </a:pPr>
            <a:r>
              <a:rPr lang="en-US" b="1" dirty="0">
                <a:solidFill>
                  <a:prstClr val="black"/>
                </a:solidFill>
                <a:effectLst>
                  <a:outerShdw blurRad="38100" dist="38100" dir="2700000" algn="tl">
                    <a:srgbClr val="000000">
                      <a:alpha val="43137"/>
                    </a:srgbClr>
                  </a:outerShdw>
                </a:effectLst>
              </a:rPr>
              <a:t>Hospitals</a:t>
            </a:r>
          </a:p>
        </p:txBody>
      </p:sp>
      <p:sp>
        <p:nvSpPr>
          <p:cNvPr id="83" name="Oval 82"/>
          <p:cNvSpPr/>
          <p:nvPr/>
        </p:nvSpPr>
        <p:spPr bwMode="auto">
          <a:xfrm>
            <a:off x="2076450" y="4460875"/>
            <a:ext cx="2878138" cy="873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endParaRPr>
          </a:p>
        </p:txBody>
      </p:sp>
      <p:sp>
        <p:nvSpPr>
          <p:cNvPr id="84" name="TextBox 37"/>
          <p:cNvSpPr txBox="1">
            <a:spLocks noChangeArrowheads="1"/>
          </p:cNvSpPr>
          <p:nvPr/>
        </p:nvSpPr>
        <p:spPr bwMode="auto">
          <a:xfrm>
            <a:off x="2406650" y="4724400"/>
            <a:ext cx="2263775" cy="369888"/>
          </a:xfrm>
          <a:prstGeom prst="rect">
            <a:avLst/>
          </a:prstGeom>
          <a:noFill/>
          <a:ln w="9525">
            <a:noFill/>
            <a:miter lim="800000"/>
            <a:headEnd/>
            <a:tailEnd/>
          </a:ln>
        </p:spPr>
        <p:txBody>
          <a:bodyPr>
            <a:spAutoFit/>
          </a:bodyPr>
          <a:lstStyle/>
          <a:p>
            <a:pPr algn="ctr">
              <a:defRPr/>
            </a:pPr>
            <a:r>
              <a:rPr lang="en-US" b="1" dirty="0">
                <a:solidFill>
                  <a:prstClr val="black"/>
                </a:solidFill>
                <a:effectLst>
                  <a:outerShdw blurRad="38100" dist="38100" dir="2700000" algn="tl">
                    <a:srgbClr val="000000">
                      <a:alpha val="43137"/>
                    </a:srgbClr>
                  </a:outerShdw>
                </a:effectLst>
              </a:rPr>
              <a:t>Public Health </a:t>
            </a:r>
          </a:p>
        </p:txBody>
      </p:sp>
      <p:sp>
        <p:nvSpPr>
          <p:cNvPr id="85" name="TextBox 47"/>
          <p:cNvSpPr txBox="1">
            <a:spLocks noChangeArrowheads="1"/>
          </p:cNvSpPr>
          <p:nvPr/>
        </p:nvSpPr>
        <p:spPr bwMode="auto">
          <a:xfrm>
            <a:off x="3733800" y="3308350"/>
            <a:ext cx="2722563" cy="800100"/>
          </a:xfrm>
          <a:prstGeom prst="rect">
            <a:avLst/>
          </a:prstGeom>
          <a:noFill/>
          <a:ln w="9525">
            <a:noFill/>
            <a:miter lim="800000"/>
            <a:headEnd/>
            <a:tailEnd/>
          </a:ln>
        </p:spPr>
        <p:txBody>
          <a:bodyPr>
            <a:spAutoFit/>
          </a:bodyPr>
          <a:lstStyle/>
          <a:p>
            <a:pPr algn="ctr">
              <a:defRPr/>
            </a:pPr>
            <a:r>
              <a:rPr lang="en-US" sz="2800" b="1" u="sng" dirty="0">
                <a:solidFill>
                  <a:prstClr val="black"/>
                </a:solidFill>
                <a:effectLst>
                  <a:outerShdw blurRad="38100" dist="38100" dir="2700000" algn="tl">
                    <a:srgbClr val="000000">
                      <a:alpha val="43137"/>
                    </a:srgbClr>
                  </a:outerShdw>
                </a:effectLst>
              </a:rPr>
              <a:t>Patient</a:t>
            </a:r>
            <a:endParaRPr lang="en-US" sz="2800" b="1" dirty="0">
              <a:solidFill>
                <a:prstClr val="black"/>
              </a:solidFill>
              <a:effectLst>
                <a:outerShdw blurRad="38100" dist="38100" dir="2700000" algn="tl">
                  <a:srgbClr val="000000">
                    <a:alpha val="43137"/>
                  </a:srgbClr>
                </a:outerShdw>
              </a:effectLst>
            </a:endParaRPr>
          </a:p>
          <a:p>
            <a:pPr algn="ctr">
              <a:defRPr/>
            </a:pPr>
            <a:r>
              <a:rPr lang="en-US" b="1" dirty="0">
                <a:solidFill>
                  <a:prstClr val="black"/>
                </a:solidFill>
                <a:effectLst>
                  <a:outerShdw blurRad="38100" dist="38100" dir="2700000" algn="tl">
                    <a:srgbClr val="000000">
                      <a:alpha val="43137"/>
                    </a:srgbClr>
                  </a:outerShdw>
                </a:effectLst>
              </a:rPr>
              <a:t>Care Coordination</a:t>
            </a:r>
          </a:p>
        </p:txBody>
      </p:sp>
      <p:sp>
        <p:nvSpPr>
          <p:cNvPr id="86" name="TextBox 20"/>
          <p:cNvSpPr txBox="1">
            <a:spLocks noChangeArrowheads="1"/>
          </p:cNvSpPr>
          <p:nvPr/>
        </p:nvSpPr>
        <p:spPr bwMode="auto">
          <a:xfrm>
            <a:off x="2046288" y="3784600"/>
            <a:ext cx="1387475" cy="369888"/>
          </a:xfrm>
          <a:prstGeom prst="rect">
            <a:avLst/>
          </a:prstGeom>
          <a:noFill/>
          <a:ln w="9525">
            <a:noFill/>
            <a:miter lim="800000"/>
            <a:headEnd/>
            <a:tailEnd/>
          </a:ln>
        </p:spPr>
        <p:txBody>
          <a:bodyPr>
            <a:spAutoFit/>
          </a:bodyPr>
          <a:lstStyle/>
          <a:p>
            <a:pPr algn="ctr">
              <a:defRPr/>
            </a:pPr>
            <a:r>
              <a:rPr lang="en-US" b="1" dirty="0">
                <a:solidFill>
                  <a:prstClr val="black"/>
                </a:solidFill>
                <a:effectLst>
                  <a:outerShdw blurRad="38100" dist="38100" dir="2700000" algn="tl">
                    <a:srgbClr val="000000">
                      <a:alpha val="43137"/>
                    </a:srgbClr>
                  </a:outerShdw>
                </a:effectLst>
              </a:rPr>
              <a:t>Specialists</a:t>
            </a:r>
          </a:p>
        </p:txBody>
      </p:sp>
      <p:sp>
        <p:nvSpPr>
          <p:cNvPr id="87" name="Oval 86"/>
          <p:cNvSpPr/>
          <p:nvPr/>
        </p:nvSpPr>
        <p:spPr bwMode="auto">
          <a:xfrm>
            <a:off x="1752600" y="3506788"/>
            <a:ext cx="1946275" cy="914400"/>
          </a:xfrm>
          <a:prstGeom prst="ellipse">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endParaRPr>
          </a:p>
        </p:txBody>
      </p:sp>
      <p:sp>
        <p:nvSpPr>
          <p:cNvPr id="24" name="Oval 23"/>
          <p:cNvSpPr/>
          <p:nvPr/>
        </p:nvSpPr>
        <p:spPr bwMode="auto">
          <a:xfrm>
            <a:off x="2012950" y="2824163"/>
            <a:ext cx="1946275" cy="914400"/>
          </a:xfrm>
          <a:prstGeom prst="ellipse">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endParaRPr>
          </a:p>
        </p:txBody>
      </p:sp>
      <p:sp>
        <p:nvSpPr>
          <p:cNvPr id="26" name="TextBox 29"/>
          <p:cNvSpPr txBox="1">
            <a:spLocks noChangeArrowheads="1"/>
          </p:cNvSpPr>
          <p:nvPr/>
        </p:nvSpPr>
        <p:spPr bwMode="auto">
          <a:xfrm>
            <a:off x="2406650" y="3125788"/>
            <a:ext cx="957263" cy="369887"/>
          </a:xfrm>
          <a:prstGeom prst="rect">
            <a:avLst/>
          </a:prstGeom>
          <a:noFill/>
          <a:ln w="9525">
            <a:noFill/>
            <a:miter lim="800000"/>
            <a:headEnd/>
            <a:tailEnd/>
          </a:ln>
        </p:spPr>
        <p:txBody>
          <a:bodyPr>
            <a:spAutoFit/>
          </a:bodyPr>
          <a:lstStyle/>
          <a:p>
            <a:pPr algn="ctr">
              <a:defRPr/>
            </a:pPr>
            <a:r>
              <a:rPr lang="en-US" b="1" dirty="0">
                <a:solidFill>
                  <a:prstClr val="black"/>
                </a:solidFill>
                <a:effectLst>
                  <a:outerShdw blurRad="38100" dist="38100" dir="2700000" algn="tl">
                    <a:srgbClr val="000000">
                      <a:alpha val="43137"/>
                    </a:srgbClr>
                  </a:outerShdw>
                </a:effectLst>
              </a:rPr>
              <a:t>PSH</a:t>
            </a:r>
          </a:p>
        </p:txBody>
      </p:sp>
      <p:sp>
        <p:nvSpPr>
          <p:cNvPr id="85017" name="Title 1"/>
          <p:cNvSpPr txBox="1">
            <a:spLocks/>
          </p:cNvSpPr>
          <p:nvPr/>
        </p:nvSpPr>
        <p:spPr bwMode="auto">
          <a:xfrm>
            <a:off x="457200" y="76200"/>
            <a:ext cx="82296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r>
              <a:rPr lang="en-US" altLang="en-US" sz="3600" b="1" dirty="0">
                <a:solidFill>
                  <a:srgbClr val="0033CC"/>
                </a:solidFill>
                <a:ea typeface="ＭＳ Ｐゴシック" pitchFamily="34" charset="-128"/>
              </a:rPr>
              <a:t>PSH and Accountable Care:</a:t>
            </a:r>
            <a:br>
              <a:rPr lang="en-US" altLang="en-US" sz="3600" b="1" dirty="0">
                <a:solidFill>
                  <a:srgbClr val="0033CC"/>
                </a:solidFill>
                <a:ea typeface="ＭＳ Ｐゴシック" pitchFamily="34" charset="-128"/>
              </a:rPr>
            </a:br>
            <a:r>
              <a:rPr lang="en-US" altLang="en-US" sz="3600" b="1" dirty="0">
                <a:solidFill>
                  <a:srgbClr val="0033CC"/>
                </a:solidFill>
                <a:ea typeface="ＭＳ Ｐゴシック" pitchFamily="34" charset="-128"/>
              </a:rPr>
              <a:t>Two Sides of the Same Coin</a:t>
            </a:r>
          </a:p>
        </p:txBody>
      </p:sp>
      <p:pic>
        <p:nvPicPr>
          <p:cNvPr id="1026" name="Picture 2" descr="C:\Users\s.merrick.ASA_DOMAIN\AppData\Local\Microsoft\Windows\Temporary Internet Files\Content.IE5\I0VP3C0N\MC900432143[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34300" y="198438"/>
            <a:ext cx="1104900" cy="1096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Date Placeholder 1"/>
          <p:cNvSpPr txBox="1">
            <a:spLocks/>
          </p:cNvSpPr>
          <p:nvPr/>
        </p:nvSpPr>
        <p:spPr bwMode="auto">
          <a:xfrm>
            <a:off x="2971800" y="6096000"/>
            <a:ext cx="2362200" cy="609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b="1" dirty="0">
                <a:solidFill>
                  <a:srgbClr val="000000"/>
                </a:solidFill>
                <a:ea typeface="ＭＳ Ｐゴシック" pitchFamily="34" charset="-128"/>
                <a:cs typeface="Arial" pitchFamily="34" charset="0"/>
              </a:rPr>
              <a:t>Perioperative </a:t>
            </a:r>
            <a:r>
              <a:rPr lang="en-US" altLang="en-US" sz="1200" b="1" dirty="0" smtClean="0">
                <a:solidFill>
                  <a:srgbClr val="000000"/>
                </a:solidFill>
                <a:ea typeface="ＭＳ Ｐゴシック" pitchFamily="34" charset="-128"/>
                <a:cs typeface="Arial" pitchFamily="34" charset="0"/>
              </a:rPr>
              <a:t>Surgical </a:t>
            </a:r>
            <a:r>
              <a:rPr lang="en-US" altLang="en-US" sz="1200" b="1" dirty="0">
                <a:solidFill>
                  <a:srgbClr val="000000"/>
                </a:solidFill>
                <a:ea typeface="ＭＳ Ｐゴシック" pitchFamily="34" charset="-128"/>
                <a:cs typeface="Arial" pitchFamily="34" charset="0"/>
              </a:rPr>
              <a:t>Home</a:t>
            </a:r>
          </a:p>
        </p:txBody>
      </p:sp>
      <p:sp>
        <p:nvSpPr>
          <p:cNvPr id="30" name="Date Placeholder 2"/>
          <p:cNvSpPr>
            <a:spLocks noGrp="1"/>
          </p:cNvSpPr>
          <p:nvPr>
            <p:ph type="dt" sz="quarter" idx="10"/>
          </p:nvPr>
        </p:nvSpPr>
        <p:spPr bwMode="auto">
          <a:xfrm>
            <a:off x="2971800" y="6340475"/>
            <a:ext cx="1524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smtClean="0">
                <a:ea typeface="ＭＳ Ｐゴシック" pitchFamily="34" charset="-128"/>
                <a:cs typeface="Arial" pitchFamily="34" charset="0"/>
              </a:rPr>
              <a:t>9/29/2013</a:t>
            </a:r>
          </a:p>
        </p:txBody>
      </p:sp>
    </p:spTree>
    <p:extLst>
      <p:ext uri="{BB962C8B-B14F-4D97-AF65-F5344CB8AC3E}">
        <p14:creationId xmlns="" xmlns:p14="http://schemas.microsoft.com/office/powerpoint/2010/main" val="30594486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564"/>
                                        </p:tgtEl>
                                        <p:attrNameLst>
                                          <p:attrName>style.visibility</p:attrName>
                                        </p:attrNameLst>
                                      </p:cBhvr>
                                      <p:to>
                                        <p:strVal val="visible"/>
                                      </p:to>
                                    </p:set>
                                    <p:anim calcmode="lin" valueType="num">
                                      <p:cBhvr additive="base">
                                        <p:cTn id="14" dur="500" fill="hold"/>
                                        <p:tgtEl>
                                          <p:spTgt spid="23564"/>
                                        </p:tgtEl>
                                        <p:attrNameLst>
                                          <p:attrName>ppt_x</p:attrName>
                                        </p:attrNameLst>
                                      </p:cBhvr>
                                      <p:tavLst>
                                        <p:tav tm="0">
                                          <p:val>
                                            <p:strVal val="#ppt_x"/>
                                          </p:val>
                                        </p:tav>
                                        <p:tav tm="100000">
                                          <p:val>
                                            <p:strVal val="#ppt_x"/>
                                          </p:val>
                                        </p:tav>
                                      </p:tavLst>
                                    </p:anim>
                                    <p:anim calcmode="lin" valueType="num">
                                      <p:cBhvr additive="base">
                                        <p:cTn id="15" dur="500" fill="hold"/>
                                        <p:tgtEl>
                                          <p:spTgt spid="2356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3562"/>
                                        </p:tgtEl>
                                        <p:attrNameLst>
                                          <p:attrName>style.visibility</p:attrName>
                                        </p:attrNameLst>
                                      </p:cBhvr>
                                      <p:to>
                                        <p:strVal val="visible"/>
                                      </p:to>
                                    </p:set>
                                    <p:anim calcmode="lin" valueType="num">
                                      <p:cBhvr additive="base">
                                        <p:cTn id="18" dur="500" fill="hold"/>
                                        <p:tgtEl>
                                          <p:spTgt spid="23562"/>
                                        </p:tgtEl>
                                        <p:attrNameLst>
                                          <p:attrName>ppt_x</p:attrName>
                                        </p:attrNameLst>
                                      </p:cBhvr>
                                      <p:tavLst>
                                        <p:tav tm="0">
                                          <p:val>
                                            <p:strVal val="#ppt_x"/>
                                          </p:val>
                                        </p:tav>
                                        <p:tav tm="100000">
                                          <p:val>
                                            <p:strVal val="#ppt_x"/>
                                          </p:val>
                                        </p:tav>
                                      </p:tavLst>
                                    </p:anim>
                                    <p:anim calcmode="lin" valueType="num">
                                      <p:cBhvr additive="base">
                                        <p:cTn id="19" dur="500" fill="hold"/>
                                        <p:tgtEl>
                                          <p:spTgt spid="2356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3560"/>
                                        </p:tgtEl>
                                        <p:attrNameLst>
                                          <p:attrName>style.visibility</p:attrName>
                                        </p:attrNameLst>
                                      </p:cBhvr>
                                      <p:to>
                                        <p:strVal val="visible"/>
                                      </p:to>
                                    </p:set>
                                    <p:anim calcmode="lin" valueType="num">
                                      <p:cBhvr additive="base">
                                        <p:cTn id="22" dur="500" fill="hold"/>
                                        <p:tgtEl>
                                          <p:spTgt spid="23560"/>
                                        </p:tgtEl>
                                        <p:attrNameLst>
                                          <p:attrName>ppt_x</p:attrName>
                                        </p:attrNameLst>
                                      </p:cBhvr>
                                      <p:tavLst>
                                        <p:tav tm="0">
                                          <p:val>
                                            <p:strVal val="#ppt_x"/>
                                          </p:val>
                                        </p:tav>
                                        <p:tav tm="100000">
                                          <p:val>
                                            <p:strVal val="#ppt_x"/>
                                          </p:val>
                                        </p:tav>
                                      </p:tavLst>
                                    </p:anim>
                                    <p:anim calcmode="lin" valueType="num">
                                      <p:cBhvr additive="base">
                                        <p:cTn id="23" dur="500" fill="hold"/>
                                        <p:tgtEl>
                                          <p:spTgt spid="2356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3566"/>
                                        </p:tgtEl>
                                        <p:attrNameLst>
                                          <p:attrName>style.visibility</p:attrName>
                                        </p:attrNameLst>
                                      </p:cBhvr>
                                      <p:to>
                                        <p:strVal val="visible"/>
                                      </p:to>
                                    </p:set>
                                    <p:anim calcmode="lin" valueType="num">
                                      <p:cBhvr additive="base">
                                        <p:cTn id="26" dur="500" fill="hold"/>
                                        <p:tgtEl>
                                          <p:spTgt spid="23566"/>
                                        </p:tgtEl>
                                        <p:attrNameLst>
                                          <p:attrName>ppt_x</p:attrName>
                                        </p:attrNameLst>
                                      </p:cBhvr>
                                      <p:tavLst>
                                        <p:tav tm="0">
                                          <p:val>
                                            <p:strVal val="#ppt_x"/>
                                          </p:val>
                                        </p:tav>
                                        <p:tav tm="100000">
                                          <p:val>
                                            <p:strVal val="#ppt_x"/>
                                          </p:val>
                                        </p:tav>
                                      </p:tavLst>
                                    </p:anim>
                                    <p:anim calcmode="lin" valueType="num">
                                      <p:cBhvr additive="base">
                                        <p:cTn id="27" dur="500" fill="hold"/>
                                        <p:tgtEl>
                                          <p:spTgt spid="2356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3558"/>
                                        </p:tgtEl>
                                        <p:attrNameLst>
                                          <p:attrName>style.visibility</p:attrName>
                                        </p:attrNameLst>
                                      </p:cBhvr>
                                      <p:to>
                                        <p:strVal val="visible"/>
                                      </p:to>
                                    </p:set>
                                    <p:anim calcmode="lin" valueType="num">
                                      <p:cBhvr additive="base">
                                        <p:cTn id="30" dur="500" fill="hold"/>
                                        <p:tgtEl>
                                          <p:spTgt spid="23558"/>
                                        </p:tgtEl>
                                        <p:attrNameLst>
                                          <p:attrName>ppt_x</p:attrName>
                                        </p:attrNameLst>
                                      </p:cBhvr>
                                      <p:tavLst>
                                        <p:tav tm="0">
                                          <p:val>
                                            <p:strVal val="#ppt_x"/>
                                          </p:val>
                                        </p:tav>
                                        <p:tav tm="100000">
                                          <p:val>
                                            <p:strVal val="#ppt_x"/>
                                          </p:val>
                                        </p:tav>
                                      </p:tavLst>
                                    </p:anim>
                                    <p:anim calcmode="lin" valueType="num">
                                      <p:cBhvr additive="base">
                                        <p:cTn id="31"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2"/>
                                        </p:tgtEl>
                                        <p:attrNameLst>
                                          <p:attrName>style.visibility</p:attrName>
                                        </p:attrNameLst>
                                      </p:cBhvr>
                                      <p:to>
                                        <p:strVal val="visible"/>
                                      </p:to>
                                    </p:set>
                                    <p:anim calcmode="lin" valueType="num">
                                      <p:cBhvr additive="base">
                                        <p:cTn id="36" dur="500" fill="hold"/>
                                        <p:tgtEl>
                                          <p:spTgt spid="82"/>
                                        </p:tgtEl>
                                        <p:attrNameLst>
                                          <p:attrName>ppt_x</p:attrName>
                                        </p:attrNameLst>
                                      </p:cBhvr>
                                      <p:tavLst>
                                        <p:tav tm="0">
                                          <p:val>
                                            <p:strVal val="#ppt_x"/>
                                          </p:val>
                                        </p:tav>
                                        <p:tav tm="100000">
                                          <p:val>
                                            <p:strVal val="#ppt_x"/>
                                          </p:val>
                                        </p:tav>
                                      </p:tavLst>
                                    </p:anim>
                                    <p:anim calcmode="lin" valueType="num">
                                      <p:cBhvr additive="base">
                                        <p:cTn id="37" dur="500" fill="hold"/>
                                        <p:tgtEl>
                                          <p:spTgt spid="8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1"/>
                                        </p:tgtEl>
                                        <p:attrNameLst>
                                          <p:attrName>style.visibility</p:attrName>
                                        </p:attrNameLst>
                                      </p:cBhvr>
                                      <p:to>
                                        <p:strVal val="visible"/>
                                      </p:to>
                                    </p:set>
                                    <p:anim calcmode="lin" valueType="num">
                                      <p:cBhvr additive="base">
                                        <p:cTn id="40" dur="500" fill="hold"/>
                                        <p:tgtEl>
                                          <p:spTgt spid="81"/>
                                        </p:tgtEl>
                                        <p:attrNameLst>
                                          <p:attrName>ppt_x</p:attrName>
                                        </p:attrNameLst>
                                      </p:cBhvr>
                                      <p:tavLst>
                                        <p:tav tm="0">
                                          <p:val>
                                            <p:strVal val="#ppt_x"/>
                                          </p:val>
                                        </p:tav>
                                        <p:tav tm="100000">
                                          <p:val>
                                            <p:strVal val="#ppt_x"/>
                                          </p:val>
                                        </p:tav>
                                      </p:tavLst>
                                    </p:anim>
                                    <p:anim calcmode="lin" valueType="num">
                                      <p:cBhvr additive="base">
                                        <p:cTn id="41" dur="500" fill="hold"/>
                                        <p:tgtEl>
                                          <p:spTgt spid="8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6"/>
                                        </p:tgtEl>
                                        <p:attrNameLst>
                                          <p:attrName>style.visibility</p:attrName>
                                        </p:attrNameLst>
                                      </p:cBhvr>
                                      <p:to>
                                        <p:strVal val="visible"/>
                                      </p:to>
                                    </p:set>
                                    <p:anim calcmode="lin" valueType="num">
                                      <p:cBhvr additive="base">
                                        <p:cTn id="44" dur="500" fill="hold"/>
                                        <p:tgtEl>
                                          <p:spTgt spid="86"/>
                                        </p:tgtEl>
                                        <p:attrNameLst>
                                          <p:attrName>ppt_x</p:attrName>
                                        </p:attrNameLst>
                                      </p:cBhvr>
                                      <p:tavLst>
                                        <p:tav tm="0">
                                          <p:val>
                                            <p:strVal val="#ppt_x"/>
                                          </p:val>
                                        </p:tav>
                                        <p:tav tm="100000">
                                          <p:val>
                                            <p:strVal val="#ppt_x"/>
                                          </p:val>
                                        </p:tav>
                                      </p:tavLst>
                                    </p:anim>
                                    <p:anim calcmode="lin" valueType="num">
                                      <p:cBhvr additive="base">
                                        <p:cTn id="45" dur="500" fill="hold"/>
                                        <p:tgtEl>
                                          <p:spTgt spid="8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87"/>
                                        </p:tgtEl>
                                        <p:attrNameLst>
                                          <p:attrName>style.visibility</p:attrName>
                                        </p:attrNameLst>
                                      </p:cBhvr>
                                      <p:to>
                                        <p:strVal val="visible"/>
                                      </p:to>
                                    </p:set>
                                    <p:anim calcmode="lin" valueType="num">
                                      <p:cBhvr additive="base">
                                        <p:cTn id="48" dur="500" fill="hold"/>
                                        <p:tgtEl>
                                          <p:spTgt spid="87"/>
                                        </p:tgtEl>
                                        <p:attrNameLst>
                                          <p:attrName>ppt_x</p:attrName>
                                        </p:attrNameLst>
                                      </p:cBhvr>
                                      <p:tavLst>
                                        <p:tav tm="0">
                                          <p:val>
                                            <p:strVal val="#ppt_x"/>
                                          </p:val>
                                        </p:tav>
                                        <p:tav tm="100000">
                                          <p:val>
                                            <p:strVal val="#ppt_x"/>
                                          </p:val>
                                        </p:tav>
                                      </p:tavLst>
                                    </p:anim>
                                    <p:anim calcmode="lin" valueType="num">
                                      <p:cBhvr additive="base">
                                        <p:cTn id="49"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ppt_x"/>
                                          </p:val>
                                        </p:tav>
                                        <p:tav tm="100000">
                                          <p:val>
                                            <p:strVal val="#ppt_x"/>
                                          </p:val>
                                        </p:tav>
                                      </p:tavLst>
                                    </p:anim>
                                    <p:anim calcmode="lin" valueType="num">
                                      <p:cBhvr additive="base">
                                        <p:cTn id="5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ppt_x"/>
                                          </p:val>
                                        </p:tav>
                                        <p:tav tm="100000">
                                          <p:val>
                                            <p:strVal val="#ppt_x"/>
                                          </p:val>
                                        </p:tav>
                                      </p:tavLst>
                                    </p:anim>
                                    <p:anim calcmode="lin" valueType="num">
                                      <p:cBhvr additive="base">
                                        <p:cTn id="65" dur="500" fill="hold"/>
                                        <p:tgtEl>
                                          <p:spTgt spid="8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60" grpId="0"/>
      <p:bldP spid="23562" grpId="0"/>
      <p:bldP spid="23564" grpId="0"/>
      <p:bldP spid="23566" grpId="0"/>
      <p:bldP spid="81" grpId="0" animBg="1"/>
      <p:bldP spid="82" grpId="0"/>
      <p:bldP spid="83" grpId="0" animBg="1"/>
      <p:bldP spid="84" grpId="0"/>
      <p:bldP spid="86" grpId="0"/>
      <p:bldP spid="87" grpId="0" animBg="1"/>
      <p:bldP spid="24"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228600"/>
            <a:ext cx="8229600" cy="1143000"/>
          </a:xfrm>
        </p:spPr>
        <p:txBody>
          <a:bodyPr/>
          <a:lstStyle/>
          <a:p>
            <a:r>
              <a:rPr lang="en-US" altLang="en-US" dirty="0" smtClean="0"/>
              <a:t>Agenda</a:t>
            </a:r>
          </a:p>
        </p:txBody>
      </p:sp>
      <p:sp>
        <p:nvSpPr>
          <p:cNvPr id="44035" name="Content Placeholder 2"/>
          <p:cNvSpPr>
            <a:spLocks noGrp="1"/>
          </p:cNvSpPr>
          <p:nvPr>
            <p:ph idx="1"/>
          </p:nvPr>
        </p:nvSpPr>
        <p:spPr>
          <a:xfrm>
            <a:off x="685800" y="1371600"/>
            <a:ext cx="8229600" cy="4267199"/>
          </a:xfrm>
          <a:noFill/>
        </p:spPr>
        <p:txBody>
          <a:bodyPr>
            <a:noAutofit/>
          </a:bodyPr>
          <a:lstStyle/>
          <a:p>
            <a:pPr>
              <a:buFont typeface="Wingdings 2" pitchFamily="18" charset="2"/>
              <a:buNone/>
            </a:pPr>
            <a:r>
              <a:rPr lang="en-US" altLang="en-US" sz="2800" dirty="0" smtClean="0">
                <a:solidFill>
                  <a:schemeClr val="tx1"/>
                </a:solidFill>
                <a:latin typeface="+mn-lt"/>
              </a:rPr>
              <a:t>Start 1:00 PM</a:t>
            </a:r>
          </a:p>
          <a:p>
            <a:r>
              <a:rPr lang="en-US" altLang="en-US" sz="2800" dirty="0" smtClean="0">
                <a:solidFill>
                  <a:schemeClr val="tx1"/>
                </a:solidFill>
                <a:latin typeface="+mn-lt"/>
              </a:rPr>
              <a:t>Welcome</a:t>
            </a:r>
          </a:p>
          <a:p>
            <a:r>
              <a:rPr lang="en-US" altLang="en-US" sz="2800" dirty="0" smtClean="0">
                <a:solidFill>
                  <a:schemeClr val="tx1"/>
                </a:solidFill>
                <a:latin typeface="+mn-lt"/>
              </a:rPr>
              <a:t>Why Perioperative Surgical Home Pilot</a:t>
            </a:r>
          </a:p>
          <a:p>
            <a:r>
              <a:rPr lang="en-US" altLang="en-US" sz="2800" dirty="0" smtClean="0">
                <a:solidFill>
                  <a:schemeClr val="tx1"/>
                </a:solidFill>
                <a:latin typeface="+mn-lt"/>
              </a:rPr>
              <a:t>Alignment with UMMMC Vision/Strategy</a:t>
            </a:r>
          </a:p>
          <a:p>
            <a:r>
              <a:rPr lang="en-US" altLang="en-US" sz="2800" dirty="0" smtClean="0">
                <a:solidFill>
                  <a:schemeClr val="tx1"/>
                </a:solidFill>
                <a:latin typeface="+mn-lt"/>
              </a:rPr>
              <a:t>Overview of Pilot</a:t>
            </a:r>
          </a:p>
          <a:p>
            <a:r>
              <a:rPr lang="en-US" altLang="en-US" sz="2800" dirty="0" smtClean="0">
                <a:solidFill>
                  <a:schemeClr val="tx1"/>
                </a:solidFill>
                <a:latin typeface="+mn-lt"/>
              </a:rPr>
              <a:t>Team Breakout Sessions</a:t>
            </a:r>
          </a:p>
          <a:p>
            <a:r>
              <a:rPr lang="en-US" altLang="en-US" sz="2800" dirty="0" smtClean="0">
                <a:solidFill>
                  <a:schemeClr val="tx1"/>
                </a:solidFill>
                <a:latin typeface="+mn-lt"/>
              </a:rPr>
              <a:t>Report on Breakout Sessions</a:t>
            </a:r>
          </a:p>
          <a:p>
            <a:r>
              <a:rPr lang="en-US" altLang="en-US" sz="2800" dirty="0" smtClean="0">
                <a:solidFill>
                  <a:schemeClr val="tx1"/>
                </a:solidFill>
                <a:latin typeface="+mn-lt"/>
              </a:rPr>
              <a:t>Timeline and Next Steps</a:t>
            </a:r>
          </a:p>
          <a:p>
            <a:pPr>
              <a:buFont typeface="Wingdings 2" pitchFamily="18" charset="2"/>
              <a:buNone/>
            </a:pPr>
            <a:r>
              <a:rPr lang="en-US" altLang="en-US" sz="2800" dirty="0" smtClean="0">
                <a:solidFill>
                  <a:schemeClr val="tx1"/>
                </a:solidFill>
                <a:latin typeface="+mn-lt"/>
              </a:rPr>
              <a:t>End 5:00PM</a:t>
            </a:r>
          </a:p>
        </p:txBody>
      </p:sp>
    </p:spTree>
    <p:extLst>
      <p:ext uri="{BB962C8B-B14F-4D97-AF65-F5344CB8AC3E}">
        <p14:creationId xmlns="" xmlns:p14="http://schemas.microsoft.com/office/powerpoint/2010/main" val="1965938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mtClean="0">
                <a:latin typeface="Arial" pitchFamily="34" charset="0"/>
                <a:ea typeface="ＭＳ Ｐゴシック" pitchFamily="34" charset="-128"/>
              </a:rPr>
              <a:t>Future Payment Model approaches </a:t>
            </a:r>
          </a:p>
        </p:txBody>
      </p:sp>
      <p:sp>
        <p:nvSpPr>
          <p:cNvPr id="3" name="Subtitle 2"/>
          <p:cNvSpPr>
            <a:spLocks noGrp="1"/>
          </p:cNvSpPr>
          <p:nvPr>
            <p:ph idx="1"/>
          </p:nvPr>
        </p:nvSpPr>
        <p:spPr>
          <a:xfrm>
            <a:off x="228600" y="1527175"/>
            <a:ext cx="8229600" cy="4800600"/>
          </a:xfrm>
          <a:noFill/>
        </p:spPr>
        <p:txBody>
          <a:bodyPr>
            <a:noAutofit/>
          </a:bodyPr>
          <a:lstStyle/>
          <a:p>
            <a:pPr marL="457200" indent="-457200">
              <a:defRPr/>
            </a:pPr>
            <a:endParaRPr lang="en-US" sz="2400" b="0" dirty="0" smtClean="0">
              <a:solidFill>
                <a:schemeClr val="tx1"/>
              </a:solidFill>
            </a:endParaRPr>
          </a:p>
          <a:p>
            <a:pPr marL="457200" indent="-457200">
              <a:defRPr/>
            </a:pPr>
            <a:r>
              <a:rPr lang="en-US" sz="2400" dirty="0" smtClean="0">
                <a:solidFill>
                  <a:srgbClr val="000000"/>
                </a:solidFill>
              </a:rPr>
              <a:t>Bundled Payments</a:t>
            </a:r>
          </a:p>
          <a:p>
            <a:pPr marL="457200" indent="-457200">
              <a:defRPr/>
            </a:pPr>
            <a:r>
              <a:rPr lang="en-US" sz="2400" dirty="0" smtClean="0">
                <a:solidFill>
                  <a:srgbClr val="000000"/>
                </a:solidFill>
              </a:rPr>
              <a:t>Shared Savings</a:t>
            </a:r>
          </a:p>
          <a:p>
            <a:pPr marL="457200" indent="-457200">
              <a:defRPr/>
            </a:pPr>
            <a:r>
              <a:rPr lang="en-US" sz="2400" dirty="0" smtClean="0">
                <a:solidFill>
                  <a:srgbClr val="000000"/>
                </a:solidFill>
              </a:rPr>
              <a:t>“S” Code for Management fee</a:t>
            </a:r>
          </a:p>
          <a:p>
            <a:pPr marL="457200" indent="-457200">
              <a:defRPr/>
            </a:pPr>
            <a:r>
              <a:rPr lang="en-US" sz="2400" dirty="0" smtClean="0">
                <a:solidFill>
                  <a:srgbClr val="000000"/>
                </a:solidFill>
              </a:rPr>
              <a:t>Co-management</a:t>
            </a:r>
          </a:p>
          <a:p>
            <a:pPr marL="457200" indent="-457200">
              <a:defRPr/>
            </a:pPr>
            <a:r>
              <a:rPr lang="en-US" sz="2400" dirty="0" smtClean="0">
                <a:solidFill>
                  <a:srgbClr val="000000"/>
                </a:solidFill>
              </a:rPr>
              <a:t>Risk Sharing / ACO</a:t>
            </a:r>
          </a:p>
          <a:p>
            <a:pPr marL="457200" indent="-457200">
              <a:defRPr/>
            </a:pPr>
            <a:r>
              <a:rPr lang="en-US" sz="2400" dirty="0" smtClean="0">
                <a:solidFill>
                  <a:srgbClr val="000000"/>
                </a:solidFill>
              </a:rPr>
              <a:t>Capitation / ACO</a:t>
            </a:r>
            <a:endParaRPr lang="en-US" sz="2400" dirty="0">
              <a:solidFill>
                <a:srgbClr val="000000"/>
              </a:solidFill>
            </a:endParaRPr>
          </a:p>
          <a:p>
            <a:pPr>
              <a:buFont typeface="Arial" charset="0"/>
              <a:buChar char="•"/>
              <a:defRPr/>
            </a:pPr>
            <a:endParaRPr lang="en-US" sz="2400" dirty="0" smtClean="0"/>
          </a:p>
        </p:txBody>
      </p:sp>
      <p:sp>
        <p:nvSpPr>
          <p:cNvPr id="90116"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mtClean="0">
                <a:solidFill>
                  <a:srgbClr val="5A87C5"/>
                </a:solidFill>
                <a:ea typeface="ＭＳ Ｐゴシック" pitchFamily="34" charset="-128"/>
                <a:cs typeface="Arial" pitchFamily="34" charset="0"/>
              </a:rPr>
              <a:t>11/10/13</a:t>
            </a:r>
          </a:p>
        </p:txBody>
      </p:sp>
      <p:sp>
        <p:nvSpPr>
          <p:cNvPr id="90118" name="Date Placeholder 1"/>
          <p:cNvSpPr txBox="1">
            <a:spLocks/>
          </p:cNvSpPr>
          <p:nvPr/>
        </p:nvSpPr>
        <p:spPr bwMode="auto">
          <a:xfrm>
            <a:off x="2971800" y="6327775"/>
            <a:ext cx="22860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b="1">
                <a:solidFill>
                  <a:srgbClr val="5A87C5"/>
                </a:solidFill>
                <a:ea typeface="ＭＳ Ｐゴシック" pitchFamily="34" charset="-128"/>
                <a:cs typeface="Arial" pitchFamily="34" charset="0"/>
              </a:rPr>
              <a:t>Perioperative Surgical Home</a:t>
            </a:r>
          </a:p>
        </p:txBody>
      </p:sp>
    </p:spTree>
    <p:extLst>
      <p:ext uri="{BB962C8B-B14F-4D97-AF65-F5344CB8AC3E}">
        <p14:creationId xmlns="" xmlns:p14="http://schemas.microsoft.com/office/powerpoint/2010/main" val="13091305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609600"/>
            <a:ext cx="8229600" cy="1143000"/>
          </a:xfrm>
        </p:spPr>
        <p:txBody>
          <a:bodyPr>
            <a:normAutofit fontScale="90000"/>
          </a:bodyPr>
          <a:lstStyle/>
          <a:p>
            <a:pPr algn="ctr"/>
            <a:r>
              <a:rPr lang="en-US" altLang="en-US" sz="4400" b="1" dirty="0" smtClean="0"/>
              <a:t>Alignment with our Health Sciences System</a:t>
            </a:r>
          </a:p>
        </p:txBody>
      </p:sp>
      <p:sp>
        <p:nvSpPr>
          <p:cNvPr id="92163" name="Content Placeholder 2"/>
          <p:cNvSpPr>
            <a:spLocks noGrp="1"/>
          </p:cNvSpPr>
          <p:nvPr>
            <p:ph idx="1"/>
          </p:nvPr>
        </p:nvSpPr>
        <p:spPr>
          <a:xfrm>
            <a:off x="457200" y="1905000"/>
            <a:ext cx="8229600" cy="4389438"/>
          </a:xfrm>
          <a:noFill/>
        </p:spPr>
        <p:txBody>
          <a:bodyPr/>
          <a:lstStyle/>
          <a:p>
            <a:pPr marL="0" indent="0" algn="ctr">
              <a:buFont typeface="Wingdings 2" pitchFamily="18" charset="2"/>
              <a:buNone/>
            </a:pPr>
            <a:endParaRPr lang="en-US" altLang="en-US" sz="2400" b="1" dirty="0" smtClean="0">
              <a:solidFill>
                <a:schemeClr val="bg1"/>
              </a:solidFill>
            </a:endParaRPr>
          </a:p>
          <a:p>
            <a:pPr marL="0" indent="0" algn="ctr">
              <a:buFont typeface="Wingdings 2" pitchFamily="18" charset="2"/>
              <a:buNone/>
            </a:pPr>
            <a:endParaRPr lang="en-US" altLang="en-US" sz="2400" b="1" dirty="0" smtClean="0">
              <a:solidFill>
                <a:schemeClr val="bg1"/>
              </a:solidFill>
            </a:endParaRPr>
          </a:p>
          <a:p>
            <a:pPr marL="0" indent="0" algn="ctr">
              <a:buFont typeface="Wingdings 2" pitchFamily="18" charset="2"/>
              <a:buNone/>
            </a:pPr>
            <a:r>
              <a:rPr lang="en-US" altLang="en-US" sz="2400" b="1" dirty="0" smtClean="0">
                <a:solidFill>
                  <a:schemeClr val="tx1"/>
                </a:solidFill>
              </a:rPr>
              <a:t>LEAN Transformation</a:t>
            </a:r>
          </a:p>
          <a:p>
            <a:pPr marL="0" indent="0" algn="ctr">
              <a:buFont typeface="Wingdings 2" pitchFamily="18" charset="2"/>
              <a:buNone/>
            </a:pPr>
            <a:r>
              <a:rPr lang="en-US" altLang="en-US" sz="2400" b="1" dirty="0" smtClean="0">
                <a:solidFill>
                  <a:schemeClr val="tx1"/>
                </a:solidFill>
              </a:rPr>
              <a:t>ACO 2015</a:t>
            </a:r>
          </a:p>
          <a:p>
            <a:pPr marL="0" indent="0" algn="ctr">
              <a:buFont typeface="Wingdings 2" pitchFamily="18" charset="2"/>
              <a:buNone/>
            </a:pPr>
            <a:r>
              <a:rPr lang="en-US" altLang="en-US" sz="2400" b="1" dirty="0" smtClean="0">
                <a:solidFill>
                  <a:schemeClr val="tx1"/>
                </a:solidFill>
              </a:rPr>
              <a:t>Focus on Transitions of Care</a:t>
            </a:r>
          </a:p>
        </p:txBody>
      </p:sp>
    </p:spTree>
    <p:extLst>
      <p:ext uri="{BB962C8B-B14F-4D97-AF65-F5344CB8AC3E}">
        <p14:creationId xmlns="" xmlns:p14="http://schemas.microsoft.com/office/powerpoint/2010/main" val="22695873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hape 82"/>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C0A174B-181E-4428-9897-D13CA48880E0}" type="slidenum">
              <a:rPr lang="en-US" altLang="en-US" sz="800" smtClean="0">
                <a:solidFill>
                  <a:srgbClr val="B4B4B4"/>
                </a:solidFill>
                <a:ea typeface="ＭＳ Ｐゴシック" pitchFamily="34" charset="-128"/>
              </a:rPr>
              <a:pPr eaLnBrk="1" fontAlgn="base" hangingPunct="1">
                <a:spcBef>
                  <a:spcPct val="0"/>
                </a:spcBef>
                <a:spcAft>
                  <a:spcPct val="0"/>
                </a:spcAft>
              </a:pPr>
              <a:t>42</a:t>
            </a:fld>
            <a:endParaRPr lang="en-US" altLang="en-US" sz="800" smtClean="0">
              <a:solidFill>
                <a:srgbClr val="B4B4B4"/>
              </a:solidFill>
              <a:ea typeface="ＭＳ Ｐゴシック" pitchFamily="34" charset="-128"/>
            </a:endParaRPr>
          </a:p>
        </p:txBody>
      </p:sp>
      <p:sp>
        <p:nvSpPr>
          <p:cNvPr id="93187" name="Shape 83"/>
          <p:cNvSpPr>
            <a:spLocks noChangeArrowheads="1"/>
          </p:cNvSpPr>
          <p:nvPr/>
        </p:nvSpPr>
        <p:spPr bwMode="auto">
          <a:xfrm>
            <a:off x="0" y="733425"/>
            <a:ext cx="9144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i="1">
                <a:solidFill>
                  <a:srgbClr val="335490"/>
                </a:solidFill>
                <a:cs typeface="Arial" pitchFamily="34" charset="0"/>
                <a:sym typeface="Arial" pitchFamily="34" charset="0"/>
              </a:rPr>
              <a:t>Best Place To Give Care – Best Place to Get Care</a:t>
            </a:r>
          </a:p>
        </p:txBody>
      </p:sp>
      <p:pic>
        <p:nvPicPr>
          <p:cNvPr id="93188" name="image7.jpg" descr="TN Logo - Blue 07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79750" y="1612900"/>
            <a:ext cx="3187700" cy="363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93189" name="image8.png" descr="2 logo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t="88889" r="70833"/>
          <a:stretch>
            <a:fillRect/>
          </a:stretch>
        </p:blipFill>
        <p:spPr bwMode="auto">
          <a:xfrm>
            <a:off x="3340100" y="5540375"/>
            <a:ext cx="26670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Tree>
    <p:extLst>
      <p:ext uri="{BB962C8B-B14F-4D97-AF65-F5344CB8AC3E}">
        <p14:creationId xmlns="" xmlns:p14="http://schemas.microsoft.com/office/powerpoint/2010/main" val="2942600035"/>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Slide 05.0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9267" t="16283" r="11201"/>
          <a:stretch>
            <a:fillRect/>
          </a:stretch>
        </p:blipFill>
        <p:spPr bwMode="auto">
          <a:xfrm>
            <a:off x="847725" y="981075"/>
            <a:ext cx="7272338" cy="5741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94211" name="Shape 99"/>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C652B73F-6C81-4490-8865-EE45F5F13D28}" type="slidenum">
              <a:rPr lang="en-US" altLang="en-US" sz="800" smtClean="0">
                <a:solidFill>
                  <a:srgbClr val="B4B4B4"/>
                </a:solidFill>
                <a:ea typeface="ＭＳ Ｐゴシック" pitchFamily="34" charset="-128"/>
              </a:rPr>
              <a:pPr eaLnBrk="1" fontAlgn="base" hangingPunct="1">
                <a:spcBef>
                  <a:spcPct val="0"/>
                </a:spcBef>
                <a:spcAft>
                  <a:spcPct val="0"/>
                </a:spcAft>
              </a:pPr>
              <a:t>43</a:t>
            </a:fld>
            <a:endParaRPr lang="en-US" altLang="en-US" sz="800" smtClean="0">
              <a:solidFill>
                <a:srgbClr val="B4B4B4"/>
              </a:solidFill>
              <a:ea typeface="ＭＳ Ｐゴシック" pitchFamily="34" charset="-128"/>
            </a:endParaRPr>
          </a:p>
        </p:txBody>
      </p:sp>
      <p:sp>
        <p:nvSpPr>
          <p:cNvPr id="100" name="Shape 100"/>
          <p:cNvSpPr>
            <a:spLocks noGrp="1"/>
          </p:cNvSpPr>
          <p:nvPr>
            <p:ph type="title"/>
          </p:nvPr>
        </p:nvSpPr>
        <p:spPr>
          <a:xfrm>
            <a:off x="838200" y="0"/>
            <a:ext cx="6019800" cy="811213"/>
          </a:xfrm>
        </p:spPr>
        <p:txBody>
          <a:bodyPr>
            <a:normAutofit/>
          </a:bodyPr>
          <a:lstStyle/>
          <a:p>
            <a:pPr defTabSz="666874">
              <a:tabLst>
                <a:tab pos="190500" algn="l"/>
              </a:tabLst>
              <a:defRPr sz="1800">
                <a:solidFill>
                  <a:srgbClr val="000000"/>
                </a:solidFill>
              </a:defRPr>
            </a:pPr>
            <a:r>
              <a:rPr sz="1533" dirty="0">
                <a:solidFill>
                  <a:srgbClr val="000066"/>
                </a:solidFill>
                <a:latin typeface="Arial Bold"/>
                <a:ea typeface="Arial Bold"/>
                <a:cs typeface="Arial Bold"/>
                <a:sym typeface="Arial Bold"/>
              </a:rPr>
              <a:t>UMMHC 2020 Vision </a:t>
            </a:r>
            <a:br>
              <a:rPr sz="1533" dirty="0">
                <a:solidFill>
                  <a:srgbClr val="000066"/>
                </a:solidFill>
                <a:latin typeface="Arial Bold"/>
                <a:ea typeface="Arial Bold"/>
                <a:cs typeface="Arial Bold"/>
                <a:sym typeface="Arial Bold"/>
              </a:rPr>
            </a:br>
            <a:r>
              <a:rPr sz="1022" dirty="0">
                <a:solidFill>
                  <a:srgbClr val="001F48"/>
                </a:solidFill>
                <a:latin typeface="Arial Bold"/>
                <a:ea typeface="Arial Bold"/>
                <a:cs typeface="Arial Bold"/>
                <a:sym typeface="Arial Bold"/>
              </a:rPr>
              <a:t>We will become the best academic health system in New England based on measures of patient safety, quality, cost, patient satisfaction, innovation, education and caregiver engagement.</a:t>
            </a:r>
          </a:p>
        </p:txBody>
      </p:sp>
      <p:sp>
        <p:nvSpPr>
          <p:cNvPr id="94213" name="Shape 101"/>
          <p:cNvSpPr>
            <a:spLocks noGrp="1"/>
          </p:cNvSpPr>
          <p:nvPr>
            <p:ph type="body" idx="1"/>
          </p:nvPr>
        </p:nvSpPr>
        <p:spPr>
          <a:xfrm>
            <a:off x="836613" y="1112838"/>
            <a:ext cx="8143875" cy="5745162"/>
          </a:xfrm>
        </p:spPr>
        <p:txBody>
          <a:bodyPr/>
          <a:lstStyle/>
          <a:p>
            <a:pPr marL="0" indent="0">
              <a:buFontTx/>
              <a:buNone/>
            </a:pPr>
            <a:r>
              <a:rPr lang="en-US" altLang="en-US" sz="2400" smtClean="0">
                <a:solidFill>
                  <a:srgbClr val="777777"/>
                </a:solidFill>
                <a:latin typeface="Arial" pitchFamily="34" charset="0"/>
                <a:ea typeface="ＭＳ Ｐゴシック" pitchFamily="34" charset="-128"/>
              </a:rPr>
              <a:t>  </a:t>
            </a:r>
          </a:p>
        </p:txBody>
      </p:sp>
    </p:spTree>
    <p:extLst>
      <p:ext uri="{BB962C8B-B14F-4D97-AF65-F5344CB8AC3E}">
        <p14:creationId xmlns="" xmlns:p14="http://schemas.microsoft.com/office/powerpoint/2010/main" val="3608906854"/>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sldNum" sz="quarter" idx="10"/>
          </p:nvPr>
        </p:nvSpPr>
        <p:spPr>
          <a:extLst/>
        </p:spPr>
        <p:txBody>
          <a:bodyPr/>
          <a:lstStyle/>
          <a:p>
            <a:pPr>
              <a:defRPr sz="1800">
                <a:solidFill>
                  <a:srgbClr val="000000"/>
                </a:solidFill>
              </a:defRPr>
            </a:pPr>
            <a:fld id="{7D4407BC-F199-4A72-8DFA-392EAFC8F389}" type="slidenum">
              <a:rPr sz="800">
                <a:solidFill>
                  <a:srgbClr val="B4B4B4"/>
                </a:solidFill>
              </a:rPr>
              <a:pPr>
                <a:defRPr sz="1800">
                  <a:solidFill>
                    <a:srgbClr val="000000"/>
                  </a:solidFill>
                </a:defRPr>
              </a:pPr>
              <a:t>44</a:t>
            </a:fld>
            <a:endParaRPr sz="800" dirty="0">
              <a:solidFill>
                <a:srgbClr val="B4B4B4"/>
              </a:solidFill>
            </a:endParaRPr>
          </a:p>
        </p:txBody>
      </p:sp>
      <p:sp>
        <p:nvSpPr>
          <p:cNvPr id="98307" name="Shape 178"/>
          <p:cNvSpPr>
            <a:spLocks noGrp="1"/>
          </p:cNvSpPr>
          <p:nvPr>
            <p:ph type="title"/>
          </p:nvPr>
        </p:nvSpPr>
        <p:spPr>
          <a:xfrm>
            <a:off x="838200" y="0"/>
            <a:ext cx="6019800" cy="811213"/>
          </a:xfrm>
        </p:spPr>
        <p:txBody>
          <a:bodyPr/>
          <a:lstStyle/>
          <a:p>
            <a:r>
              <a:rPr lang="en-US" altLang="en-US" sz="2800" smtClean="0">
                <a:solidFill>
                  <a:srgbClr val="77933C"/>
                </a:solidFill>
              </a:rPr>
              <a:t> </a:t>
            </a:r>
          </a:p>
        </p:txBody>
      </p:sp>
      <p:sp>
        <p:nvSpPr>
          <p:cNvPr id="98308" name="Shape 179"/>
          <p:cNvSpPr>
            <a:spLocks noChangeArrowheads="1"/>
          </p:cNvSpPr>
          <p:nvPr/>
        </p:nvSpPr>
        <p:spPr bwMode="auto">
          <a:xfrm>
            <a:off x="6858000" y="-939800"/>
            <a:ext cx="2405063" cy="1693863"/>
          </a:xfrm>
          <a:prstGeom prst="rect">
            <a:avLst/>
          </a:prstGeom>
          <a:solidFill>
            <a:srgbClr val="FFFFFF"/>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pic>
        <p:nvPicPr>
          <p:cNvPr id="98309" name="image21.png" descr="flow of idea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11288" y="52388"/>
            <a:ext cx="6753225" cy="675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98310" name="Shape 181"/>
          <p:cNvSpPr>
            <a:spLocks noChangeArrowheads="1"/>
          </p:cNvSpPr>
          <p:nvPr/>
        </p:nvSpPr>
        <p:spPr bwMode="auto">
          <a:xfrm>
            <a:off x="4321175" y="3862388"/>
            <a:ext cx="44196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a:solidFill>
                  <a:srgbClr val="FFFFFF"/>
                </a:solidFill>
                <a:cs typeface="Arial" pitchFamily="34" charset="0"/>
                <a:sym typeface="Arial" pitchFamily="34" charset="0"/>
              </a:rPr>
              <a:t>H</a:t>
            </a:r>
            <a:r>
              <a:rPr lang="en-US" altLang="en-US" sz="1600">
                <a:solidFill>
                  <a:srgbClr val="FFFFFF"/>
                </a:solidFill>
                <a:cs typeface="Arial" pitchFamily="34" charset="0"/>
                <a:sym typeface="Arial" pitchFamily="34" charset="0"/>
              </a:rPr>
              <a:t>OW TO OPEN THE VALVES?</a:t>
            </a:r>
          </a:p>
        </p:txBody>
      </p:sp>
    </p:spTree>
    <p:extLst>
      <p:ext uri="{BB962C8B-B14F-4D97-AF65-F5344CB8AC3E}">
        <p14:creationId xmlns="" xmlns:p14="http://schemas.microsoft.com/office/powerpoint/2010/main" val="3094515793"/>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609600" y="22700"/>
            <a:ext cx="7772400" cy="1905000"/>
          </a:xfrm>
          <a:noFill/>
        </p:spPr>
        <p:txBody>
          <a:bodyPr/>
          <a:lstStyle/>
          <a:p>
            <a:pPr algn="ctr" eaLnBrk="1" hangingPunct="1">
              <a:buFont typeface="Wingdings" pitchFamily="2" charset="2"/>
              <a:buNone/>
            </a:pPr>
            <a:r>
              <a:rPr lang="en-US" altLang="en-US" sz="4800" dirty="0" smtClean="0"/>
              <a:t> </a:t>
            </a:r>
            <a:r>
              <a:rPr lang="en-US" altLang="en-US" sz="4800" b="1" dirty="0" smtClean="0">
                <a:solidFill>
                  <a:srgbClr val="FF0000"/>
                </a:solidFill>
              </a:rPr>
              <a:t>Create a Shared Vision </a:t>
            </a:r>
          </a:p>
          <a:p>
            <a:pPr eaLnBrk="1" hangingPunct="1">
              <a:buFont typeface="Wingdings" pitchFamily="2" charset="2"/>
              <a:buNone/>
            </a:pPr>
            <a:r>
              <a:rPr lang="en-US" altLang="en-US" sz="4800" b="1" dirty="0" smtClean="0">
                <a:solidFill>
                  <a:srgbClr val="FF0000"/>
                </a:solidFill>
              </a:rPr>
              <a:t>	  and Common Direction</a:t>
            </a:r>
          </a:p>
        </p:txBody>
      </p:sp>
      <p:pic>
        <p:nvPicPr>
          <p:cNvPr id="2355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4600" y="2209800"/>
            <a:ext cx="4546600" cy="340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9945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23556"/>
                                        </p:tgtEl>
                                        <p:attrNameLst>
                                          <p:attrName>style.visibility</p:attrName>
                                        </p:attrNameLst>
                                      </p:cBhvr>
                                      <p:to>
                                        <p:strVal val="visible"/>
                                      </p:to>
                                    </p:set>
                                    <p:animEffect transition="in" filter="box(in)">
                                      <p:cBhvr>
                                        <p:cTn id="19"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533400" y="304800"/>
            <a:ext cx="8229600" cy="1143000"/>
          </a:xfrm>
        </p:spPr>
        <p:txBody>
          <a:bodyPr/>
          <a:lstStyle/>
          <a:p>
            <a:pPr algn="ctr"/>
            <a:endParaRPr lang="en-US" altLang="en-US" smtClean="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138301944"/>
              </p:ext>
            </p:extLst>
          </p:nvPr>
        </p:nvGraphicFramePr>
        <p:xfrm>
          <a:off x="381000" y="1524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9332" name="Picture 5" descr="C:\Users\sanjaya dell  w-7\AppData\Local\Microsoft\Windows\Temporary Internet Files\Content.IE5\HRFWB30O\MC900383102[1].wmf"/>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895600" y="609600"/>
            <a:ext cx="352425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9333" name="Picture 6" descr="C:\Users\sanjaya dell  w-7\AppData\Local\Microsoft\Windows\Temporary Internet Files\Content.IE5\6TYGIT24\MC900359483[1].wmf"/>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934200" y="4114800"/>
            <a:ext cx="1517650" cy="187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699818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8"/>
          <p:cNvGrpSpPr>
            <a:grpSpLocks/>
          </p:cNvGrpSpPr>
          <p:nvPr/>
        </p:nvGrpSpPr>
        <p:grpSpPr bwMode="auto">
          <a:xfrm>
            <a:off x="5970588" y="5715000"/>
            <a:ext cx="3778250" cy="974725"/>
            <a:chOff x="5971032" y="5715000"/>
            <a:chExt cx="3778364" cy="975320"/>
          </a:xfrm>
        </p:grpSpPr>
        <p:pic>
          <p:nvPicPr>
            <p:cNvPr id="100358" name="Picture 9"/>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71032" y="5715000"/>
              <a:ext cx="1447800" cy="78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0359" name="Picture 10"/>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9894" y="5715000"/>
              <a:ext cx="1505506" cy="78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useBgFill="1">
          <p:nvSpPr>
            <p:cNvPr id="12" name="Oval 11"/>
            <p:cNvSpPr/>
            <p:nvPr/>
          </p:nvSpPr>
          <p:spPr>
            <a:xfrm rot="20787153">
              <a:off x="7437126" y="6385520"/>
              <a:ext cx="1976944" cy="30480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useBgFill="1">
          <p:nvSpPr>
            <p:cNvPr id="13" name="Oval 12"/>
            <p:cNvSpPr/>
            <p:nvPr/>
          </p:nvSpPr>
          <p:spPr>
            <a:xfrm rot="20376949">
              <a:off x="7758912" y="6327003"/>
              <a:ext cx="1990484" cy="283366"/>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useBgFill="1">
          <p:nvSpPr>
            <p:cNvPr id="14" name="Oval 13"/>
            <p:cNvSpPr/>
            <p:nvPr/>
          </p:nvSpPr>
          <p:spPr>
            <a:xfrm>
              <a:off x="7924800" y="6477000"/>
              <a:ext cx="228600" cy="7620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7" name="Title 3"/>
          <p:cNvSpPr>
            <a:spLocks noGrp="1"/>
          </p:cNvSpPr>
          <p:nvPr>
            <p:ph type="ctrTitle"/>
          </p:nvPr>
        </p:nvSpPr>
        <p:spPr>
          <a:xfrm>
            <a:off x="533400" y="900334"/>
            <a:ext cx="7772400" cy="1200329"/>
          </a:xfrm>
          <a:ln>
            <a:miter lim="800000"/>
            <a:headEnd/>
            <a:tailEnd/>
          </a:ln>
        </p:spPr>
        <p:txBody>
          <a:bodyPr>
            <a:spAutoFit/>
          </a:bodyPr>
          <a:lstStyle/>
          <a:p>
            <a:pPr>
              <a:defRPr/>
            </a:pPr>
            <a:r>
              <a:rPr lang="en-US" sz="3600" b="1" dirty="0" err="1" smtClean="0">
                <a:solidFill>
                  <a:srgbClr val="0033CC"/>
                </a:solidFill>
              </a:rPr>
              <a:t>Peri</a:t>
            </a:r>
            <a:r>
              <a:rPr lang="en-US" sz="3600" b="1" dirty="0" smtClean="0">
                <a:solidFill>
                  <a:srgbClr val="0033CC"/>
                </a:solidFill>
              </a:rPr>
              <a:t>-operative Surgical Home </a:t>
            </a:r>
            <a:br>
              <a:rPr lang="en-US" sz="3600" b="1" dirty="0" smtClean="0">
                <a:solidFill>
                  <a:srgbClr val="0033CC"/>
                </a:solidFill>
              </a:rPr>
            </a:br>
            <a:r>
              <a:rPr lang="en-US" sz="3600" b="1" dirty="0" smtClean="0">
                <a:solidFill>
                  <a:srgbClr val="0033CC"/>
                </a:solidFill>
              </a:rPr>
              <a:t>Why Urology? </a:t>
            </a:r>
            <a:endParaRPr lang="en-US" sz="3600" b="1" dirty="0">
              <a:solidFill>
                <a:srgbClr val="0033CC"/>
              </a:solidFill>
            </a:endParaRPr>
          </a:p>
        </p:txBody>
      </p:sp>
      <p:sp>
        <p:nvSpPr>
          <p:cNvPr id="100356" name="Subtitle 4"/>
          <p:cNvSpPr>
            <a:spLocks noGrp="1"/>
          </p:cNvSpPr>
          <p:nvPr>
            <p:ph type="subTitle" idx="1"/>
          </p:nvPr>
        </p:nvSpPr>
        <p:spPr>
          <a:xfrm>
            <a:off x="609600" y="2976563"/>
            <a:ext cx="6400800" cy="1366837"/>
          </a:xfrm>
        </p:spPr>
        <p:txBody>
          <a:bodyPr>
            <a:spAutoFit/>
          </a:bodyPr>
          <a:lstStyle/>
          <a:p>
            <a:pPr marR="0"/>
            <a:r>
              <a:rPr lang="en-US" altLang="en-US" b="1" dirty="0" smtClean="0">
                <a:solidFill>
                  <a:schemeClr val="tx1"/>
                </a:solidFill>
              </a:rPr>
              <a:t>Mitchell H. Sokoloff, M.D., F.A.C.S.</a:t>
            </a:r>
          </a:p>
          <a:p>
            <a:pPr marR="0"/>
            <a:r>
              <a:rPr lang="en-US" altLang="en-US" b="1" dirty="0" smtClean="0">
                <a:solidFill>
                  <a:schemeClr val="tx1"/>
                </a:solidFill>
              </a:rPr>
              <a:t>Professor and Chair, Department of Urology</a:t>
            </a:r>
          </a:p>
          <a:p>
            <a:pPr marR="0"/>
            <a:r>
              <a:rPr lang="en-US" altLang="en-US" b="1" dirty="0" smtClean="0">
                <a:solidFill>
                  <a:schemeClr val="tx1"/>
                </a:solidFill>
              </a:rPr>
              <a:t>University of Massachusetts Medical School</a:t>
            </a:r>
          </a:p>
          <a:p>
            <a:pPr marR="0"/>
            <a:r>
              <a:rPr lang="en-US" altLang="en-US" b="1" dirty="0" smtClean="0">
                <a:solidFill>
                  <a:schemeClr val="tx1"/>
                </a:solidFill>
              </a:rPr>
              <a:t>UMass-Memorial Health Care</a:t>
            </a:r>
          </a:p>
        </p:txBody>
      </p:sp>
      <p:cxnSp>
        <p:nvCxnSpPr>
          <p:cNvPr id="15" name="Straight Connector 14"/>
          <p:cNvCxnSpPr/>
          <p:nvPr/>
        </p:nvCxnSpPr>
        <p:spPr>
          <a:xfrm rot="5400000">
            <a:off x="6961188" y="6143625"/>
            <a:ext cx="858838" cy="1587"/>
          </a:xfrm>
          <a:prstGeom prst="line">
            <a:avLst/>
          </a:prstGeom>
          <a:ln>
            <a:solidFill>
              <a:schemeClr val="bg1">
                <a:lumMod val="50000"/>
              </a:schemeClr>
            </a:solidFill>
          </a:ln>
          <a:effectLst>
            <a:outerShdw blurRad="40005" dist="19939" dir="5400000" algn="tl" rotWithShape="0">
              <a:srgbClr val="0033CC">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889046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381000"/>
            <a:ext cx="8229600" cy="1143000"/>
          </a:xfrm>
        </p:spPr>
        <p:txBody>
          <a:bodyPr/>
          <a:lstStyle/>
          <a:p>
            <a:r>
              <a:rPr lang="en-US" altLang="en-US" dirty="0" smtClean="0"/>
              <a:t>Department of Urology</a:t>
            </a:r>
          </a:p>
        </p:txBody>
      </p:sp>
      <p:sp>
        <p:nvSpPr>
          <p:cNvPr id="125955" name="Content Placeholder 2"/>
          <p:cNvSpPr>
            <a:spLocks noGrp="1"/>
          </p:cNvSpPr>
          <p:nvPr>
            <p:ph idx="1"/>
          </p:nvPr>
        </p:nvSpPr>
        <p:spPr>
          <a:noFill/>
        </p:spPr>
        <p:txBody>
          <a:bodyPr/>
          <a:lstStyle/>
          <a:p>
            <a:pPr marL="730250" lvl="2" algn="ctr">
              <a:spcAft>
                <a:spcPts val="1200"/>
              </a:spcAft>
              <a:buSzPct val="75000"/>
              <a:buFont typeface="Wingdings 2" pitchFamily="18" charset="2"/>
              <a:buNone/>
            </a:pPr>
            <a:r>
              <a:rPr lang="en-US" altLang="en-US" sz="3600" dirty="0" smtClean="0">
                <a:solidFill>
                  <a:srgbClr val="003468"/>
                </a:solidFill>
                <a:latin typeface="Frutiger LT Std 55 Roman"/>
              </a:rPr>
              <a:t>“Embracing and advancing innovation in urologic care, research, and education.”</a:t>
            </a:r>
          </a:p>
          <a:p>
            <a:pPr marL="730250" lvl="2" algn="ctr">
              <a:spcBef>
                <a:spcPts val="1200"/>
              </a:spcBef>
              <a:spcAft>
                <a:spcPts val="1200"/>
              </a:spcAft>
              <a:buSzPct val="75000"/>
              <a:buFont typeface="Wingdings 2" pitchFamily="18" charset="2"/>
              <a:buNone/>
            </a:pPr>
            <a:r>
              <a:rPr lang="en-US" altLang="en-US" sz="2800" i="1" dirty="0" smtClean="0">
                <a:solidFill>
                  <a:srgbClr val="003468"/>
                </a:solidFill>
                <a:latin typeface="Frutiger LT Std 55 Roman"/>
              </a:rPr>
              <a:t>		— Mission Statement 2014</a:t>
            </a:r>
          </a:p>
        </p:txBody>
      </p:sp>
      <p:grpSp>
        <p:nvGrpSpPr>
          <p:cNvPr id="125956" name="Group 8"/>
          <p:cNvGrpSpPr>
            <a:grpSpLocks/>
          </p:cNvGrpSpPr>
          <p:nvPr/>
        </p:nvGrpSpPr>
        <p:grpSpPr bwMode="auto">
          <a:xfrm>
            <a:off x="5970588" y="5715000"/>
            <a:ext cx="3778250" cy="974725"/>
            <a:chOff x="5971032" y="5715000"/>
            <a:chExt cx="3778364" cy="975320"/>
          </a:xfrm>
        </p:grpSpPr>
        <p:pic>
          <p:nvPicPr>
            <p:cNvPr id="125957" name="Picture 9"/>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71032" y="5715000"/>
              <a:ext cx="1447800" cy="78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958" name="Picture 10"/>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9894" y="5715000"/>
              <a:ext cx="1505506" cy="78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useBgFill="1">
          <p:nvSpPr>
            <p:cNvPr id="8" name="Oval 7"/>
            <p:cNvSpPr/>
            <p:nvPr/>
          </p:nvSpPr>
          <p:spPr>
            <a:xfrm rot="20787153">
              <a:off x="7437126" y="6385520"/>
              <a:ext cx="1976944" cy="30480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useBgFill="1">
          <p:nvSpPr>
            <p:cNvPr id="9" name="Oval 8"/>
            <p:cNvSpPr/>
            <p:nvPr/>
          </p:nvSpPr>
          <p:spPr>
            <a:xfrm rot="20376949">
              <a:off x="7758912" y="6327003"/>
              <a:ext cx="1990484" cy="283366"/>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useBgFill="1">
          <p:nvSpPr>
            <p:cNvPr id="10" name="Oval 9"/>
            <p:cNvSpPr/>
            <p:nvPr/>
          </p:nvSpPr>
          <p:spPr>
            <a:xfrm>
              <a:off x="7924800" y="6477000"/>
              <a:ext cx="228600" cy="7620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extLst>
      <p:ext uri="{BB962C8B-B14F-4D97-AF65-F5344CB8AC3E}">
        <p14:creationId xmlns="" xmlns:p14="http://schemas.microsoft.com/office/powerpoint/2010/main" val="252077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altLang="en-US" smtClean="0"/>
              <a:t>Urology Reinvention</a:t>
            </a:r>
          </a:p>
        </p:txBody>
      </p:sp>
      <p:sp>
        <p:nvSpPr>
          <p:cNvPr id="3" name="Content Placeholder 2"/>
          <p:cNvSpPr>
            <a:spLocks noGrp="1"/>
          </p:cNvSpPr>
          <p:nvPr>
            <p:ph idx="1"/>
          </p:nvPr>
        </p:nvSpPr>
        <p:spPr>
          <a:xfrm>
            <a:off x="457200" y="1828800"/>
            <a:ext cx="8229600" cy="3657600"/>
          </a:xfrm>
          <a:noFill/>
        </p:spPr>
        <p:txBody>
          <a:bodyPr/>
          <a:lstStyle/>
          <a:p>
            <a:pPr indent="-182880" fontAlgn="auto">
              <a:buSzPct val="75000"/>
              <a:buFont typeface="Arial"/>
              <a:buChar char="•"/>
              <a:defRPr/>
            </a:pPr>
            <a:r>
              <a:rPr lang="en-US" sz="2800" dirty="0" smtClean="0">
                <a:solidFill>
                  <a:srgbClr val="003468"/>
                </a:solidFill>
                <a:latin typeface="Frutiger LT Std 55 Roman" pitchFamily="34" charset="0"/>
              </a:rPr>
              <a:t>In the process of creating a new department and establishing a new departmental culture</a:t>
            </a:r>
          </a:p>
          <a:p>
            <a:pPr indent="-182880" fontAlgn="auto">
              <a:buSzPct val="75000"/>
              <a:buFont typeface="Arial"/>
              <a:buChar char="•"/>
              <a:defRPr/>
            </a:pPr>
            <a:endParaRPr lang="en-US" sz="2800" dirty="0" smtClean="0">
              <a:solidFill>
                <a:srgbClr val="003468"/>
              </a:solidFill>
              <a:latin typeface="Frutiger LT Std 55 Roman" pitchFamily="34" charset="0"/>
            </a:endParaRPr>
          </a:p>
          <a:p>
            <a:pPr indent="-182880" fontAlgn="auto">
              <a:buSzPct val="75000"/>
              <a:buFont typeface="Arial"/>
              <a:buChar char="•"/>
              <a:defRPr/>
            </a:pPr>
            <a:r>
              <a:rPr lang="en-US" sz="2400" dirty="0" smtClean="0">
                <a:solidFill>
                  <a:srgbClr val="003468"/>
                </a:solidFill>
                <a:latin typeface="Frutiger LT Std 55 Roman" pitchFamily="34" charset="0"/>
              </a:rPr>
              <a:t>Overarching vision: “</a:t>
            </a:r>
            <a:r>
              <a:rPr lang="en-US" sz="2400" b="1" i="1" dirty="0" smtClean="0">
                <a:solidFill>
                  <a:srgbClr val="003468"/>
                </a:solidFill>
                <a:latin typeface="Frutiger LT Std 55 Roman" pitchFamily="34" charset="0"/>
              </a:rPr>
              <a:t>To become a leader in  establishing policy and practice in urologic care by 2020</a:t>
            </a:r>
            <a:r>
              <a:rPr lang="en-US" sz="2400" b="1" dirty="0" smtClean="0">
                <a:solidFill>
                  <a:srgbClr val="003468"/>
                </a:solidFill>
                <a:latin typeface="Frutiger LT Std 55 Roman" pitchFamily="34" charset="0"/>
              </a:rPr>
              <a:t>”</a:t>
            </a:r>
          </a:p>
          <a:p>
            <a:pPr>
              <a:buFont typeface="Wingdings 2" pitchFamily="18" charset="2"/>
              <a:buNone/>
              <a:defRPr/>
            </a:pPr>
            <a:endParaRPr lang="en-US" dirty="0"/>
          </a:p>
        </p:txBody>
      </p:sp>
      <p:pic>
        <p:nvPicPr>
          <p:cNvPr id="102404" name="Picture 11"/>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70588" y="5715000"/>
            <a:ext cx="1447800"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05" name="Picture 12"/>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8863" y="5715000"/>
            <a:ext cx="1506537"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72800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ctr"/>
            <a:r>
              <a:rPr lang="en-US" altLang="en-US" b="1" dirty="0" smtClean="0">
                <a:solidFill>
                  <a:schemeClr val="tx1"/>
                </a:solidFill>
              </a:rPr>
              <a:t>“I </a:t>
            </a:r>
            <a:r>
              <a:rPr lang="en-US" altLang="en-US" b="1" dirty="0">
                <a:solidFill>
                  <a:schemeClr val="tx1"/>
                </a:solidFill>
              </a:rPr>
              <a:t>H</a:t>
            </a:r>
            <a:r>
              <a:rPr lang="en-US" altLang="en-US" b="1" dirty="0" smtClean="0">
                <a:solidFill>
                  <a:schemeClr val="tx1"/>
                </a:solidFill>
              </a:rPr>
              <a:t>ave a Dream”</a:t>
            </a:r>
          </a:p>
        </p:txBody>
      </p:sp>
      <p:pic>
        <p:nvPicPr>
          <p:cNvPr id="51203" name="Picture 2" descr="C:\Users\kaurs\AppData\Local\Microsoft\Windows\Temporary Internet Files\Content.IE5\9B3TFMSJ\martin-luther-king-jr-day-L-xGOagM1[1].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2209800" y="1371600"/>
            <a:ext cx="4410075" cy="4389437"/>
          </a:xfrm>
          <a:noFill/>
        </p:spPr>
      </p:pic>
    </p:spTree>
    <p:extLst>
      <p:ext uri="{BB962C8B-B14F-4D97-AF65-F5344CB8AC3E}">
        <p14:creationId xmlns="" xmlns:p14="http://schemas.microsoft.com/office/powerpoint/2010/main" val="34957002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altLang="en-US" smtClean="0"/>
              <a:t>Urology Reinvention</a:t>
            </a:r>
          </a:p>
        </p:txBody>
      </p:sp>
      <p:sp>
        <p:nvSpPr>
          <p:cNvPr id="3" name="Content Placeholder 2"/>
          <p:cNvSpPr>
            <a:spLocks noGrp="1"/>
          </p:cNvSpPr>
          <p:nvPr>
            <p:ph idx="1"/>
          </p:nvPr>
        </p:nvSpPr>
        <p:spPr>
          <a:xfrm>
            <a:off x="457200" y="2057400"/>
            <a:ext cx="8229600" cy="3657600"/>
          </a:xfrm>
          <a:noFill/>
        </p:spPr>
        <p:txBody>
          <a:bodyPr/>
          <a:lstStyle/>
          <a:p>
            <a:pPr indent="-182880" fontAlgn="auto">
              <a:buSzPct val="75000"/>
              <a:buFont typeface="Arial"/>
              <a:buChar char="•"/>
              <a:defRPr/>
            </a:pPr>
            <a:r>
              <a:rPr lang="en-US" sz="2800" dirty="0" smtClean="0">
                <a:solidFill>
                  <a:srgbClr val="003468"/>
                </a:solidFill>
                <a:latin typeface="Frutiger LT Std 55 Roman" pitchFamily="34" charset="0"/>
              </a:rPr>
              <a:t>Welcome the opportunity to provide innovative state-of-the art, patient-focused, and cost-  conscious approaches to surgical care</a:t>
            </a:r>
          </a:p>
          <a:p>
            <a:pPr indent="-182880" fontAlgn="auto">
              <a:buSzPct val="75000"/>
              <a:buFont typeface="Arial"/>
              <a:buChar char="•"/>
              <a:defRPr/>
            </a:pPr>
            <a:endParaRPr lang="en-US" sz="2800" dirty="0" smtClean="0">
              <a:solidFill>
                <a:srgbClr val="003468"/>
              </a:solidFill>
              <a:latin typeface="Frutiger LT Std 55 Roman" pitchFamily="34" charset="0"/>
            </a:endParaRPr>
          </a:p>
          <a:p>
            <a:pPr indent="-182880">
              <a:buSzPct val="75000"/>
              <a:buFont typeface="Arial"/>
              <a:buChar char="•"/>
              <a:defRPr/>
            </a:pPr>
            <a:r>
              <a:rPr lang="en-US" sz="2800" dirty="0" smtClean="0">
                <a:solidFill>
                  <a:srgbClr val="003468"/>
                </a:solidFill>
                <a:latin typeface="Frutiger LT Std 55 Roman" pitchFamily="34" charset="0"/>
              </a:rPr>
              <a:t>Melds well with national initiatives, including those of the AUA (American Urological Association)”</a:t>
            </a:r>
          </a:p>
          <a:p>
            <a:pPr>
              <a:buFont typeface="Wingdings 2" pitchFamily="18" charset="2"/>
              <a:buNone/>
              <a:defRPr/>
            </a:pPr>
            <a:endParaRPr lang="en-US" dirty="0"/>
          </a:p>
        </p:txBody>
      </p:sp>
      <p:pic>
        <p:nvPicPr>
          <p:cNvPr id="103428" name="Picture 11"/>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70588" y="5715000"/>
            <a:ext cx="1447800"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29" name="Picture 12"/>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8863" y="5715000"/>
            <a:ext cx="1506537"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501559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smtClean="0"/>
              <a:t>Why UM/UMMHC Urology?</a:t>
            </a:r>
          </a:p>
        </p:txBody>
      </p:sp>
      <p:sp>
        <p:nvSpPr>
          <p:cNvPr id="3" name="Content Placeholder 2"/>
          <p:cNvSpPr>
            <a:spLocks noGrp="1"/>
          </p:cNvSpPr>
          <p:nvPr>
            <p:ph idx="1"/>
          </p:nvPr>
        </p:nvSpPr>
        <p:spPr>
          <a:xfrm>
            <a:off x="457200" y="1524000"/>
            <a:ext cx="8229600" cy="4724400"/>
          </a:xfrm>
          <a:noFill/>
        </p:spPr>
        <p:txBody>
          <a:bodyPr/>
          <a:lstStyle/>
          <a:p>
            <a:pPr indent="-182880" fontAlgn="auto">
              <a:spcAft>
                <a:spcPts val="1200"/>
              </a:spcAft>
              <a:buSzPct val="75000"/>
              <a:buFont typeface="Arial"/>
              <a:buChar char="•"/>
              <a:defRPr/>
            </a:pPr>
            <a:r>
              <a:rPr lang="en-US" sz="2800" dirty="0" smtClean="0">
                <a:solidFill>
                  <a:srgbClr val="003468"/>
                </a:solidFill>
                <a:latin typeface="Frutiger LT Std 55 Roman" pitchFamily="34" charset="0"/>
              </a:rPr>
              <a:t>Aligned with PSH philosophy</a:t>
            </a:r>
          </a:p>
          <a:p>
            <a:pPr indent="-182880">
              <a:spcAft>
                <a:spcPts val="1200"/>
              </a:spcAft>
              <a:buSzPct val="75000"/>
              <a:buFont typeface="Arial"/>
              <a:buChar char="•"/>
              <a:defRPr/>
            </a:pPr>
            <a:r>
              <a:rPr lang="en-US" sz="2800" dirty="0" smtClean="0">
                <a:solidFill>
                  <a:srgbClr val="003468"/>
                </a:solidFill>
                <a:latin typeface="Frutiger LT Std 55 Roman" pitchFamily="34" charset="0"/>
              </a:rPr>
              <a:t>Adult practice is almost completely limited to a single campus (Memorial)</a:t>
            </a:r>
          </a:p>
          <a:p>
            <a:pPr indent="-182880">
              <a:spcAft>
                <a:spcPts val="1200"/>
              </a:spcAft>
              <a:buSzPct val="75000"/>
              <a:buFont typeface="Arial"/>
              <a:buChar char="•"/>
              <a:defRPr/>
            </a:pPr>
            <a:r>
              <a:rPr lang="en-US" sz="2800" dirty="0" smtClean="0">
                <a:solidFill>
                  <a:srgbClr val="003468"/>
                </a:solidFill>
                <a:latin typeface="Frutiger LT Std 55 Roman" pitchFamily="34" charset="0"/>
              </a:rPr>
              <a:t>History of collaboration in in-patient care given  lack of residents</a:t>
            </a:r>
          </a:p>
          <a:p>
            <a:pPr indent="-182880">
              <a:spcAft>
                <a:spcPts val="1200"/>
              </a:spcAft>
              <a:buSzPct val="75000"/>
              <a:buFont typeface="Arial"/>
              <a:buChar char="•"/>
              <a:defRPr/>
            </a:pPr>
            <a:r>
              <a:rPr lang="en-US" sz="2800" dirty="0" smtClean="0">
                <a:solidFill>
                  <a:srgbClr val="003468"/>
                </a:solidFill>
                <a:latin typeface="Frutiger LT Std 55 Roman" pitchFamily="34" charset="0"/>
              </a:rPr>
              <a:t>Supports other initiatives underway with objective of improving OR and in-patient care at Memorial campus </a:t>
            </a:r>
            <a:endParaRPr lang="en-US" sz="2800" dirty="0">
              <a:solidFill>
                <a:srgbClr val="003468"/>
              </a:solidFill>
              <a:latin typeface="Frutiger LT Std 55 Roman" pitchFamily="34" charset="0"/>
            </a:endParaRPr>
          </a:p>
        </p:txBody>
      </p:sp>
      <p:pic>
        <p:nvPicPr>
          <p:cNvPr id="104452" name="Picture 11"/>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70588" y="5715000"/>
            <a:ext cx="1447800"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453" name="Picture 12"/>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8863" y="5715000"/>
            <a:ext cx="1506537"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962120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mtClean="0"/>
              <a:t>Urologic/Oncology Focus</a:t>
            </a:r>
          </a:p>
        </p:txBody>
      </p:sp>
      <p:sp>
        <p:nvSpPr>
          <p:cNvPr id="105475" name="Content Placeholder 2"/>
          <p:cNvSpPr>
            <a:spLocks noGrp="1"/>
          </p:cNvSpPr>
          <p:nvPr>
            <p:ph idx="1"/>
          </p:nvPr>
        </p:nvSpPr>
        <p:spPr>
          <a:xfrm>
            <a:off x="381000" y="1524000"/>
            <a:ext cx="8229600" cy="4343400"/>
          </a:xfrm>
          <a:noFill/>
        </p:spPr>
        <p:txBody>
          <a:bodyPr/>
          <a:lstStyle/>
          <a:p>
            <a:pPr indent="-182563">
              <a:spcAft>
                <a:spcPts val="600"/>
              </a:spcAft>
              <a:buSzPct val="75000"/>
              <a:buFont typeface="Arial" pitchFamily="34" charset="0"/>
              <a:buChar char="•"/>
            </a:pPr>
            <a:r>
              <a:rPr lang="en-US" altLang="en-US" sz="2800" dirty="0" smtClean="0">
                <a:solidFill>
                  <a:srgbClr val="003468"/>
                </a:solidFill>
                <a:latin typeface="Frutiger LT Std 55 Roman"/>
              </a:rPr>
              <a:t>The pilot will start with urologic oncology </a:t>
            </a:r>
          </a:p>
          <a:p>
            <a:pPr lvl="2" indent="-182563">
              <a:spcAft>
                <a:spcPts val="600"/>
              </a:spcAft>
              <a:buSzPct val="75000"/>
              <a:buFont typeface="Courier New" pitchFamily="49" charset="0"/>
              <a:buChar char="o"/>
            </a:pPr>
            <a:r>
              <a:rPr lang="en-US" altLang="en-US" sz="2800" dirty="0" smtClean="0">
                <a:solidFill>
                  <a:srgbClr val="003468"/>
                </a:solidFill>
                <a:latin typeface="Frutiger LT Std 55 Roman"/>
              </a:rPr>
              <a:t>most complicated and involved cases</a:t>
            </a:r>
          </a:p>
          <a:p>
            <a:pPr lvl="2" indent="-182563">
              <a:spcAft>
                <a:spcPts val="600"/>
              </a:spcAft>
              <a:buSzPct val="75000"/>
              <a:buFont typeface="Courier New" pitchFamily="49" charset="0"/>
              <a:buChar char="o"/>
            </a:pPr>
            <a:r>
              <a:rPr lang="en-US" altLang="en-US" sz="2800" dirty="0" smtClean="0">
                <a:solidFill>
                  <a:srgbClr val="003468"/>
                </a:solidFill>
                <a:latin typeface="Frutiger LT Std 55 Roman"/>
              </a:rPr>
              <a:t>forefront of innovation with regards to comprehensive, team-based, patient-centered, coordinated care focused on cost-containment</a:t>
            </a:r>
          </a:p>
        </p:txBody>
      </p:sp>
      <p:pic>
        <p:nvPicPr>
          <p:cNvPr id="105476" name="Picture 11"/>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70588" y="5715000"/>
            <a:ext cx="1447800"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5477" name="Picture 12"/>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8863" y="5715000"/>
            <a:ext cx="1506537"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478" name="Rectangle 6"/>
          <p:cNvSpPr>
            <a:spLocks noChangeArrowheads="1"/>
          </p:cNvSpPr>
          <p:nvPr/>
        </p:nvSpPr>
        <p:spPr bwMode="auto">
          <a:xfrm>
            <a:off x="685800" y="4953000"/>
            <a:ext cx="77724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18256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eaLnBrk="1" hangingPunct="1">
              <a:spcBef>
                <a:spcPct val="20000"/>
              </a:spcBef>
              <a:spcAft>
                <a:spcPts val="600"/>
              </a:spcAft>
              <a:buSzPct val="75000"/>
              <a:buFont typeface="Arial" pitchFamily="34" charset="0"/>
              <a:buChar char="•"/>
            </a:pPr>
            <a:r>
              <a:rPr lang="en-US" altLang="en-US" sz="2800" dirty="0">
                <a:solidFill>
                  <a:srgbClr val="003468"/>
                </a:solidFill>
                <a:latin typeface="Frutiger LT Std 55 Roman"/>
                <a:cs typeface="Sabon LT Std"/>
              </a:rPr>
              <a:t>More details to follow with regard to specific  cases and faculty</a:t>
            </a:r>
          </a:p>
        </p:txBody>
      </p:sp>
    </p:spTree>
    <p:extLst>
      <p:ext uri="{BB962C8B-B14F-4D97-AF65-F5344CB8AC3E}">
        <p14:creationId xmlns="" xmlns:p14="http://schemas.microsoft.com/office/powerpoint/2010/main" val="3938436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704850"/>
            <a:ext cx="8229600" cy="1733550"/>
          </a:xfrm>
        </p:spPr>
        <p:txBody>
          <a:bodyPr/>
          <a:lstStyle/>
          <a:p>
            <a:r>
              <a:rPr lang="en-US" altLang="en-US" smtClean="0"/>
              <a:t>Urology</a:t>
            </a:r>
          </a:p>
        </p:txBody>
      </p:sp>
      <p:sp>
        <p:nvSpPr>
          <p:cNvPr id="107523" name="Content Placeholder 2"/>
          <p:cNvSpPr>
            <a:spLocks noGrp="1"/>
          </p:cNvSpPr>
          <p:nvPr>
            <p:ph idx="1"/>
          </p:nvPr>
        </p:nvSpPr>
        <p:spPr>
          <a:xfrm>
            <a:off x="457200" y="1905000"/>
            <a:ext cx="8229600" cy="3352800"/>
          </a:xfrm>
          <a:noFill/>
        </p:spPr>
        <p:txBody>
          <a:bodyPr/>
          <a:lstStyle/>
          <a:p>
            <a:pPr marL="730250" lvl="2" algn="ctr">
              <a:spcAft>
                <a:spcPts val="1200"/>
              </a:spcAft>
              <a:buSzPct val="75000"/>
              <a:buFont typeface="Wingdings 2" pitchFamily="18" charset="2"/>
              <a:buNone/>
            </a:pPr>
            <a:endParaRPr lang="en-US" altLang="en-US" sz="3600" dirty="0" smtClean="0">
              <a:solidFill>
                <a:srgbClr val="003468"/>
              </a:solidFill>
              <a:latin typeface="Frutiger LT Std 55 Roman"/>
            </a:endParaRPr>
          </a:p>
          <a:p>
            <a:pPr marL="730250" lvl="2" algn="ctr">
              <a:spcAft>
                <a:spcPts val="1200"/>
              </a:spcAft>
              <a:buSzPct val="75000"/>
              <a:buFont typeface="Wingdings 2" pitchFamily="18" charset="2"/>
              <a:buNone/>
            </a:pPr>
            <a:r>
              <a:rPr lang="en-US" altLang="en-US" sz="3600" dirty="0" smtClean="0">
                <a:solidFill>
                  <a:srgbClr val="003468"/>
                </a:solidFill>
                <a:latin typeface="Frutiger LT Std 55 Roman"/>
              </a:rPr>
              <a:t>Treating for today, teaching for tomorrow, innovating for the future</a:t>
            </a:r>
          </a:p>
        </p:txBody>
      </p:sp>
      <p:pic>
        <p:nvPicPr>
          <p:cNvPr id="107524" name="Picture 11"/>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70588" y="5715000"/>
            <a:ext cx="1447800"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7525" name="Picture 12"/>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8863" y="5715000"/>
            <a:ext cx="1506537"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35123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990600"/>
          </a:xfrm>
          <a:ln>
            <a:miter lim="800000"/>
            <a:headEnd/>
            <a:tailEnd/>
          </a:ln>
        </p:spPr>
        <p:txBody>
          <a:bodyPr rtlCol="0">
            <a:noAutofit/>
          </a:bodyPr>
          <a:lstStyle/>
          <a:p>
            <a:pPr fontAlgn="auto">
              <a:spcAft>
                <a:spcPts val="0"/>
              </a:spcAft>
              <a:defRPr/>
            </a:pPr>
            <a:r>
              <a:rPr lang="en-US" sz="3600" dirty="0" smtClean="0">
                <a:solidFill>
                  <a:srgbClr val="0033CC"/>
                </a:solidFill>
              </a:rPr>
              <a:t>Why the Anesthesiology CCM Team</a:t>
            </a:r>
            <a:br>
              <a:rPr lang="en-US" sz="3600" dirty="0" smtClean="0">
                <a:solidFill>
                  <a:srgbClr val="0033CC"/>
                </a:solidFill>
              </a:rPr>
            </a:br>
            <a:r>
              <a:rPr lang="en-US" sz="3600" dirty="0" smtClean="0">
                <a:solidFill>
                  <a:srgbClr val="0033CC"/>
                </a:solidFill>
              </a:rPr>
              <a:t>at</a:t>
            </a:r>
            <a:r>
              <a:rPr lang="en-US" sz="3600" dirty="0">
                <a:solidFill>
                  <a:srgbClr val="0033CC"/>
                </a:solidFill>
              </a:rPr>
              <a:t> </a:t>
            </a:r>
            <a:r>
              <a:rPr lang="en-US" sz="3600" dirty="0" smtClean="0">
                <a:solidFill>
                  <a:srgbClr val="0033CC"/>
                </a:solidFill>
              </a:rPr>
              <a:t>Memorial Campus</a:t>
            </a:r>
          </a:p>
        </p:txBody>
      </p:sp>
      <p:sp>
        <p:nvSpPr>
          <p:cNvPr id="3" name="Subtitle 2"/>
          <p:cNvSpPr>
            <a:spLocks noGrp="1"/>
          </p:cNvSpPr>
          <p:nvPr>
            <p:ph type="subTitle" idx="1"/>
          </p:nvPr>
        </p:nvSpPr>
        <p:spPr>
          <a:xfrm>
            <a:off x="533400" y="3228975"/>
            <a:ext cx="8229600" cy="1752600"/>
          </a:xfrm>
        </p:spPr>
        <p:txBody>
          <a:bodyPr/>
          <a:lstStyle/>
          <a:p>
            <a:pPr marR="0"/>
            <a:r>
              <a:rPr lang="en-US" altLang="en-US" sz="2200" b="1" dirty="0" err="1" smtClean="0">
                <a:solidFill>
                  <a:schemeClr val="tx1"/>
                </a:solidFill>
              </a:rPr>
              <a:t>Khaldoun</a:t>
            </a:r>
            <a:r>
              <a:rPr lang="en-US" altLang="en-US" sz="2200" b="1" dirty="0" smtClean="0">
                <a:solidFill>
                  <a:schemeClr val="tx1"/>
                </a:solidFill>
              </a:rPr>
              <a:t> </a:t>
            </a:r>
            <a:r>
              <a:rPr lang="en-US" altLang="en-US" sz="2200" b="1" dirty="0" err="1" smtClean="0">
                <a:solidFill>
                  <a:schemeClr val="tx1"/>
                </a:solidFill>
              </a:rPr>
              <a:t>Faris</a:t>
            </a:r>
            <a:r>
              <a:rPr lang="en-US" altLang="en-US" sz="2200" b="1" dirty="0" smtClean="0">
                <a:solidFill>
                  <a:schemeClr val="tx1"/>
                </a:solidFill>
              </a:rPr>
              <a:t>, MD</a:t>
            </a:r>
          </a:p>
          <a:p>
            <a:pPr marR="0"/>
            <a:r>
              <a:rPr lang="en-US" altLang="en-US" sz="2200" b="1" dirty="0" smtClean="0">
                <a:solidFill>
                  <a:schemeClr val="tx1"/>
                </a:solidFill>
              </a:rPr>
              <a:t>Clinical Associate Professor, Anesthesiology and Surgery</a:t>
            </a:r>
          </a:p>
          <a:p>
            <a:pPr marR="0"/>
            <a:r>
              <a:rPr lang="en-US" altLang="en-US" sz="2000" b="1" dirty="0" smtClean="0">
                <a:solidFill>
                  <a:schemeClr val="tx1"/>
                </a:solidFill>
              </a:rPr>
              <a:t>Medical Director, SICU</a:t>
            </a:r>
          </a:p>
        </p:txBody>
      </p:sp>
    </p:spTree>
    <p:extLst>
      <p:ext uri="{BB962C8B-B14F-4D97-AF65-F5344CB8AC3E}">
        <p14:creationId xmlns="" xmlns:p14="http://schemas.microsoft.com/office/powerpoint/2010/main" val="337638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4294967295"/>
          </p:nvPr>
        </p:nvSpPr>
        <p:spPr>
          <a:xfrm>
            <a:off x="1524000" y="3200400"/>
            <a:ext cx="6400800" cy="1371600"/>
          </a:xfrm>
        </p:spPr>
        <p:txBody>
          <a:bodyPr rtlCol="0">
            <a:normAutofit fontScale="70000" lnSpcReduction="20000"/>
          </a:bodyPr>
          <a:lstStyle/>
          <a:p>
            <a:pPr fontAlgn="auto">
              <a:spcAft>
                <a:spcPts val="0"/>
              </a:spcAft>
              <a:buFont typeface="Arial" pitchFamily="34" charset="0"/>
              <a:buNone/>
              <a:defRPr/>
            </a:pPr>
            <a:r>
              <a:rPr lang="en-US" sz="3800" b="1" i="1" dirty="0" smtClean="0"/>
              <a:t>Nothing endures but change</a:t>
            </a:r>
          </a:p>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dirty="0" smtClean="0"/>
              <a:t>			Heraclitus of Ephesus 600 BCE</a:t>
            </a:r>
            <a:endParaRPr lang="en-US" dirty="0"/>
          </a:p>
        </p:txBody>
      </p:sp>
      <p:pic>
        <p:nvPicPr>
          <p:cNvPr id="109571" name="Picture 12" descr="http://upload.wikimedia.org/wikipedia/commons/thumb/f/f7/Utrecht_Moreelse_Heraclite.JPG/220px-Utrecht_Moreelse_Heraclit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762000"/>
            <a:ext cx="2095500"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672528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a:xfrm>
            <a:off x="0" y="274638"/>
            <a:ext cx="7467600" cy="1143000"/>
          </a:xfrm>
        </p:spPr>
        <p:txBody>
          <a:bodyPr/>
          <a:lstStyle/>
          <a:p>
            <a:r>
              <a:rPr lang="en-US" altLang="en-US" smtClean="0"/>
              <a:t> </a:t>
            </a:r>
          </a:p>
        </p:txBody>
      </p:sp>
      <p:pic>
        <p:nvPicPr>
          <p:cNvPr id="110595" name="Picture 2" descr="Pictu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750" y="381000"/>
            <a:ext cx="7689850" cy="510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4" name="Picture 4" descr="Memorial campu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62200" y="1981200"/>
            <a:ext cx="4038600" cy="2681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70287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fill="hold" nodeType="clickEffect">
                                  <p:stCondLst>
                                    <p:cond delay="0"/>
                                  </p:stCondLst>
                                  <p:childTnLst>
                                    <p:animScale>
                                      <p:cBhvr>
                                        <p:cTn id="12" dur="2000" fill="hold"/>
                                        <p:tgtEl>
                                          <p:spTgt spid="1536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smtClean="0"/>
              <a:t>Experience</a:t>
            </a:r>
          </a:p>
        </p:txBody>
      </p:sp>
      <p:sp>
        <p:nvSpPr>
          <p:cNvPr id="3" name="Content Placeholder 2"/>
          <p:cNvSpPr>
            <a:spLocks noGrp="1"/>
          </p:cNvSpPr>
          <p:nvPr>
            <p:ph idx="1"/>
          </p:nvPr>
        </p:nvSpPr>
        <p:spPr>
          <a:noFill/>
        </p:spPr>
        <p:txBody>
          <a:bodyPr rtlCol="0">
            <a:normAutofit fontScale="77500" lnSpcReduction="20000"/>
          </a:bodyPr>
          <a:lstStyle/>
          <a:p>
            <a:pPr fontAlgn="auto">
              <a:spcAft>
                <a:spcPts val="0"/>
              </a:spcAft>
              <a:defRPr/>
            </a:pPr>
            <a:r>
              <a:rPr lang="en-US" dirty="0" smtClean="0">
                <a:solidFill>
                  <a:schemeClr val="tx1"/>
                </a:solidFill>
              </a:rPr>
              <a:t>In </a:t>
            </a:r>
            <a:r>
              <a:rPr lang="en-US" dirty="0" err="1" smtClean="0">
                <a:solidFill>
                  <a:schemeClr val="tx1"/>
                </a:solidFill>
              </a:rPr>
              <a:t>peri</a:t>
            </a:r>
            <a:r>
              <a:rPr lang="en-US" dirty="0" smtClean="0">
                <a:solidFill>
                  <a:schemeClr val="tx1"/>
                </a:solidFill>
              </a:rPr>
              <a:t>-operative medicine	</a:t>
            </a:r>
          </a:p>
          <a:p>
            <a:pPr lvl="2" fontAlgn="auto">
              <a:spcAft>
                <a:spcPts val="0"/>
              </a:spcAft>
              <a:defRPr/>
            </a:pPr>
            <a:r>
              <a:rPr lang="en-US" dirty="0" smtClean="0">
                <a:solidFill>
                  <a:schemeClr val="tx1"/>
                </a:solidFill>
              </a:rPr>
              <a:t>CCM, surgical and medical patients</a:t>
            </a:r>
          </a:p>
          <a:p>
            <a:pPr lvl="2" fontAlgn="auto">
              <a:spcAft>
                <a:spcPts val="0"/>
              </a:spcAft>
              <a:defRPr/>
            </a:pPr>
            <a:r>
              <a:rPr lang="en-US" dirty="0" smtClean="0">
                <a:solidFill>
                  <a:schemeClr val="tx1"/>
                </a:solidFill>
              </a:rPr>
              <a:t>Pain management</a:t>
            </a:r>
          </a:p>
          <a:p>
            <a:pPr lvl="2" fontAlgn="auto">
              <a:spcAft>
                <a:spcPts val="0"/>
              </a:spcAft>
              <a:defRPr/>
            </a:pPr>
            <a:r>
              <a:rPr lang="en-US" dirty="0" smtClean="0">
                <a:solidFill>
                  <a:schemeClr val="tx1"/>
                </a:solidFill>
              </a:rPr>
              <a:t>Preoperative medicine</a:t>
            </a:r>
          </a:p>
          <a:p>
            <a:pPr fontAlgn="auto">
              <a:spcAft>
                <a:spcPts val="0"/>
              </a:spcAft>
              <a:defRPr/>
            </a:pPr>
            <a:r>
              <a:rPr lang="en-US" dirty="0" smtClean="0">
                <a:solidFill>
                  <a:schemeClr val="tx1"/>
                </a:solidFill>
              </a:rPr>
              <a:t>In team playing</a:t>
            </a:r>
          </a:p>
          <a:p>
            <a:pPr lvl="2" fontAlgn="auto">
              <a:spcAft>
                <a:spcPts val="0"/>
              </a:spcAft>
              <a:defRPr/>
            </a:pPr>
            <a:r>
              <a:rPr lang="en-US" dirty="0" smtClean="0">
                <a:solidFill>
                  <a:schemeClr val="tx1"/>
                </a:solidFill>
              </a:rPr>
              <a:t>Multidisciplinary teams in the ICUs</a:t>
            </a:r>
          </a:p>
          <a:p>
            <a:pPr lvl="2" fontAlgn="auto">
              <a:spcAft>
                <a:spcPts val="0"/>
              </a:spcAft>
              <a:defRPr/>
            </a:pPr>
            <a:r>
              <a:rPr lang="en-US" dirty="0" smtClean="0">
                <a:solidFill>
                  <a:schemeClr val="tx1"/>
                </a:solidFill>
              </a:rPr>
              <a:t>CCOC</a:t>
            </a:r>
          </a:p>
          <a:p>
            <a:pPr lvl="2" fontAlgn="auto">
              <a:spcAft>
                <a:spcPts val="0"/>
              </a:spcAft>
              <a:defRPr/>
            </a:pPr>
            <a:r>
              <a:rPr lang="en-US" dirty="0" smtClean="0">
                <a:solidFill>
                  <a:schemeClr val="tx1"/>
                </a:solidFill>
              </a:rPr>
              <a:t>e ICU</a:t>
            </a:r>
          </a:p>
          <a:p>
            <a:pPr fontAlgn="auto">
              <a:spcAft>
                <a:spcPts val="0"/>
              </a:spcAft>
              <a:defRPr/>
            </a:pPr>
            <a:r>
              <a:rPr lang="en-US" dirty="0" smtClean="0">
                <a:solidFill>
                  <a:schemeClr val="tx1"/>
                </a:solidFill>
              </a:rPr>
              <a:t>In change</a:t>
            </a:r>
          </a:p>
          <a:p>
            <a:pPr lvl="2" fontAlgn="auto">
              <a:spcAft>
                <a:spcPts val="0"/>
              </a:spcAft>
              <a:defRPr/>
            </a:pPr>
            <a:r>
              <a:rPr lang="en-US" dirty="0" smtClean="0">
                <a:solidFill>
                  <a:schemeClr val="tx1"/>
                </a:solidFill>
              </a:rPr>
              <a:t>CCOC </a:t>
            </a:r>
          </a:p>
          <a:p>
            <a:pPr lvl="2" fontAlgn="auto">
              <a:spcAft>
                <a:spcPts val="0"/>
              </a:spcAft>
              <a:defRPr/>
            </a:pPr>
            <a:r>
              <a:rPr lang="en-US" dirty="0" smtClean="0">
                <a:solidFill>
                  <a:schemeClr val="tx1"/>
                </a:solidFill>
              </a:rPr>
              <a:t>Department</a:t>
            </a:r>
          </a:p>
          <a:p>
            <a:pPr lvl="2" fontAlgn="auto">
              <a:spcAft>
                <a:spcPts val="0"/>
              </a:spcAft>
              <a:defRPr/>
            </a:pPr>
            <a:endParaRPr lang="en-US" dirty="0" smtClean="0"/>
          </a:p>
          <a:p>
            <a:pPr fontAlgn="auto">
              <a:spcAft>
                <a:spcPts val="0"/>
              </a:spcAft>
              <a:defRPr/>
            </a:pPr>
            <a:endParaRPr lang="en-US" dirty="0" smtClean="0"/>
          </a:p>
        </p:txBody>
      </p:sp>
    </p:spTree>
    <p:extLst>
      <p:ext uri="{BB962C8B-B14F-4D97-AF65-F5344CB8AC3E}">
        <p14:creationId xmlns="" xmlns:p14="http://schemas.microsoft.com/office/powerpoint/2010/main" val="596889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smtClean="0"/>
              <a:t>Staff</a:t>
            </a:r>
          </a:p>
        </p:txBody>
      </p:sp>
      <p:sp>
        <p:nvSpPr>
          <p:cNvPr id="3" name="Content Placeholder 2"/>
          <p:cNvSpPr>
            <a:spLocks noGrp="1"/>
          </p:cNvSpPr>
          <p:nvPr>
            <p:ph idx="1"/>
          </p:nvPr>
        </p:nvSpPr>
        <p:spPr>
          <a:noFill/>
        </p:spPr>
        <p:txBody>
          <a:bodyPr>
            <a:normAutofit fontScale="92500"/>
          </a:bodyPr>
          <a:lstStyle/>
          <a:p>
            <a:r>
              <a:rPr lang="en-US" altLang="en-US" dirty="0" smtClean="0">
                <a:solidFill>
                  <a:srgbClr val="000000"/>
                </a:solidFill>
              </a:rPr>
              <a:t>Eight anesthesiologist </a:t>
            </a:r>
            <a:r>
              <a:rPr lang="en-US" altLang="en-US" dirty="0" err="1" smtClean="0">
                <a:solidFill>
                  <a:srgbClr val="000000"/>
                </a:solidFill>
              </a:rPr>
              <a:t>intensivists</a:t>
            </a:r>
            <a:endParaRPr lang="en-US" altLang="en-US" dirty="0" smtClean="0">
              <a:solidFill>
                <a:srgbClr val="000000"/>
              </a:solidFill>
            </a:endParaRPr>
          </a:p>
          <a:p>
            <a:pPr lvl="2"/>
            <a:r>
              <a:rPr lang="en-US" altLang="en-US" dirty="0" smtClean="0">
                <a:solidFill>
                  <a:srgbClr val="000000"/>
                </a:solidFill>
              </a:rPr>
              <a:t>Four 	PSE</a:t>
            </a:r>
          </a:p>
          <a:p>
            <a:pPr lvl="2"/>
            <a:r>
              <a:rPr lang="en-US" altLang="en-US" dirty="0" smtClean="0">
                <a:solidFill>
                  <a:srgbClr val="000000"/>
                </a:solidFill>
              </a:rPr>
              <a:t>Three 	Memorial OR</a:t>
            </a:r>
          </a:p>
          <a:p>
            <a:pPr lvl="2"/>
            <a:r>
              <a:rPr lang="en-US" altLang="en-US" dirty="0" smtClean="0">
                <a:solidFill>
                  <a:srgbClr val="000000"/>
                </a:solidFill>
              </a:rPr>
              <a:t>Three 	Acute pain service</a:t>
            </a:r>
          </a:p>
          <a:p>
            <a:pPr lvl="2"/>
            <a:r>
              <a:rPr lang="en-US" altLang="en-US" dirty="0" smtClean="0">
                <a:solidFill>
                  <a:srgbClr val="000000"/>
                </a:solidFill>
              </a:rPr>
              <a:t>Eight 	SICU</a:t>
            </a:r>
          </a:p>
          <a:p>
            <a:r>
              <a:rPr lang="en-US" altLang="en-US" dirty="0" smtClean="0">
                <a:solidFill>
                  <a:srgbClr val="000000"/>
                </a:solidFill>
              </a:rPr>
              <a:t>Provide continuum of care</a:t>
            </a:r>
          </a:p>
          <a:p>
            <a:pPr lvl="2"/>
            <a:r>
              <a:rPr lang="en-US" altLang="en-US" dirty="0" smtClean="0">
                <a:solidFill>
                  <a:srgbClr val="000000"/>
                </a:solidFill>
              </a:rPr>
              <a:t>PCP - PSE – SACU – OR – PACU – ICU – </a:t>
            </a:r>
            <a:r>
              <a:rPr lang="en-US" altLang="en-US" sz="2800" b="1" dirty="0" smtClean="0">
                <a:solidFill>
                  <a:srgbClr val="000000"/>
                </a:solidFill>
              </a:rPr>
              <a:t>floor</a:t>
            </a:r>
            <a:r>
              <a:rPr lang="en-US" altLang="en-US" dirty="0" smtClean="0">
                <a:solidFill>
                  <a:srgbClr val="000000"/>
                </a:solidFill>
              </a:rPr>
              <a:t> – </a:t>
            </a:r>
            <a:r>
              <a:rPr lang="en-US" altLang="en-US" sz="2800" b="1" dirty="0" smtClean="0">
                <a:solidFill>
                  <a:srgbClr val="000000"/>
                </a:solidFill>
              </a:rPr>
              <a:t>discharge</a:t>
            </a:r>
            <a:r>
              <a:rPr lang="en-US" altLang="en-US" dirty="0" smtClean="0">
                <a:solidFill>
                  <a:srgbClr val="000000"/>
                </a:solidFill>
              </a:rPr>
              <a:t> – </a:t>
            </a:r>
            <a:r>
              <a:rPr lang="en-US" altLang="en-US" sz="2800" b="1" dirty="0" smtClean="0">
                <a:solidFill>
                  <a:srgbClr val="000000"/>
                </a:solidFill>
              </a:rPr>
              <a:t>post discharge </a:t>
            </a:r>
            <a:r>
              <a:rPr lang="en-US" altLang="en-US" dirty="0" smtClean="0">
                <a:solidFill>
                  <a:srgbClr val="000000"/>
                </a:solidFill>
              </a:rPr>
              <a:t>– PCP  </a:t>
            </a:r>
          </a:p>
        </p:txBody>
      </p:sp>
    </p:spTree>
    <p:extLst>
      <p:ext uri="{BB962C8B-B14F-4D97-AF65-F5344CB8AC3E}">
        <p14:creationId xmlns="" xmlns:p14="http://schemas.microsoft.com/office/powerpoint/2010/main" val="1937927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00800" y="533400"/>
            <a:ext cx="26416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fontAlgn="auto">
              <a:spcAft>
                <a:spcPts val="0"/>
              </a:spcAft>
              <a:defRPr/>
            </a:pPr>
            <a:r>
              <a:rPr lang="en-US" dirty="0" smtClean="0"/>
              <a:t>Location</a:t>
            </a:r>
            <a:br>
              <a:rPr lang="en-US" dirty="0" smtClean="0"/>
            </a:br>
            <a:r>
              <a:rPr lang="en-US" dirty="0" smtClean="0"/>
              <a:t>Memorial SICU</a:t>
            </a:r>
          </a:p>
        </p:txBody>
      </p:sp>
      <p:sp>
        <p:nvSpPr>
          <p:cNvPr id="3" name="Content Placeholder 2"/>
          <p:cNvSpPr>
            <a:spLocks noGrp="1"/>
          </p:cNvSpPr>
          <p:nvPr>
            <p:ph idx="1"/>
          </p:nvPr>
        </p:nvSpPr>
        <p:spPr>
          <a:noFill/>
        </p:spPr>
        <p:txBody>
          <a:bodyPr>
            <a:normAutofit fontScale="92500"/>
          </a:bodyPr>
          <a:lstStyle/>
          <a:p>
            <a:r>
              <a:rPr lang="en-US" altLang="en-US" dirty="0" smtClean="0">
                <a:solidFill>
                  <a:schemeClr val="tx1"/>
                </a:solidFill>
              </a:rPr>
              <a:t>Ideal size, 9 beds</a:t>
            </a:r>
          </a:p>
          <a:p>
            <a:pPr lvl="2"/>
            <a:r>
              <a:rPr lang="en-US" altLang="en-US" dirty="0" smtClean="0">
                <a:solidFill>
                  <a:schemeClr val="tx1"/>
                </a:solidFill>
              </a:rPr>
              <a:t>Similar to UAB PSH location</a:t>
            </a:r>
          </a:p>
          <a:p>
            <a:pPr lvl="2"/>
            <a:r>
              <a:rPr lang="en-US" altLang="en-US" dirty="0" smtClean="0">
                <a:solidFill>
                  <a:schemeClr val="tx1"/>
                </a:solidFill>
              </a:rPr>
              <a:t>Allows for covering 2-5 floor patients</a:t>
            </a:r>
          </a:p>
          <a:p>
            <a:r>
              <a:rPr lang="en-US" altLang="en-US" dirty="0" smtClean="0">
                <a:solidFill>
                  <a:schemeClr val="tx1"/>
                </a:solidFill>
              </a:rPr>
              <a:t>Almost 100 % covered by Anesthesiology CCM team</a:t>
            </a:r>
          </a:p>
          <a:p>
            <a:r>
              <a:rPr lang="en-US" altLang="en-US" dirty="0" smtClean="0">
                <a:solidFill>
                  <a:schemeClr val="tx1"/>
                </a:solidFill>
              </a:rPr>
              <a:t>Home of Dept. of Urology</a:t>
            </a:r>
          </a:p>
          <a:p>
            <a:r>
              <a:rPr lang="en-US" altLang="en-US" dirty="0" smtClean="0">
                <a:solidFill>
                  <a:schemeClr val="tx1"/>
                </a:solidFill>
              </a:rPr>
              <a:t>Home of the critically ill urology patients</a:t>
            </a:r>
          </a:p>
        </p:txBody>
      </p:sp>
    </p:spTree>
    <p:extLst>
      <p:ext uri="{BB962C8B-B14F-4D97-AF65-F5344CB8AC3E}">
        <p14:creationId xmlns="" xmlns:p14="http://schemas.microsoft.com/office/powerpoint/2010/main" val="3219161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ctr"/>
            <a:r>
              <a:rPr lang="en-US" altLang="en-US" b="1" dirty="0" smtClean="0">
                <a:solidFill>
                  <a:schemeClr val="tx1"/>
                </a:solidFill>
              </a:rPr>
              <a:t>Why PSH™</a:t>
            </a:r>
          </a:p>
        </p:txBody>
      </p:sp>
      <p:sp>
        <p:nvSpPr>
          <p:cNvPr id="52227" name="Content Placeholder 2"/>
          <p:cNvSpPr>
            <a:spLocks noGrp="1"/>
          </p:cNvSpPr>
          <p:nvPr>
            <p:ph idx="1"/>
          </p:nvPr>
        </p:nvSpPr>
        <p:spPr>
          <a:noFill/>
        </p:spPr>
        <p:txBody>
          <a:bodyPr/>
          <a:lstStyle/>
          <a:p>
            <a:pPr marL="0" indent="0" algn="ctr">
              <a:buFont typeface="Wingdings 2" pitchFamily="18" charset="2"/>
              <a:buNone/>
            </a:pPr>
            <a:endParaRPr lang="en-US" altLang="en-US" dirty="0" smtClean="0"/>
          </a:p>
          <a:p>
            <a:pPr marL="0" indent="0" algn="ctr">
              <a:buFont typeface="Wingdings 2" pitchFamily="18" charset="2"/>
              <a:buNone/>
            </a:pPr>
            <a:endParaRPr lang="en-US" altLang="en-US" dirty="0" smtClean="0"/>
          </a:p>
        </p:txBody>
      </p:sp>
      <p:pic>
        <p:nvPicPr>
          <p:cNvPr id="52228" name="Picture 10" descr="C:\Users\sanjaya dell  w-7\AppData\Local\Microsoft\Windows\Temporary Internet Files\Content.IE5\NYK3GQKM\MC900442150[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76200"/>
            <a:ext cx="19812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9" name="Content Placeholder 2"/>
          <p:cNvSpPr txBox="1">
            <a:spLocks/>
          </p:cNvSpPr>
          <p:nvPr/>
        </p:nvSpPr>
        <p:spPr bwMode="auto">
          <a:xfrm>
            <a:off x="457200" y="1905000"/>
            <a:ext cx="8229600" cy="438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20000"/>
              </a:spcBef>
              <a:buClr>
                <a:srgbClr val="9BBB59"/>
              </a:buClr>
              <a:buSzPct val="95000"/>
              <a:buFont typeface="Wingdings 2" pitchFamily="18" charset="2"/>
              <a:buNone/>
            </a:pPr>
            <a:endParaRPr lang="en-US" altLang="en-US" sz="2600" dirty="0">
              <a:latin typeface="Constantia" pitchFamily="18" charset="0"/>
            </a:endParaRPr>
          </a:p>
          <a:p>
            <a:pPr algn="ctr">
              <a:spcBef>
                <a:spcPct val="20000"/>
              </a:spcBef>
              <a:buClr>
                <a:srgbClr val="9BBB59"/>
              </a:buClr>
              <a:buSzPct val="95000"/>
              <a:buFont typeface="Wingdings 2" pitchFamily="18" charset="2"/>
              <a:buNone/>
            </a:pPr>
            <a:r>
              <a:rPr lang="en-US" altLang="en-US" sz="3200" b="1" dirty="0">
                <a:latin typeface="Constantia" pitchFamily="18" charset="0"/>
              </a:rPr>
              <a:t>Shubjeet Kaur, MD </a:t>
            </a:r>
            <a:r>
              <a:rPr lang="en-US" altLang="en-US" sz="3200" b="1" dirty="0" err="1">
                <a:latin typeface="Constantia" pitchFamily="18" charset="0"/>
              </a:rPr>
              <a:t>M.Sc.HCM</a:t>
            </a:r>
            <a:endParaRPr lang="en-US" altLang="en-US" sz="3200" dirty="0">
              <a:latin typeface="Constantia" pitchFamily="18" charset="0"/>
            </a:endParaRPr>
          </a:p>
          <a:p>
            <a:pPr algn="ctr">
              <a:spcBef>
                <a:spcPct val="20000"/>
              </a:spcBef>
              <a:buClr>
                <a:srgbClr val="9BBB59"/>
              </a:buClr>
              <a:buSzPct val="95000"/>
              <a:buFont typeface="Wingdings 2" pitchFamily="18" charset="2"/>
              <a:buNone/>
            </a:pPr>
            <a:r>
              <a:rPr lang="en-US" altLang="en-US" sz="2400" dirty="0">
                <a:latin typeface="Constantia" pitchFamily="18" charset="0"/>
              </a:rPr>
              <a:t>Professor and Executive Vice Chair of Anesthesiology</a:t>
            </a:r>
          </a:p>
          <a:p>
            <a:pPr algn="ctr">
              <a:spcBef>
                <a:spcPct val="20000"/>
              </a:spcBef>
              <a:buClr>
                <a:srgbClr val="9BBB59"/>
              </a:buClr>
              <a:buSzPct val="95000"/>
              <a:buFont typeface="Wingdings 2" pitchFamily="18" charset="2"/>
              <a:buNone/>
            </a:pPr>
            <a:r>
              <a:rPr lang="en-US" altLang="en-US" sz="2400" dirty="0" smtClean="0">
                <a:latin typeface="Constantia" pitchFamily="18" charset="0"/>
              </a:rPr>
              <a:t>University </a:t>
            </a:r>
            <a:r>
              <a:rPr lang="en-US" altLang="en-US" sz="2400" dirty="0">
                <a:latin typeface="Constantia" pitchFamily="18" charset="0"/>
              </a:rPr>
              <a:t>of Massachusetts Medical School</a:t>
            </a:r>
          </a:p>
          <a:p>
            <a:pPr algn="ctr">
              <a:spcBef>
                <a:spcPct val="20000"/>
              </a:spcBef>
              <a:buClr>
                <a:srgbClr val="9BBB59"/>
              </a:buClr>
              <a:buSzPct val="95000"/>
              <a:buFont typeface="Wingdings 2" pitchFamily="18" charset="2"/>
              <a:buNone/>
            </a:pPr>
            <a:r>
              <a:rPr lang="en-US" altLang="en-US" sz="2400" dirty="0">
                <a:latin typeface="Constantia" pitchFamily="18" charset="0"/>
              </a:rPr>
              <a:t>UMass Memorial Medical Center</a:t>
            </a:r>
          </a:p>
        </p:txBody>
      </p:sp>
    </p:spTree>
    <p:extLst>
      <p:ext uri="{BB962C8B-B14F-4D97-AF65-F5344CB8AC3E}">
        <p14:creationId xmlns="" xmlns:p14="http://schemas.microsoft.com/office/powerpoint/2010/main" val="11446442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tLang="en-US" dirty="0" smtClean="0"/>
              <a:t>Collaboration</a:t>
            </a:r>
          </a:p>
        </p:txBody>
      </p:sp>
      <p:sp>
        <p:nvSpPr>
          <p:cNvPr id="3" name="Content Placeholder 2"/>
          <p:cNvSpPr>
            <a:spLocks noGrp="1"/>
          </p:cNvSpPr>
          <p:nvPr>
            <p:ph idx="1"/>
          </p:nvPr>
        </p:nvSpPr>
        <p:spPr>
          <a:noFill/>
        </p:spPr>
        <p:txBody>
          <a:bodyPr>
            <a:noAutofit/>
          </a:bodyPr>
          <a:lstStyle/>
          <a:p>
            <a:r>
              <a:rPr lang="en-US" altLang="en-US" sz="2800" dirty="0" smtClean="0">
                <a:solidFill>
                  <a:srgbClr val="000000"/>
                </a:solidFill>
              </a:rPr>
              <a:t>Our specialty only works in the environment of collaboration</a:t>
            </a:r>
          </a:p>
          <a:p>
            <a:r>
              <a:rPr lang="en-US" altLang="en-US" sz="2800" dirty="0" smtClean="0">
                <a:solidFill>
                  <a:srgbClr val="000000"/>
                </a:solidFill>
              </a:rPr>
              <a:t>UMass leadership supports collaboration</a:t>
            </a:r>
          </a:p>
          <a:p>
            <a:r>
              <a:rPr lang="en-US" altLang="en-US" sz="2800" dirty="0" smtClean="0">
                <a:solidFill>
                  <a:srgbClr val="000000"/>
                </a:solidFill>
              </a:rPr>
              <a:t>New leadership in Urology embraces collaboration</a:t>
            </a:r>
          </a:p>
          <a:p>
            <a:r>
              <a:rPr lang="en-US" altLang="en-US" sz="2800" dirty="0" smtClean="0">
                <a:solidFill>
                  <a:srgbClr val="000000"/>
                </a:solidFill>
              </a:rPr>
              <a:t>The more collaboration the better the outcome</a:t>
            </a:r>
          </a:p>
          <a:p>
            <a:endParaRPr lang="en-US" altLang="en-US" sz="2800" dirty="0" smtClean="0"/>
          </a:p>
          <a:p>
            <a:endParaRPr lang="en-US" altLang="en-US" sz="2800" dirty="0" smtClean="0"/>
          </a:p>
        </p:txBody>
      </p:sp>
    </p:spTree>
    <p:extLst>
      <p:ext uri="{BB962C8B-B14F-4D97-AF65-F5344CB8AC3E}">
        <p14:creationId xmlns="" xmlns:p14="http://schemas.microsoft.com/office/powerpoint/2010/main" val="1004599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tLang="en-US" smtClean="0"/>
              <a:t>Embracing Change</a:t>
            </a:r>
          </a:p>
        </p:txBody>
      </p:sp>
      <p:sp>
        <p:nvSpPr>
          <p:cNvPr id="3" name="Content Placeholder 2"/>
          <p:cNvSpPr>
            <a:spLocks noGrp="1"/>
          </p:cNvSpPr>
          <p:nvPr>
            <p:ph idx="1"/>
          </p:nvPr>
        </p:nvSpPr>
        <p:spPr>
          <a:noFill/>
        </p:spPr>
        <p:txBody>
          <a:bodyPr>
            <a:normAutofit/>
          </a:bodyPr>
          <a:lstStyle/>
          <a:p>
            <a:r>
              <a:rPr lang="en-US" altLang="en-US" sz="3200" dirty="0" smtClean="0">
                <a:solidFill>
                  <a:srgbClr val="000000"/>
                </a:solidFill>
              </a:rPr>
              <a:t>Nothing endures but change</a:t>
            </a:r>
          </a:p>
          <a:p>
            <a:pPr lvl="2"/>
            <a:r>
              <a:rPr lang="en-US" altLang="en-US" sz="2400" dirty="0" smtClean="0">
                <a:solidFill>
                  <a:srgbClr val="000000"/>
                </a:solidFill>
              </a:rPr>
              <a:t>Economical forces, less resources</a:t>
            </a:r>
          </a:p>
          <a:p>
            <a:pPr lvl="2"/>
            <a:r>
              <a:rPr lang="en-US" altLang="en-US" sz="2400" dirty="0" smtClean="0">
                <a:solidFill>
                  <a:srgbClr val="000000"/>
                </a:solidFill>
              </a:rPr>
              <a:t>Political forces, expanding coverage and improving outcome</a:t>
            </a:r>
          </a:p>
          <a:p>
            <a:pPr lvl="2"/>
            <a:r>
              <a:rPr lang="en-US" altLang="en-US" sz="2400" dirty="0" smtClean="0">
                <a:solidFill>
                  <a:srgbClr val="000000"/>
                </a:solidFill>
              </a:rPr>
              <a:t>Patient forces, better outcome and more satisfaction</a:t>
            </a:r>
          </a:p>
          <a:p>
            <a:r>
              <a:rPr lang="en-US" altLang="en-US" sz="3200" dirty="0" smtClean="0">
                <a:solidFill>
                  <a:srgbClr val="000000"/>
                </a:solidFill>
              </a:rPr>
              <a:t>Future models of practice</a:t>
            </a:r>
          </a:p>
          <a:p>
            <a:r>
              <a:rPr lang="en-US" altLang="en-US" sz="3200" dirty="0" smtClean="0">
                <a:solidFill>
                  <a:srgbClr val="000000"/>
                </a:solidFill>
              </a:rPr>
              <a:t>PSH equals affordable care</a:t>
            </a:r>
          </a:p>
        </p:txBody>
      </p:sp>
    </p:spTree>
    <p:extLst>
      <p:ext uri="{BB962C8B-B14F-4D97-AF65-F5344CB8AC3E}">
        <p14:creationId xmlns="" xmlns:p14="http://schemas.microsoft.com/office/powerpoint/2010/main" val="2787950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6800" y="1524000"/>
            <a:ext cx="3733800" cy="497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739" name="Title 10"/>
          <p:cNvSpPr>
            <a:spLocks noGrp="1"/>
          </p:cNvSpPr>
          <p:nvPr>
            <p:ph type="title"/>
          </p:nvPr>
        </p:nvSpPr>
        <p:spPr>
          <a:xfrm>
            <a:off x="457200" y="381000"/>
            <a:ext cx="8229600" cy="1143000"/>
          </a:xfrm>
        </p:spPr>
        <p:txBody>
          <a:bodyPr/>
          <a:lstStyle/>
          <a:p>
            <a:r>
              <a:rPr lang="en-US" altLang="en-US" dirty="0" smtClean="0"/>
              <a:t>Conclusion</a:t>
            </a:r>
          </a:p>
        </p:txBody>
      </p:sp>
      <p:sp>
        <p:nvSpPr>
          <p:cNvPr id="12" name="Content Placeholder 11"/>
          <p:cNvSpPr>
            <a:spLocks noGrp="1"/>
          </p:cNvSpPr>
          <p:nvPr>
            <p:ph sz="half" idx="1"/>
          </p:nvPr>
        </p:nvSpPr>
        <p:spPr>
          <a:xfrm>
            <a:off x="457200" y="1524000"/>
            <a:ext cx="4038600" cy="4433888"/>
          </a:xfrm>
        </p:spPr>
        <p:txBody>
          <a:bodyPr/>
          <a:lstStyle/>
          <a:p>
            <a:r>
              <a:rPr lang="en-US" altLang="en-US" dirty="0" smtClean="0"/>
              <a:t>Our goal is a patient centered care, that is efficient, safe, and of the highest quality</a:t>
            </a:r>
          </a:p>
          <a:p>
            <a:r>
              <a:rPr lang="en-US" altLang="en-US" dirty="0" smtClean="0"/>
              <a:t>PSH is the model to achieve this goal</a:t>
            </a:r>
          </a:p>
          <a:p>
            <a:r>
              <a:rPr lang="en-US" altLang="en-US" dirty="0" smtClean="0"/>
              <a:t>The society and the patients are watching </a:t>
            </a:r>
          </a:p>
          <a:p>
            <a:r>
              <a:rPr lang="en-US" altLang="en-US" dirty="0" smtClean="0"/>
              <a:t>And listening </a:t>
            </a:r>
          </a:p>
          <a:p>
            <a:pPr lvl="1">
              <a:buFont typeface="Arial" pitchFamily="34" charset="0"/>
              <a:buNone/>
            </a:pPr>
            <a:endParaRPr lang="en-US" altLang="en-US" dirty="0" smtClean="0"/>
          </a:p>
        </p:txBody>
      </p:sp>
    </p:spTree>
    <p:extLst>
      <p:ext uri="{BB962C8B-B14F-4D97-AF65-F5344CB8AC3E}">
        <p14:creationId xmlns="" xmlns:p14="http://schemas.microsoft.com/office/powerpoint/2010/main" val="3769418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76200" y="704850"/>
            <a:ext cx="8915400" cy="4552950"/>
          </a:xfrm>
        </p:spPr>
        <p:txBody>
          <a:bodyPr>
            <a:noAutofit/>
          </a:bodyPr>
          <a:lstStyle/>
          <a:p>
            <a:pPr algn="ctr"/>
            <a:r>
              <a:rPr lang="en-US" altLang="en-US" sz="4000" dirty="0" smtClean="0"/>
              <a:t/>
            </a:r>
            <a:br>
              <a:rPr lang="en-US" altLang="en-US" sz="4000" dirty="0" smtClean="0"/>
            </a:br>
            <a:r>
              <a:rPr lang="en-US" altLang="en-US" sz="4000" dirty="0"/>
              <a:t/>
            </a:r>
            <a:br>
              <a:rPr lang="en-US" altLang="en-US" sz="4000" dirty="0"/>
            </a:br>
            <a:r>
              <a:rPr lang="en-US" altLang="en-US" sz="3600" dirty="0" smtClean="0">
                <a:solidFill>
                  <a:schemeClr val="tx1"/>
                </a:solidFill>
              </a:rPr>
              <a:t>Dr. Stephen Tosi MD</a:t>
            </a:r>
            <a:br>
              <a:rPr lang="en-US" altLang="en-US" sz="3600" dirty="0" smtClean="0">
                <a:solidFill>
                  <a:schemeClr val="tx1"/>
                </a:solidFill>
              </a:rPr>
            </a:br>
            <a:r>
              <a:rPr lang="en-US" dirty="0"/>
              <a:t>Chief Physician Executive, </a:t>
            </a:r>
            <a:r>
              <a:rPr lang="en-US" dirty="0" smtClean="0"/>
              <a:t>UMMHC</a:t>
            </a:r>
            <a:br>
              <a:rPr lang="en-US" dirty="0" smtClean="0"/>
            </a:br>
            <a:r>
              <a:rPr lang="en-US" dirty="0" smtClean="0"/>
              <a:t>President, UMass Memorial Medical Group</a:t>
            </a:r>
            <a:br>
              <a:rPr lang="en-US" dirty="0" smtClean="0"/>
            </a:br>
            <a:r>
              <a:rPr lang="en-US" altLang="en-US" sz="3600" dirty="0" smtClean="0">
                <a:solidFill>
                  <a:schemeClr val="tx1"/>
                </a:solidFill>
              </a:rPr>
              <a:t/>
            </a:r>
            <a:br>
              <a:rPr lang="en-US" altLang="en-US" sz="3600" dirty="0" smtClean="0">
                <a:solidFill>
                  <a:schemeClr val="tx1"/>
                </a:solidFill>
              </a:rPr>
            </a:br>
            <a:endParaRPr lang="en-US" altLang="en-US" sz="3600" dirty="0" smtClean="0">
              <a:solidFill>
                <a:schemeClr val="tx1"/>
              </a:solidFill>
            </a:endParaRPr>
          </a:p>
        </p:txBody>
      </p:sp>
    </p:spTree>
    <p:extLst>
      <p:ext uri="{BB962C8B-B14F-4D97-AF65-F5344CB8AC3E}">
        <p14:creationId xmlns="" xmlns:p14="http://schemas.microsoft.com/office/powerpoint/2010/main" val="37860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Group 8"/>
          <p:cNvGrpSpPr>
            <a:grpSpLocks/>
          </p:cNvGrpSpPr>
          <p:nvPr/>
        </p:nvGrpSpPr>
        <p:grpSpPr bwMode="auto">
          <a:xfrm>
            <a:off x="5970588" y="5715000"/>
            <a:ext cx="3778250" cy="974725"/>
            <a:chOff x="5971032" y="5715000"/>
            <a:chExt cx="3778364" cy="975320"/>
          </a:xfrm>
        </p:grpSpPr>
        <p:pic>
          <p:nvPicPr>
            <p:cNvPr id="118790" name="Picture 9"/>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71032" y="5715000"/>
              <a:ext cx="1447800" cy="78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8791" name="Picture 10"/>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9894" y="5715000"/>
              <a:ext cx="1505506" cy="78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useBgFill="1">
          <p:nvSpPr>
            <p:cNvPr id="12" name="Oval 11"/>
            <p:cNvSpPr/>
            <p:nvPr/>
          </p:nvSpPr>
          <p:spPr>
            <a:xfrm rot="20787153">
              <a:off x="7437126" y="6385520"/>
              <a:ext cx="1976944" cy="30480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useBgFill="1">
          <p:nvSpPr>
            <p:cNvPr id="13" name="Oval 12"/>
            <p:cNvSpPr/>
            <p:nvPr/>
          </p:nvSpPr>
          <p:spPr>
            <a:xfrm rot="20376949">
              <a:off x="7758912" y="6327003"/>
              <a:ext cx="1990484" cy="283366"/>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useBgFill="1">
          <p:nvSpPr>
            <p:cNvPr id="14" name="Oval 13"/>
            <p:cNvSpPr/>
            <p:nvPr/>
          </p:nvSpPr>
          <p:spPr>
            <a:xfrm>
              <a:off x="7924800" y="6477000"/>
              <a:ext cx="228600" cy="7620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7" name="Title 3"/>
          <p:cNvSpPr>
            <a:spLocks noGrp="1"/>
          </p:cNvSpPr>
          <p:nvPr>
            <p:ph type="ctrTitle"/>
          </p:nvPr>
        </p:nvSpPr>
        <p:spPr>
          <a:xfrm>
            <a:off x="533400" y="946501"/>
            <a:ext cx="7772400" cy="1200329"/>
          </a:xfrm>
          <a:ln>
            <a:miter lim="800000"/>
            <a:headEnd/>
            <a:tailEnd/>
          </a:ln>
        </p:spPr>
        <p:txBody>
          <a:bodyPr>
            <a:spAutoFit/>
          </a:bodyPr>
          <a:lstStyle/>
          <a:p>
            <a:pPr>
              <a:defRPr/>
            </a:pPr>
            <a:r>
              <a:rPr lang="en-US" sz="3600" dirty="0" err="1" smtClean="0">
                <a:solidFill>
                  <a:srgbClr val="0033CC"/>
                </a:solidFill>
              </a:rPr>
              <a:t>Peri</a:t>
            </a:r>
            <a:r>
              <a:rPr lang="en-US" sz="3600" dirty="0" smtClean="0">
                <a:solidFill>
                  <a:srgbClr val="0033CC"/>
                </a:solidFill>
              </a:rPr>
              <a:t>-operative Surgical Home Pilot </a:t>
            </a:r>
            <a:br>
              <a:rPr lang="en-US" sz="3600" dirty="0" smtClean="0">
                <a:solidFill>
                  <a:srgbClr val="0033CC"/>
                </a:solidFill>
              </a:rPr>
            </a:br>
            <a:r>
              <a:rPr lang="en-US" sz="3600" dirty="0" smtClean="0">
                <a:solidFill>
                  <a:srgbClr val="0033CC"/>
                </a:solidFill>
              </a:rPr>
              <a:t>Patients and Teams</a:t>
            </a:r>
            <a:endParaRPr lang="en-US" sz="3600" dirty="0">
              <a:solidFill>
                <a:srgbClr val="0033CC"/>
              </a:solidFill>
            </a:endParaRPr>
          </a:p>
        </p:txBody>
      </p:sp>
      <p:sp>
        <p:nvSpPr>
          <p:cNvPr id="118788" name="Subtitle 4"/>
          <p:cNvSpPr>
            <a:spLocks noGrp="1"/>
          </p:cNvSpPr>
          <p:nvPr>
            <p:ph type="subTitle" idx="1"/>
          </p:nvPr>
        </p:nvSpPr>
        <p:spPr>
          <a:xfrm>
            <a:off x="609600" y="2976563"/>
            <a:ext cx="6400800" cy="2529923"/>
          </a:xfrm>
        </p:spPr>
        <p:txBody>
          <a:bodyPr>
            <a:spAutoFit/>
          </a:bodyPr>
          <a:lstStyle/>
          <a:p>
            <a:pPr marR="0" algn="l"/>
            <a:r>
              <a:rPr lang="en-US" altLang="en-US" sz="2400" b="1" dirty="0" smtClean="0">
                <a:solidFill>
                  <a:srgbClr val="000000"/>
                </a:solidFill>
                <a:latin typeface="+mn-lt"/>
              </a:rPr>
              <a:t>Mitchell H. </a:t>
            </a:r>
            <a:r>
              <a:rPr lang="en-US" altLang="en-US" sz="2400" b="1" dirty="0" err="1" smtClean="0">
                <a:solidFill>
                  <a:srgbClr val="000000"/>
                </a:solidFill>
                <a:latin typeface="+mn-lt"/>
              </a:rPr>
              <a:t>Sokoloff</a:t>
            </a:r>
            <a:r>
              <a:rPr lang="en-US" altLang="en-US" sz="2400" b="1" dirty="0" smtClean="0">
                <a:solidFill>
                  <a:srgbClr val="000000"/>
                </a:solidFill>
                <a:latin typeface="+mn-lt"/>
              </a:rPr>
              <a:t>, M.D., F.A.C.S</a:t>
            </a:r>
            <a:r>
              <a:rPr lang="en-US" altLang="en-US" sz="2400" dirty="0" smtClean="0">
                <a:solidFill>
                  <a:srgbClr val="000000"/>
                </a:solidFill>
                <a:latin typeface="+mn-lt"/>
              </a:rPr>
              <a:t>.</a:t>
            </a:r>
          </a:p>
          <a:p>
            <a:pPr lvl="1" algn="l"/>
            <a:r>
              <a:rPr lang="en-US" altLang="en-US" sz="2400" dirty="0" smtClean="0">
                <a:solidFill>
                  <a:srgbClr val="000000"/>
                </a:solidFill>
                <a:latin typeface="+mn-lt"/>
              </a:rPr>
              <a:t>Professor and Chair, Department of Urology</a:t>
            </a:r>
          </a:p>
          <a:p>
            <a:pPr marR="0" algn="l"/>
            <a:r>
              <a:rPr lang="en-US" altLang="en-US" sz="2400" b="1" dirty="0" err="1" smtClean="0">
                <a:solidFill>
                  <a:srgbClr val="000000"/>
                </a:solidFill>
                <a:latin typeface="+mn-lt"/>
              </a:rPr>
              <a:t>Khaldoun</a:t>
            </a:r>
            <a:r>
              <a:rPr lang="en-US" altLang="en-US" sz="2400" b="1" dirty="0" smtClean="0">
                <a:solidFill>
                  <a:srgbClr val="000000"/>
                </a:solidFill>
                <a:latin typeface="+mn-lt"/>
              </a:rPr>
              <a:t> </a:t>
            </a:r>
            <a:r>
              <a:rPr lang="en-US" altLang="en-US" sz="2400" b="1" dirty="0" err="1">
                <a:solidFill>
                  <a:srgbClr val="000000"/>
                </a:solidFill>
                <a:latin typeface="+mn-lt"/>
              </a:rPr>
              <a:t>Faris</a:t>
            </a:r>
            <a:r>
              <a:rPr lang="en-US" altLang="en-US" sz="2400" b="1" dirty="0">
                <a:solidFill>
                  <a:srgbClr val="000000"/>
                </a:solidFill>
                <a:latin typeface="+mn-lt"/>
              </a:rPr>
              <a:t>, MD</a:t>
            </a:r>
          </a:p>
          <a:p>
            <a:pPr lvl="1" algn="l"/>
            <a:r>
              <a:rPr lang="en-US" altLang="en-US" sz="2400" dirty="0">
                <a:solidFill>
                  <a:srgbClr val="000000"/>
                </a:solidFill>
                <a:latin typeface="+mn-lt"/>
              </a:rPr>
              <a:t>Clinical Associate Professor, </a:t>
            </a:r>
            <a:r>
              <a:rPr lang="en-US" altLang="en-US" sz="2400" dirty="0" smtClean="0">
                <a:solidFill>
                  <a:srgbClr val="000000"/>
                </a:solidFill>
                <a:latin typeface="+mn-lt"/>
              </a:rPr>
              <a:t>Anesthesiology and Surgery &amp; Medical </a:t>
            </a:r>
            <a:r>
              <a:rPr lang="en-US" altLang="en-US" sz="2400" dirty="0">
                <a:solidFill>
                  <a:srgbClr val="000000"/>
                </a:solidFill>
                <a:latin typeface="+mn-lt"/>
              </a:rPr>
              <a:t>Director, SICU</a:t>
            </a:r>
          </a:p>
          <a:p>
            <a:pPr marR="0" algn="l"/>
            <a:endParaRPr lang="en-US" altLang="en-US" sz="2000" dirty="0" smtClean="0">
              <a:solidFill>
                <a:srgbClr val="000000"/>
              </a:solidFill>
              <a:latin typeface="+mn-lt"/>
            </a:endParaRPr>
          </a:p>
        </p:txBody>
      </p:sp>
      <p:cxnSp>
        <p:nvCxnSpPr>
          <p:cNvPr id="15" name="Straight Connector 14"/>
          <p:cNvCxnSpPr/>
          <p:nvPr/>
        </p:nvCxnSpPr>
        <p:spPr>
          <a:xfrm rot="5400000">
            <a:off x="6961188" y="6143625"/>
            <a:ext cx="858838" cy="1587"/>
          </a:xfrm>
          <a:prstGeom prst="line">
            <a:avLst/>
          </a:prstGeom>
          <a:ln>
            <a:solidFill>
              <a:schemeClr val="bg1">
                <a:lumMod val="50000"/>
              </a:schemeClr>
            </a:solidFill>
          </a:ln>
          <a:effectLst>
            <a:outerShdw blurRad="40005" dist="19939" dir="5400000" algn="tl" rotWithShape="0">
              <a:srgbClr val="0033CC">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717549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ltLang="en-US" dirty="0" smtClean="0"/>
              <a:t>Objectives</a:t>
            </a:r>
          </a:p>
        </p:txBody>
      </p:sp>
      <p:sp>
        <p:nvSpPr>
          <p:cNvPr id="3" name="Content Placeholder 2"/>
          <p:cNvSpPr>
            <a:spLocks noGrp="1"/>
          </p:cNvSpPr>
          <p:nvPr>
            <p:ph idx="1"/>
          </p:nvPr>
        </p:nvSpPr>
        <p:spPr>
          <a:noFill/>
        </p:spPr>
        <p:txBody>
          <a:bodyPr/>
          <a:lstStyle/>
          <a:p>
            <a:pPr indent="-182880" fontAlgn="auto">
              <a:buSzPct val="75000"/>
              <a:buFont typeface="Arial"/>
              <a:buChar char="•"/>
              <a:defRPr/>
            </a:pPr>
            <a:r>
              <a:rPr lang="en-US" sz="2800" dirty="0" smtClean="0">
                <a:solidFill>
                  <a:srgbClr val="000000"/>
                </a:solidFill>
                <a:latin typeface="Frutiger LT Std 55 Roman" pitchFamily="34" charset="0"/>
              </a:rPr>
              <a:t>Coordinated, comprehensive, team-based, and </a:t>
            </a:r>
          </a:p>
          <a:p>
            <a:pPr fontAlgn="auto">
              <a:spcAft>
                <a:spcPts val="1200"/>
              </a:spcAft>
              <a:buSzPct val="75000"/>
              <a:buFont typeface="Wingdings 2" pitchFamily="18" charset="2"/>
              <a:buNone/>
              <a:defRPr/>
            </a:pPr>
            <a:r>
              <a:rPr lang="en-US" sz="2800" dirty="0" smtClean="0">
                <a:solidFill>
                  <a:srgbClr val="000000"/>
                </a:solidFill>
                <a:latin typeface="Frutiger LT Std 55 Roman" pitchFamily="34" charset="0"/>
              </a:rPr>
              <a:t>	patient-centered </a:t>
            </a:r>
          </a:p>
          <a:p>
            <a:pPr indent="-182880" fontAlgn="auto">
              <a:buSzPct val="75000"/>
              <a:buFont typeface="Arial"/>
              <a:buChar char="•"/>
              <a:defRPr/>
            </a:pPr>
            <a:r>
              <a:rPr lang="en-US" sz="2800" dirty="0" smtClean="0">
                <a:solidFill>
                  <a:srgbClr val="000000"/>
                </a:solidFill>
                <a:latin typeface="Frutiger LT Std 55 Roman" pitchFamily="34" charset="0"/>
              </a:rPr>
              <a:t>Provide seamless transitions of care with focus </a:t>
            </a:r>
          </a:p>
          <a:p>
            <a:pPr fontAlgn="auto">
              <a:buSzPct val="75000"/>
              <a:buFont typeface="Wingdings 2" pitchFamily="18" charset="2"/>
              <a:buNone/>
              <a:defRPr/>
            </a:pPr>
            <a:r>
              <a:rPr lang="en-US" sz="2800" dirty="0" smtClean="0">
                <a:solidFill>
                  <a:srgbClr val="000000"/>
                </a:solidFill>
                <a:latin typeface="Frutiger LT Std 55 Roman" pitchFamily="34" charset="0"/>
              </a:rPr>
              <a:t>	on standardization, cost effectiveness, and quality and safety</a:t>
            </a:r>
            <a:endParaRPr lang="en-US" dirty="0">
              <a:solidFill>
                <a:srgbClr val="000000"/>
              </a:solidFill>
            </a:endParaRPr>
          </a:p>
        </p:txBody>
      </p:sp>
      <p:grpSp>
        <p:nvGrpSpPr>
          <p:cNvPr id="123908" name="Group 8"/>
          <p:cNvGrpSpPr>
            <a:grpSpLocks/>
          </p:cNvGrpSpPr>
          <p:nvPr/>
        </p:nvGrpSpPr>
        <p:grpSpPr bwMode="auto">
          <a:xfrm>
            <a:off x="5970588" y="5715000"/>
            <a:ext cx="3778250" cy="974725"/>
            <a:chOff x="5971032" y="5715000"/>
            <a:chExt cx="3778364" cy="975320"/>
          </a:xfrm>
        </p:grpSpPr>
        <p:pic>
          <p:nvPicPr>
            <p:cNvPr id="123909" name="Picture 9"/>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71032" y="5715000"/>
              <a:ext cx="1447800" cy="78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910" name="Picture 10"/>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9894" y="5715000"/>
              <a:ext cx="1505506" cy="78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useBgFill="1">
          <p:nvSpPr>
            <p:cNvPr id="8" name="Oval 7"/>
            <p:cNvSpPr/>
            <p:nvPr/>
          </p:nvSpPr>
          <p:spPr>
            <a:xfrm rot="20787153">
              <a:off x="7437126" y="6385520"/>
              <a:ext cx="1976944" cy="30480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useBgFill="1">
          <p:nvSpPr>
            <p:cNvPr id="9" name="Oval 8"/>
            <p:cNvSpPr/>
            <p:nvPr/>
          </p:nvSpPr>
          <p:spPr>
            <a:xfrm rot="20376949">
              <a:off x="7758912" y="6327003"/>
              <a:ext cx="1990484" cy="283366"/>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useBgFill="1">
          <p:nvSpPr>
            <p:cNvPr id="10" name="Oval 9"/>
            <p:cNvSpPr/>
            <p:nvPr/>
          </p:nvSpPr>
          <p:spPr>
            <a:xfrm>
              <a:off x="7924800" y="6477000"/>
              <a:ext cx="228600" cy="7620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extLst>
      <p:ext uri="{BB962C8B-B14F-4D97-AF65-F5344CB8AC3E}">
        <p14:creationId xmlns="" xmlns:p14="http://schemas.microsoft.com/office/powerpoint/2010/main" val="40737547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smtClean="0"/>
              <a:t>Which Faculty?</a:t>
            </a:r>
          </a:p>
        </p:txBody>
      </p:sp>
      <p:sp>
        <p:nvSpPr>
          <p:cNvPr id="3" name="Content Placeholder 2"/>
          <p:cNvSpPr>
            <a:spLocks noGrp="1"/>
          </p:cNvSpPr>
          <p:nvPr>
            <p:ph idx="1"/>
          </p:nvPr>
        </p:nvSpPr>
        <p:spPr>
          <a:noFill/>
        </p:spPr>
        <p:txBody>
          <a:bodyPr/>
          <a:lstStyle/>
          <a:p>
            <a:pPr marL="547370" indent="-457200" fontAlgn="auto">
              <a:spcAft>
                <a:spcPts val="1200"/>
              </a:spcAft>
              <a:buSzPct val="75000"/>
              <a:defRPr/>
            </a:pPr>
            <a:r>
              <a:rPr lang="en-US" sz="2800" dirty="0" smtClean="0">
                <a:solidFill>
                  <a:srgbClr val="000000"/>
                </a:solidFill>
                <a:latin typeface="Frutiger LT Std 55 Roman" pitchFamily="34" charset="0"/>
              </a:rPr>
              <a:t>Initially: Drs. </a:t>
            </a:r>
            <a:r>
              <a:rPr lang="en-US" sz="2800" dirty="0" err="1" smtClean="0">
                <a:solidFill>
                  <a:srgbClr val="000000"/>
                </a:solidFill>
                <a:latin typeface="Frutiger LT Std 55 Roman" pitchFamily="34" charset="0"/>
              </a:rPr>
              <a:t>Sokoloff</a:t>
            </a:r>
            <a:r>
              <a:rPr lang="en-US" sz="2800" dirty="0" smtClean="0">
                <a:solidFill>
                  <a:srgbClr val="000000"/>
                </a:solidFill>
                <a:latin typeface="Frutiger LT Std 55 Roman" pitchFamily="34" charset="0"/>
              </a:rPr>
              <a:t>, Yates, and Berry</a:t>
            </a:r>
          </a:p>
          <a:p>
            <a:pPr marL="547370" indent="-457200" fontAlgn="auto">
              <a:spcAft>
                <a:spcPts val="1200"/>
              </a:spcAft>
              <a:buSzPct val="75000"/>
              <a:defRPr/>
            </a:pPr>
            <a:r>
              <a:rPr lang="en-US" sz="2800" dirty="0" smtClean="0">
                <a:solidFill>
                  <a:srgbClr val="000000"/>
                </a:solidFill>
                <a:latin typeface="Frutiger LT Std 55 Roman" pitchFamily="34" charset="0"/>
              </a:rPr>
              <a:t>Expand to: Drs. </a:t>
            </a:r>
            <a:r>
              <a:rPr lang="en-US" sz="2800" dirty="0" err="1" smtClean="0">
                <a:solidFill>
                  <a:srgbClr val="000000"/>
                </a:solidFill>
                <a:latin typeface="Frutiger LT Std 55 Roman" pitchFamily="34" charset="0"/>
              </a:rPr>
              <a:t>Steiger</a:t>
            </a:r>
            <a:r>
              <a:rPr lang="en-US" sz="2800" dirty="0" smtClean="0">
                <a:solidFill>
                  <a:srgbClr val="000000"/>
                </a:solidFill>
                <a:latin typeface="Frutiger LT Std 55 Roman" pitchFamily="34" charset="0"/>
              </a:rPr>
              <a:t>, Bamberger and Bernhard (depending on volume of cases)</a:t>
            </a:r>
          </a:p>
          <a:p>
            <a:pPr marL="0" indent="0">
              <a:buNone/>
              <a:defRPr/>
            </a:pPr>
            <a:endParaRPr lang="en-US" dirty="0"/>
          </a:p>
        </p:txBody>
      </p:sp>
      <p:grpSp>
        <p:nvGrpSpPr>
          <p:cNvPr id="120836" name="Group 8"/>
          <p:cNvGrpSpPr>
            <a:grpSpLocks/>
          </p:cNvGrpSpPr>
          <p:nvPr/>
        </p:nvGrpSpPr>
        <p:grpSpPr bwMode="auto">
          <a:xfrm>
            <a:off x="5970588" y="5715000"/>
            <a:ext cx="3778250" cy="974725"/>
            <a:chOff x="5971032" y="5715000"/>
            <a:chExt cx="3778364" cy="975320"/>
          </a:xfrm>
        </p:grpSpPr>
        <p:pic>
          <p:nvPicPr>
            <p:cNvPr id="120837" name="Picture 9"/>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71032" y="5715000"/>
              <a:ext cx="1447800" cy="78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0838" name="Picture 10"/>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9894" y="5715000"/>
              <a:ext cx="1505506" cy="78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useBgFill="1">
          <p:nvSpPr>
            <p:cNvPr id="8" name="Oval 7"/>
            <p:cNvSpPr/>
            <p:nvPr/>
          </p:nvSpPr>
          <p:spPr>
            <a:xfrm rot="20787153">
              <a:off x="7437126" y="6385520"/>
              <a:ext cx="1976944" cy="30480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useBgFill="1">
          <p:nvSpPr>
            <p:cNvPr id="9" name="Oval 8"/>
            <p:cNvSpPr/>
            <p:nvPr/>
          </p:nvSpPr>
          <p:spPr>
            <a:xfrm rot="20376949">
              <a:off x="7758912" y="6327003"/>
              <a:ext cx="1990484" cy="283366"/>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useBgFill="1">
          <p:nvSpPr>
            <p:cNvPr id="10" name="Oval 9"/>
            <p:cNvSpPr/>
            <p:nvPr/>
          </p:nvSpPr>
          <p:spPr>
            <a:xfrm>
              <a:off x="7924800" y="6477000"/>
              <a:ext cx="228600" cy="7620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 xmlns:p14="http://schemas.microsoft.com/office/powerpoint/2010/main" val="42019078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381000" y="228600"/>
            <a:ext cx="8229600" cy="1143000"/>
          </a:xfrm>
        </p:spPr>
        <p:txBody>
          <a:bodyPr/>
          <a:lstStyle/>
          <a:p>
            <a:r>
              <a:rPr lang="en-US" altLang="en-US" dirty="0" smtClean="0"/>
              <a:t>Patients</a:t>
            </a:r>
          </a:p>
        </p:txBody>
      </p:sp>
      <p:sp>
        <p:nvSpPr>
          <p:cNvPr id="3" name="Content Placeholder 2"/>
          <p:cNvSpPr>
            <a:spLocks noGrp="1"/>
          </p:cNvSpPr>
          <p:nvPr>
            <p:ph idx="1"/>
          </p:nvPr>
        </p:nvSpPr>
        <p:spPr>
          <a:xfrm>
            <a:off x="457200" y="1295400"/>
            <a:ext cx="8229600" cy="4267199"/>
          </a:xfrm>
          <a:noFill/>
        </p:spPr>
        <p:txBody>
          <a:bodyPr rtlCol="0">
            <a:normAutofit fontScale="92500" lnSpcReduction="10000"/>
          </a:bodyPr>
          <a:lstStyle/>
          <a:p>
            <a:pPr fontAlgn="auto">
              <a:spcAft>
                <a:spcPts val="0"/>
              </a:spcAft>
              <a:defRPr/>
            </a:pPr>
            <a:r>
              <a:rPr lang="en-US" sz="3000" dirty="0" smtClean="0">
                <a:solidFill>
                  <a:srgbClr val="000000"/>
                </a:solidFill>
                <a:latin typeface="Frutiger LT Std 55 Roman" pitchFamily="34" charset="0"/>
              </a:rPr>
              <a:t>Complex</a:t>
            </a:r>
            <a:r>
              <a:rPr lang="en-US" sz="3000" dirty="0" smtClean="0">
                <a:solidFill>
                  <a:srgbClr val="000000"/>
                </a:solidFill>
              </a:rPr>
              <a:t> </a:t>
            </a:r>
            <a:r>
              <a:rPr lang="en-US" sz="3000" dirty="0" smtClean="0">
                <a:solidFill>
                  <a:srgbClr val="000000"/>
                </a:solidFill>
                <a:latin typeface="Frutiger LT Std 55 Roman" pitchFamily="34" charset="0"/>
              </a:rPr>
              <a:t>urology patients</a:t>
            </a:r>
          </a:p>
          <a:p>
            <a:pPr lvl="2" fontAlgn="auto">
              <a:spcAft>
                <a:spcPts val="0"/>
              </a:spcAft>
              <a:defRPr/>
            </a:pPr>
            <a:r>
              <a:rPr lang="en-US" sz="3000" dirty="0" smtClean="0">
                <a:solidFill>
                  <a:srgbClr val="000000"/>
                </a:solidFill>
                <a:latin typeface="Frutiger LT Std 55 Roman" pitchFamily="34" charset="0"/>
              </a:rPr>
              <a:t>Mostly cancer patient</a:t>
            </a:r>
          </a:p>
          <a:p>
            <a:pPr lvl="2" fontAlgn="auto">
              <a:spcAft>
                <a:spcPts val="0"/>
              </a:spcAft>
              <a:defRPr/>
            </a:pPr>
            <a:r>
              <a:rPr lang="en-US" sz="3000" dirty="0" smtClean="0">
                <a:solidFill>
                  <a:srgbClr val="000000"/>
                </a:solidFill>
                <a:latin typeface="Frutiger LT Std 55 Roman" pitchFamily="34" charset="0"/>
              </a:rPr>
              <a:t>Require admission to the hospital</a:t>
            </a:r>
          </a:p>
          <a:p>
            <a:pPr lvl="2" fontAlgn="auto">
              <a:spcAft>
                <a:spcPts val="0"/>
              </a:spcAft>
              <a:defRPr/>
            </a:pPr>
            <a:r>
              <a:rPr lang="en-US" sz="3000" dirty="0" smtClean="0">
                <a:solidFill>
                  <a:srgbClr val="000000"/>
                </a:solidFill>
                <a:latin typeface="Frutiger LT Std 55 Roman" pitchFamily="34" charset="0"/>
              </a:rPr>
              <a:t>Not necessarily to the ICU </a:t>
            </a:r>
          </a:p>
          <a:p>
            <a:pPr>
              <a:defRPr/>
            </a:pPr>
            <a:r>
              <a:rPr lang="en-US" sz="3000" dirty="0" smtClean="0">
                <a:solidFill>
                  <a:srgbClr val="000000"/>
                </a:solidFill>
                <a:latin typeface="Frutiger LT Std 55 Roman" pitchFamily="34" charset="0"/>
              </a:rPr>
              <a:t>The urology/anesthesiology CCM teams will follow the patients from the time of PCP referral to the time of return to PCP</a:t>
            </a:r>
          </a:p>
          <a:p>
            <a:pPr lvl="2">
              <a:defRPr/>
            </a:pPr>
            <a:r>
              <a:rPr lang="en-US" sz="3000" dirty="0" smtClean="0">
                <a:solidFill>
                  <a:srgbClr val="000000"/>
                </a:solidFill>
                <a:latin typeface="Frutiger LT Std 55 Roman" pitchFamily="34" charset="0"/>
              </a:rPr>
              <a:t>PCP - PSE – SACU – OR – PACU – ICU – floor – discharge – post discharge – PCP  </a:t>
            </a:r>
          </a:p>
          <a:p>
            <a:pPr marL="1257300" lvl="4" indent="-342900" fontAlgn="auto">
              <a:spcAft>
                <a:spcPts val="0"/>
              </a:spcAft>
              <a:defRPr/>
            </a:pPr>
            <a:endParaRPr lang="en-US" dirty="0" smtClean="0"/>
          </a:p>
          <a:p>
            <a:pPr fontAlgn="auto">
              <a:spcAft>
                <a:spcPts val="0"/>
              </a:spcAft>
              <a:buFont typeface="Arial" pitchFamily="34" charset="0"/>
              <a:buNone/>
              <a:defRPr/>
            </a:pPr>
            <a:endParaRPr lang="en-US" dirty="0" smtClean="0"/>
          </a:p>
          <a:p>
            <a:pPr fontAlgn="auto">
              <a:spcAft>
                <a:spcPts val="0"/>
              </a:spcAft>
              <a:defRPr/>
            </a:pPr>
            <a:endParaRPr lang="en-US" dirty="0" smtClean="0"/>
          </a:p>
        </p:txBody>
      </p:sp>
    </p:spTree>
    <p:extLst>
      <p:ext uri="{BB962C8B-B14F-4D97-AF65-F5344CB8AC3E}">
        <p14:creationId xmlns="" xmlns:p14="http://schemas.microsoft.com/office/powerpoint/2010/main" val="563717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smtClean="0"/>
              <a:t>Which Patients?</a:t>
            </a:r>
          </a:p>
        </p:txBody>
      </p:sp>
      <p:sp>
        <p:nvSpPr>
          <p:cNvPr id="3" name="Content Placeholder 2"/>
          <p:cNvSpPr>
            <a:spLocks noGrp="1"/>
          </p:cNvSpPr>
          <p:nvPr>
            <p:ph idx="1"/>
          </p:nvPr>
        </p:nvSpPr>
        <p:spPr>
          <a:noFill/>
        </p:spPr>
        <p:txBody>
          <a:bodyPr/>
          <a:lstStyle/>
          <a:p>
            <a:pPr indent="-182880" fontAlgn="auto">
              <a:spcAft>
                <a:spcPts val="1200"/>
              </a:spcAft>
              <a:buSzPct val="75000"/>
              <a:buFont typeface="Arial"/>
              <a:buChar char="•"/>
              <a:defRPr/>
            </a:pPr>
            <a:r>
              <a:rPr lang="en-US" sz="2800" dirty="0" smtClean="0">
                <a:solidFill>
                  <a:srgbClr val="000000"/>
                </a:solidFill>
                <a:latin typeface="Frutiger LT Std 55 Roman" pitchFamily="34" charset="0"/>
              </a:rPr>
              <a:t>Radical Prostatectomy (open and robotic)</a:t>
            </a:r>
          </a:p>
          <a:p>
            <a:pPr indent="-182880" fontAlgn="auto">
              <a:spcAft>
                <a:spcPts val="1200"/>
              </a:spcAft>
              <a:buSzPct val="75000"/>
              <a:buFont typeface="Arial"/>
              <a:buChar char="•"/>
              <a:defRPr/>
            </a:pPr>
            <a:r>
              <a:rPr lang="en-US" sz="2800" dirty="0" smtClean="0">
                <a:solidFill>
                  <a:srgbClr val="000000"/>
                </a:solidFill>
                <a:latin typeface="Frutiger LT Std 55 Roman" pitchFamily="34" charset="0"/>
              </a:rPr>
              <a:t>Radical Nephrectomy (open, lap, and robotic)</a:t>
            </a:r>
          </a:p>
          <a:p>
            <a:pPr indent="-182880" fontAlgn="auto">
              <a:spcAft>
                <a:spcPts val="1200"/>
              </a:spcAft>
              <a:buSzPct val="75000"/>
              <a:buFont typeface="Arial"/>
              <a:buChar char="•"/>
              <a:defRPr/>
            </a:pPr>
            <a:r>
              <a:rPr lang="en-US" sz="2800" dirty="0" smtClean="0">
                <a:solidFill>
                  <a:srgbClr val="000000"/>
                </a:solidFill>
                <a:latin typeface="Frutiger LT Std 55 Roman" pitchFamily="34" charset="0"/>
              </a:rPr>
              <a:t>Partial Nephrectomy (open, lap, and robotic)</a:t>
            </a:r>
          </a:p>
          <a:p>
            <a:pPr indent="-182880" fontAlgn="auto">
              <a:spcAft>
                <a:spcPts val="1200"/>
              </a:spcAft>
              <a:buSzPct val="75000"/>
              <a:buFont typeface="Arial"/>
              <a:buChar char="•"/>
              <a:defRPr/>
            </a:pPr>
            <a:r>
              <a:rPr lang="en-US" sz="2800" dirty="0" smtClean="0">
                <a:solidFill>
                  <a:srgbClr val="000000"/>
                </a:solidFill>
                <a:latin typeface="Frutiger LT Std 55 Roman" pitchFamily="34" charset="0"/>
              </a:rPr>
              <a:t>Radical Cystectomy (open and robotic)</a:t>
            </a:r>
          </a:p>
          <a:p>
            <a:pPr indent="-182880" fontAlgn="auto">
              <a:spcAft>
                <a:spcPts val="1200"/>
              </a:spcAft>
              <a:buSzPct val="75000"/>
              <a:buFont typeface="Arial"/>
              <a:buChar char="•"/>
              <a:defRPr/>
            </a:pPr>
            <a:r>
              <a:rPr lang="en-US" sz="2800" dirty="0" smtClean="0">
                <a:solidFill>
                  <a:srgbClr val="000000"/>
                </a:solidFill>
                <a:latin typeface="Frutiger LT Std 55 Roman" pitchFamily="34" charset="0"/>
              </a:rPr>
              <a:t>Retroperitoneal LN Dissection (RPLND: open)</a:t>
            </a:r>
          </a:p>
          <a:p>
            <a:pPr indent="-182880" fontAlgn="auto">
              <a:spcAft>
                <a:spcPts val="1200"/>
              </a:spcAft>
              <a:buSzPct val="75000"/>
              <a:buFont typeface="Arial"/>
              <a:buChar char="•"/>
              <a:defRPr/>
            </a:pPr>
            <a:r>
              <a:rPr lang="en-US" sz="2800" dirty="0" smtClean="0">
                <a:solidFill>
                  <a:srgbClr val="000000"/>
                </a:solidFill>
                <a:latin typeface="Frutiger LT Std 55 Roman" pitchFamily="34" charset="0"/>
              </a:rPr>
              <a:t>Specific faculty: Drs. Sokoloff, Yates, and Berry</a:t>
            </a:r>
          </a:p>
          <a:p>
            <a:pPr>
              <a:defRPr/>
            </a:pPr>
            <a:endParaRPr lang="en-US" dirty="0"/>
          </a:p>
        </p:txBody>
      </p:sp>
      <p:grpSp>
        <p:nvGrpSpPr>
          <p:cNvPr id="121860" name="Group 8"/>
          <p:cNvGrpSpPr>
            <a:grpSpLocks/>
          </p:cNvGrpSpPr>
          <p:nvPr/>
        </p:nvGrpSpPr>
        <p:grpSpPr bwMode="auto">
          <a:xfrm>
            <a:off x="5970588" y="5715000"/>
            <a:ext cx="3778250" cy="974725"/>
            <a:chOff x="5971032" y="5715000"/>
            <a:chExt cx="3778364" cy="975320"/>
          </a:xfrm>
        </p:grpSpPr>
        <p:pic>
          <p:nvPicPr>
            <p:cNvPr id="121861" name="Picture 9"/>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71032" y="5715000"/>
              <a:ext cx="1447800" cy="78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1862" name="Picture 10"/>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9894" y="5715000"/>
              <a:ext cx="1505506" cy="78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useBgFill="1">
          <p:nvSpPr>
            <p:cNvPr id="8" name="Oval 7"/>
            <p:cNvSpPr/>
            <p:nvPr/>
          </p:nvSpPr>
          <p:spPr>
            <a:xfrm rot="20787153">
              <a:off x="7437126" y="6385520"/>
              <a:ext cx="1976944" cy="30480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useBgFill="1">
          <p:nvSpPr>
            <p:cNvPr id="9" name="Oval 8"/>
            <p:cNvSpPr/>
            <p:nvPr/>
          </p:nvSpPr>
          <p:spPr>
            <a:xfrm rot="20376949">
              <a:off x="7758912" y="6327003"/>
              <a:ext cx="1990484" cy="283366"/>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useBgFill="1">
          <p:nvSpPr>
            <p:cNvPr id="10" name="Oval 9"/>
            <p:cNvSpPr/>
            <p:nvPr/>
          </p:nvSpPr>
          <p:spPr>
            <a:xfrm>
              <a:off x="7924800" y="6477000"/>
              <a:ext cx="228600" cy="7620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extLst>
      <p:ext uri="{BB962C8B-B14F-4D97-AF65-F5344CB8AC3E}">
        <p14:creationId xmlns="" xmlns:p14="http://schemas.microsoft.com/office/powerpoint/2010/main" val="2032775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dirty="0" smtClean="0"/>
              <a:t>Pilot Approach: Teams</a:t>
            </a:r>
          </a:p>
        </p:txBody>
      </p:sp>
      <p:sp>
        <p:nvSpPr>
          <p:cNvPr id="3" name="Content Placeholder 2"/>
          <p:cNvSpPr>
            <a:spLocks noGrp="1"/>
          </p:cNvSpPr>
          <p:nvPr>
            <p:ph idx="1"/>
          </p:nvPr>
        </p:nvSpPr>
        <p:spPr>
          <a:noFill/>
        </p:spPr>
        <p:txBody>
          <a:bodyPr vert="horz" lIns="91440" tIns="45720" rIns="91440" bIns="45720" rtlCol="0">
            <a:normAutofit lnSpcReduction="10000"/>
          </a:bodyPr>
          <a:lstStyle/>
          <a:p>
            <a:pPr>
              <a:defRPr/>
            </a:pPr>
            <a:r>
              <a:rPr lang="en-US" altLang="en-US" sz="2800" dirty="0" smtClean="0">
                <a:solidFill>
                  <a:srgbClr val="000000"/>
                </a:solidFill>
                <a:latin typeface="Frutiger LT Std 55 Roman" pitchFamily="34" charset="0"/>
              </a:rPr>
              <a:t>Five different teams</a:t>
            </a:r>
          </a:p>
          <a:p>
            <a:pPr marL="800100" lvl="3">
              <a:buSzPct val="70000"/>
              <a:buFont typeface="Courier New" pitchFamily="49" charset="0"/>
              <a:buChar char="o"/>
              <a:defRPr/>
            </a:pPr>
            <a:r>
              <a:rPr lang="en-US" altLang="en-US" dirty="0" smtClean="0">
                <a:solidFill>
                  <a:srgbClr val="000000"/>
                </a:solidFill>
                <a:latin typeface="Frutiger LT Std 55 Roman" pitchFamily="34" charset="0"/>
              </a:rPr>
              <a:t>Preoperative team</a:t>
            </a:r>
          </a:p>
          <a:p>
            <a:pPr marL="800100" lvl="3">
              <a:buSzPct val="70000"/>
              <a:buFont typeface="Courier New" pitchFamily="49" charset="0"/>
              <a:buChar char="o"/>
              <a:defRPr/>
            </a:pPr>
            <a:r>
              <a:rPr lang="en-US" altLang="en-US" dirty="0" smtClean="0">
                <a:solidFill>
                  <a:srgbClr val="000000"/>
                </a:solidFill>
                <a:latin typeface="Frutiger LT Std 55 Roman" pitchFamily="34" charset="0"/>
              </a:rPr>
              <a:t>Intraoperative team</a:t>
            </a:r>
          </a:p>
          <a:p>
            <a:pPr marL="800100" lvl="3">
              <a:buSzPct val="70000"/>
              <a:buFont typeface="Courier New" pitchFamily="49" charset="0"/>
              <a:buChar char="o"/>
              <a:defRPr/>
            </a:pPr>
            <a:r>
              <a:rPr lang="en-US" altLang="en-US" dirty="0" smtClean="0">
                <a:solidFill>
                  <a:srgbClr val="000000"/>
                </a:solidFill>
                <a:latin typeface="Frutiger LT Std 55 Roman" pitchFamily="34" charset="0"/>
              </a:rPr>
              <a:t>Postoperative team</a:t>
            </a:r>
          </a:p>
          <a:p>
            <a:pPr marL="800100" lvl="3">
              <a:buSzPct val="70000"/>
              <a:buFont typeface="Courier New" pitchFamily="49" charset="0"/>
              <a:buChar char="o"/>
              <a:defRPr/>
            </a:pPr>
            <a:r>
              <a:rPr lang="en-US" altLang="en-US" dirty="0" smtClean="0">
                <a:solidFill>
                  <a:srgbClr val="000000"/>
                </a:solidFill>
                <a:latin typeface="Frutiger LT Std 55 Roman" pitchFamily="34" charset="0"/>
              </a:rPr>
              <a:t>Post discharge team </a:t>
            </a:r>
          </a:p>
          <a:p>
            <a:pPr marL="800100" lvl="3">
              <a:buSzPct val="70000"/>
              <a:buFont typeface="Courier New" pitchFamily="49" charset="0"/>
              <a:buChar char="o"/>
              <a:defRPr/>
            </a:pPr>
            <a:r>
              <a:rPr lang="en-US" altLang="en-US" dirty="0" smtClean="0">
                <a:solidFill>
                  <a:srgbClr val="000000"/>
                </a:solidFill>
                <a:latin typeface="Frutiger LT Std 55 Roman" pitchFamily="34" charset="0"/>
              </a:rPr>
              <a:t>Quality and safety team</a:t>
            </a:r>
          </a:p>
          <a:p>
            <a:pPr>
              <a:defRPr/>
            </a:pPr>
            <a:r>
              <a:rPr lang="en-US" altLang="en-US" sz="2800" dirty="0" smtClean="0">
                <a:solidFill>
                  <a:srgbClr val="000000"/>
                </a:solidFill>
                <a:latin typeface="Frutiger LT Std 55 Roman" pitchFamily="34" charset="0"/>
              </a:rPr>
              <a:t>Team leads and members: physicians, affiliate physicians, nurses, managers, other stakeholders</a:t>
            </a:r>
          </a:p>
        </p:txBody>
      </p:sp>
    </p:spTree>
    <p:extLst>
      <p:ext uri="{BB962C8B-B14F-4D97-AF65-F5344CB8AC3E}">
        <p14:creationId xmlns="" xmlns:p14="http://schemas.microsoft.com/office/powerpoint/2010/main" val="2935573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503238"/>
            <a:ext cx="6553200" cy="6105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989730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ltLang="en-US" dirty="0" smtClean="0"/>
              <a:t>Team Responsibility </a:t>
            </a:r>
          </a:p>
        </p:txBody>
      </p:sp>
      <p:sp>
        <p:nvSpPr>
          <p:cNvPr id="3" name="Content Placeholder 2"/>
          <p:cNvSpPr>
            <a:spLocks noGrp="1"/>
          </p:cNvSpPr>
          <p:nvPr>
            <p:ph idx="1"/>
          </p:nvPr>
        </p:nvSpPr>
        <p:spPr>
          <a:noFill/>
        </p:spPr>
        <p:txBody>
          <a:bodyPr vert="horz" lIns="91440" tIns="45720" rIns="91440" bIns="45720" rtlCol="0">
            <a:normAutofit/>
          </a:bodyPr>
          <a:lstStyle/>
          <a:p>
            <a:pPr>
              <a:defRPr/>
            </a:pPr>
            <a:r>
              <a:rPr lang="en-US" altLang="en-US" sz="2800" dirty="0" smtClean="0">
                <a:solidFill>
                  <a:srgbClr val="000000"/>
                </a:solidFill>
                <a:latin typeface="Frutiger LT Std 55 Roman" pitchFamily="34" charset="0"/>
              </a:rPr>
              <a:t>Identify roles and responsibilities of members</a:t>
            </a:r>
          </a:p>
          <a:p>
            <a:pPr>
              <a:defRPr/>
            </a:pPr>
            <a:r>
              <a:rPr lang="en-US" altLang="en-US" sz="2800" dirty="0" smtClean="0">
                <a:solidFill>
                  <a:srgbClr val="000000"/>
                </a:solidFill>
                <a:latin typeface="Frutiger LT Std 55 Roman" pitchFamily="34" charset="0"/>
              </a:rPr>
              <a:t>Evaluate the current practice and recommends the changes needed to achieve the ideal practice </a:t>
            </a:r>
          </a:p>
          <a:p>
            <a:pPr>
              <a:defRPr/>
            </a:pPr>
            <a:r>
              <a:rPr lang="en-US" altLang="en-US" sz="2800" dirty="0" smtClean="0">
                <a:solidFill>
                  <a:srgbClr val="000000"/>
                </a:solidFill>
                <a:latin typeface="Frutiger LT Std 55 Roman" pitchFamily="34" charset="0"/>
              </a:rPr>
              <a:t>Review process and outcome measures and ways to collect the data</a:t>
            </a:r>
          </a:p>
          <a:p>
            <a:pPr lvl="2">
              <a:defRPr/>
            </a:pPr>
            <a:r>
              <a:rPr lang="en-US" altLang="en-US" dirty="0" smtClean="0">
                <a:solidFill>
                  <a:srgbClr val="000000"/>
                </a:solidFill>
                <a:latin typeface="Frutiger LT Std 55 Roman" pitchFamily="34" charset="0"/>
              </a:rPr>
              <a:t>ASA Newsletter 10/2014 </a:t>
            </a:r>
          </a:p>
        </p:txBody>
      </p:sp>
    </p:spTree>
    <p:extLst>
      <p:ext uri="{BB962C8B-B14F-4D97-AF65-F5344CB8AC3E}">
        <p14:creationId xmlns="" xmlns:p14="http://schemas.microsoft.com/office/powerpoint/2010/main" val="68248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ltLang="en-US" dirty="0" smtClean="0"/>
              <a:t>Measures</a:t>
            </a:r>
          </a:p>
        </p:txBody>
      </p:sp>
      <p:sp>
        <p:nvSpPr>
          <p:cNvPr id="132099" name="Content Placeholder 2"/>
          <p:cNvSpPr>
            <a:spLocks noGrp="1"/>
          </p:cNvSpPr>
          <p:nvPr>
            <p:ph idx="1"/>
          </p:nvPr>
        </p:nvSpPr>
        <p:spPr>
          <a:xfrm>
            <a:off x="457200" y="1752600"/>
            <a:ext cx="8229600" cy="3200400"/>
          </a:xfrm>
          <a:noFill/>
        </p:spPr>
        <p:txBody>
          <a:bodyPr vert="horz" lIns="91440" tIns="45720" rIns="91440" bIns="45720" rtlCol="0">
            <a:normAutofit/>
          </a:bodyPr>
          <a:lstStyle/>
          <a:p>
            <a:pPr>
              <a:defRPr/>
            </a:pPr>
            <a:r>
              <a:rPr lang="en-US" altLang="en-US" sz="2800" dirty="0" smtClean="0">
                <a:solidFill>
                  <a:srgbClr val="000000"/>
                </a:solidFill>
                <a:latin typeface="Frutiger LT Std 55 Roman" pitchFamily="34" charset="0"/>
              </a:rPr>
              <a:t>Clinical process measures</a:t>
            </a:r>
          </a:p>
          <a:p>
            <a:pPr>
              <a:defRPr/>
            </a:pPr>
            <a:r>
              <a:rPr lang="en-US" altLang="en-US" sz="2800" dirty="0" smtClean="0">
                <a:solidFill>
                  <a:srgbClr val="000000"/>
                </a:solidFill>
                <a:latin typeface="Frutiger LT Std 55 Roman" pitchFamily="34" charset="0"/>
              </a:rPr>
              <a:t>Efficiency process measures</a:t>
            </a:r>
          </a:p>
          <a:p>
            <a:pPr>
              <a:defRPr/>
            </a:pPr>
            <a:r>
              <a:rPr lang="en-US" altLang="en-US" sz="2800" dirty="0" smtClean="0">
                <a:solidFill>
                  <a:srgbClr val="000000"/>
                </a:solidFill>
                <a:latin typeface="Frutiger LT Std 55 Roman" pitchFamily="34" charset="0"/>
              </a:rPr>
              <a:t>Safety outcome measures</a:t>
            </a:r>
          </a:p>
          <a:p>
            <a:pPr>
              <a:defRPr/>
            </a:pPr>
            <a:r>
              <a:rPr lang="en-US" altLang="en-US" sz="2800" dirty="0" smtClean="0">
                <a:solidFill>
                  <a:srgbClr val="000000"/>
                </a:solidFill>
                <a:latin typeface="Frutiger LT Std 55 Roman" pitchFamily="34" charset="0"/>
              </a:rPr>
              <a:t>Economic outcome measures</a:t>
            </a:r>
          </a:p>
          <a:p>
            <a:pPr>
              <a:defRPr/>
            </a:pPr>
            <a:r>
              <a:rPr lang="en-US" altLang="en-US" sz="2800" dirty="0" smtClean="0">
                <a:solidFill>
                  <a:srgbClr val="000000"/>
                </a:solidFill>
                <a:latin typeface="Frutiger LT Std 55 Roman" pitchFamily="34" charset="0"/>
              </a:rPr>
              <a:t>Patient-centered outcome measures</a:t>
            </a:r>
          </a:p>
          <a:p>
            <a:pPr>
              <a:defRPr/>
            </a:pPr>
            <a:endParaRPr lang="en-US" altLang="en-US" sz="2800" dirty="0" smtClean="0">
              <a:solidFill>
                <a:srgbClr val="000000"/>
              </a:solidFill>
              <a:latin typeface="Frutiger LT Std 55 Roman" pitchFamily="34" charset="0"/>
            </a:endParaRPr>
          </a:p>
        </p:txBody>
      </p:sp>
      <p:sp>
        <p:nvSpPr>
          <p:cNvPr id="132100" name="Rectangle 3"/>
          <p:cNvSpPr>
            <a:spLocks noChangeArrowheads="1"/>
          </p:cNvSpPr>
          <p:nvPr/>
        </p:nvSpPr>
        <p:spPr bwMode="auto">
          <a:xfrm>
            <a:off x="228600" y="5340350"/>
            <a:ext cx="7924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dirty="0">
                <a:latin typeface="Calibri" pitchFamily="34" charset="0"/>
              </a:rPr>
              <a:t>American Society of Anesthesiologists Article </a:t>
            </a:r>
            <a:r>
              <a:rPr lang="en-US" altLang="en-US" sz="1400" b="1" dirty="0" smtClean="0">
                <a:latin typeface="Calibri" pitchFamily="34" charset="0"/>
              </a:rPr>
              <a:t>October </a:t>
            </a:r>
            <a:r>
              <a:rPr lang="en-US" altLang="en-US" sz="1400" b="1" dirty="0">
                <a:latin typeface="Calibri" pitchFamily="34" charset="0"/>
              </a:rPr>
              <a:t>1, 2014</a:t>
            </a:r>
            <a:r>
              <a:rPr lang="en-US" altLang="en-US" sz="1400" dirty="0">
                <a:latin typeface="Calibri" pitchFamily="34" charset="0"/>
              </a:rPr>
              <a:t> Volume 78, Number 10 </a:t>
            </a:r>
            <a:br>
              <a:rPr lang="en-US" altLang="en-US" sz="1400" dirty="0">
                <a:latin typeface="Calibri" pitchFamily="34" charset="0"/>
              </a:rPr>
            </a:br>
            <a:r>
              <a:rPr lang="en-US" altLang="en-US" sz="1400" b="1" dirty="0">
                <a:latin typeface="Calibri" pitchFamily="34" charset="0"/>
              </a:rPr>
              <a:t>The PSH: Clinical Safety, Internal Efficiency, and Economic and Patient-Centered Metrics </a:t>
            </a:r>
            <a:r>
              <a:rPr lang="en-US" altLang="en-US" sz="1400" dirty="0">
                <a:latin typeface="Calibri" pitchFamily="34" charset="0"/>
              </a:rPr>
              <a:t>Howard A. </a:t>
            </a:r>
            <a:r>
              <a:rPr lang="en-US" altLang="en-US" sz="1400" dirty="0" err="1">
                <a:latin typeface="Calibri" pitchFamily="34" charset="0"/>
              </a:rPr>
              <a:t>Schwid</a:t>
            </a:r>
            <a:r>
              <a:rPr lang="en-US" altLang="en-US" sz="1400" dirty="0">
                <a:latin typeface="Calibri" pitchFamily="34" charset="0"/>
              </a:rPr>
              <a:t>, M.D. </a:t>
            </a:r>
            <a:r>
              <a:rPr lang="en-US" altLang="en-US" sz="1400" dirty="0" err="1" smtClean="0">
                <a:latin typeface="Calibri" pitchFamily="34" charset="0"/>
              </a:rPr>
              <a:t>Zeev</a:t>
            </a:r>
            <a:r>
              <a:rPr lang="en-US" altLang="en-US" sz="1400" dirty="0" smtClean="0">
                <a:latin typeface="Calibri" pitchFamily="34" charset="0"/>
              </a:rPr>
              <a:t> </a:t>
            </a:r>
            <a:r>
              <a:rPr lang="en-US" altLang="en-US" sz="1400" dirty="0">
                <a:latin typeface="Calibri" pitchFamily="34" charset="0"/>
              </a:rPr>
              <a:t>N. </a:t>
            </a:r>
            <a:r>
              <a:rPr lang="en-US" altLang="en-US" sz="1400" dirty="0" err="1">
                <a:latin typeface="Calibri" pitchFamily="34" charset="0"/>
              </a:rPr>
              <a:t>Kain</a:t>
            </a:r>
            <a:r>
              <a:rPr lang="en-US" altLang="en-US" sz="1400" dirty="0">
                <a:latin typeface="Calibri" pitchFamily="34" charset="0"/>
              </a:rPr>
              <a:t>, M.D., M.B.A. </a:t>
            </a:r>
            <a:r>
              <a:rPr lang="en-US" altLang="en-US" sz="1400" dirty="0" smtClean="0">
                <a:latin typeface="Calibri" pitchFamily="34" charset="0"/>
              </a:rPr>
              <a:t>Richard </a:t>
            </a:r>
            <a:r>
              <a:rPr lang="en-US" altLang="en-US" sz="1400" dirty="0">
                <a:latin typeface="Calibri" pitchFamily="34" charset="0"/>
              </a:rPr>
              <a:t>P. Dutton, M.D., M.B.A</a:t>
            </a:r>
          </a:p>
        </p:txBody>
      </p:sp>
    </p:spTree>
    <p:extLst>
      <p:ext uri="{BB962C8B-B14F-4D97-AF65-F5344CB8AC3E}">
        <p14:creationId xmlns="" xmlns:p14="http://schemas.microsoft.com/office/powerpoint/2010/main" val="36943101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381000"/>
            <a:ext cx="8229600" cy="1143000"/>
          </a:xfrm>
        </p:spPr>
        <p:txBody>
          <a:bodyPr/>
          <a:lstStyle/>
          <a:p>
            <a:r>
              <a:rPr lang="en-US" altLang="en-US" dirty="0" smtClean="0"/>
              <a:t>Measurable Outcomes</a:t>
            </a:r>
          </a:p>
        </p:txBody>
      </p:sp>
      <p:sp>
        <p:nvSpPr>
          <p:cNvPr id="124931" name="Content Placeholder 2"/>
          <p:cNvSpPr>
            <a:spLocks noGrp="1"/>
          </p:cNvSpPr>
          <p:nvPr>
            <p:ph idx="1"/>
          </p:nvPr>
        </p:nvSpPr>
        <p:spPr>
          <a:xfrm>
            <a:off x="457200" y="1600200"/>
            <a:ext cx="8229600" cy="4267199"/>
          </a:xfrm>
          <a:noFill/>
        </p:spPr>
        <p:txBody>
          <a:bodyPr>
            <a:normAutofit lnSpcReduction="10000"/>
          </a:bodyPr>
          <a:lstStyle/>
          <a:p>
            <a:pPr indent="-182563">
              <a:spcAft>
                <a:spcPts val="900"/>
              </a:spcAft>
              <a:buSzPct val="75000"/>
              <a:buFont typeface="Arial" pitchFamily="34" charset="0"/>
              <a:buChar char="•"/>
            </a:pPr>
            <a:r>
              <a:rPr lang="en-US" altLang="en-US" sz="2400" dirty="0" smtClean="0">
                <a:solidFill>
                  <a:srgbClr val="000000"/>
                </a:solidFill>
                <a:latin typeface="Frutiger LT Std 55 Roman"/>
              </a:rPr>
              <a:t>Efficiency (resources, staffing, supplies, equipment)</a:t>
            </a:r>
          </a:p>
          <a:p>
            <a:pPr indent="-182563">
              <a:spcAft>
                <a:spcPts val="900"/>
              </a:spcAft>
              <a:buSzPct val="75000"/>
              <a:buFont typeface="Arial" pitchFamily="34" charset="0"/>
              <a:buChar char="•"/>
            </a:pPr>
            <a:r>
              <a:rPr lang="en-US" altLang="en-US" sz="2400" dirty="0" smtClean="0">
                <a:solidFill>
                  <a:srgbClr val="000000"/>
                </a:solidFill>
                <a:latin typeface="Frutiger LT Std 55 Roman"/>
              </a:rPr>
              <a:t>Decrease in cost</a:t>
            </a:r>
          </a:p>
          <a:p>
            <a:pPr indent="-182563">
              <a:spcAft>
                <a:spcPts val="900"/>
              </a:spcAft>
              <a:buSzPct val="75000"/>
              <a:buFont typeface="Arial" pitchFamily="34" charset="0"/>
              <a:buChar char="•"/>
            </a:pPr>
            <a:r>
              <a:rPr lang="en-US" altLang="en-US" sz="2400" dirty="0" smtClean="0">
                <a:solidFill>
                  <a:srgbClr val="000000"/>
                </a:solidFill>
                <a:latin typeface="Frutiger LT Std 55 Roman"/>
              </a:rPr>
              <a:t>Decrease in hospital stay, increase in recovery</a:t>
            </a:r>
          </a:p>
          <a:p>
            <a:pPr indent="-182563">
              <a:spcAft>
                <a:spcPts val="900"/>
              </a:spcAft>
              <a:buSzPct val="75000"/>
              <a:buFont typeface="Arial" pitchFamily="34" charset="0"/>
              <a:buChar char="•"/>
            </a:pPr>
            <a:r>
              <a:rPr lang="en-US" altLang="en-US" sz="2400" dirty="0" smtClean="0">
                <a:solidFill>
                  <a:srgbClr val="000000"/>
                </a:solidFill>
                <a:latin typeface="Frutiger LT Std 55 Roman"/>
              </a:rPr>
              <a:t>Decrease in complications and readmissions</a:t>
            </a:r>
          </a:p>
          <a:p>
            <a:pPr indent="-182563">
              <a:spcAft>
                <a:spcPts val="900"/>
              </a:spcAft>
              <a:buSzPct val="75000"/>
              <a:buFont typeface="Arial" pitchFamily="34" charset="0"/>
              <a:buChar char="•"/>
            </a:pPr>
            <a:r>
              <a:rPr lang="en-US" altLang="en-US" sz="2400" dirty="0" smtClean="0">
                <a:solidFill>
                  <a:srgbClr val="000000"/>
                </a:solidFill>
                <a:latin typeface="Frutiger LT Std 55 Roman"/>
              </a:rPr>
              <a:t>Increase in physician and staff satisfaction</a:t>
            </a:r>
          </a:p>
          <a:p>
            <a:pPr indent="-182563">
              <a:spcAft>
                <a:spcPts val="900"/>
              </a:spcAft>
              <a:buSzPct val="75000"/>
              <a:buFont typeface="Arial" pitchFamily="34" charset="0"/>
              <a:buChar char="•"/>
            </a:pPr>
            <a:r>
              <a:rPr lang="en-US" altLang="en-US" sz="2400" dirty="0" smtClean="0">
                <a:solidFill>
                  <a:srgbClr val="000000"/>
                </a:solidFill>
                <a:latin typeface="Frutiger LT Std 55 Roman"/>
              </a:rPr>
              <a:t>Increased coordination and communication</a:t>
            </a:r>
          </a:p>
          <a:p>
            <a:pPr indent="-182563">
              <a:spcAft>
                <a:spcPts val="900"/>
              </a:spcAft>
              <a:buSzPct val="75000"/>
              <a:buFont typeface="Arial" pitchFamily="34" charset="0"/>
              <a:buChar char="•"/>
            </a:pPr>
            <a:r>
              <a:rPr lang="en-US" altLang="en-US" sz="2400" dirty="0" smtClean="0">
                <a:solidFill>
                  <a:srgbClr val="000000"/>
                </a:solidFill>
                <a:latin typeface="Frutiger LT Std 55 Roman"/>
              </a:rPr>
              <a:t>Increase in patient satisfaction</a:t>
            </a:r>
          </a:p>
          <a:p>
            <a:pPr indent="-182563">
              <a:spcAft>
                <a:spcPts val="900"/>
              </a:spcAft>
              <a:buSzPct val="75000"/>
              <a:buFont typeface="Arial" pitchFamily="34" charset="0"/>
              <a:buChar char="•"/>
            </a:pPr>
            <a:r>
              <a:rPr lang="en-US" altLang="en-US" sz="2400" dirty="0" smtClean="0">
                <a:solidFill>
                  <a:srgbClr val="000000"/>
                </a:solidFill>
                <a:latin typeface="Frutiger LT Std 55 Roman"/>
              </a:rPr>
              <a:t>Increase quality of care</a:t>
            </a:r>
          </a:p>
        </p:txBody>
      </p:sp>
      <p:grpSp>
        <p:nvGrpSpPr>
          <p:cNvPr id="124932" name="Group 8"/>
          <p:cNvGrpSpPr>
            <a:grpSpLocks/>
          </p:cNvGrpSpPr>
          <p:nvPr/>
        </p:nvGrpSpPr>
        <p:grpSpPr bwMode="auto">
          <a:xfrm>
            <a:off x="5970588" y="5715000"/>
            <a:ext cx="3778250" cy="974725"/>
            <a:chOff x="5971032" y="5715000"/>
            <a:chExt cx="3778364" cy="975320"/>
          </a:xfrm>
        </p:grpSpPr>
        <p:pic>
          <p:nvPicPr>
            <p:cNvPr id="124933" name="Picture 9"/>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71032" y="5715000"/>
              <a:ext cx="1447800" cy="78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4934" name="Picture 10"/>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9894" y="5715000"/>
              <a:ext cx="1505506" cy="78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useBgFill="1">
          <p:nvSpPr>
            <p:cNvPr id="8" name="Oval 7"/>
            <p:cNvSpPr/>
            <p:nvPr/>
          </p:nvSpPr>
          <p:spPr>
            <a:xfrm rot="20787153">
              <a:off x="7437126" y="6385520"/>
              <a:ext cx="1976944" cy="30480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useBgFill="1">
          <p:nvSpPr>
            <p:cNvPr id="9" name="Oval 8"/>
            <p:cNvSpPr/>
            <p:nvPr/>
          </p:nvSpPr>
          <p:spPr>
            <a:xfrm rot="20376949">
              <a:off x="7758912" y="6327003"/>
              <a:ext cx="1990484" cy="283366"/>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useBgFill="1">
          <p:nvSpPr>
            <p:cNvPr id="10" name="Oval 9"/>
            <p:cNvSpPr/>
            <p:nvPr/>
          </p:nvSpPr>
          <p:spPr>
            <a:xfrm>
              <a:off x="7924800" y="6477000"/>
              <a:ext cx="228600" cy="7620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extLst>
      <p:ext uri="{BB962C8B-B14F-4D97-AF65-F5344CB8AC3E}">
        <p14:creationId xmlns="" xmlns:p14="http://schemas.microsoft.com/office/powerpoint/2010/main" val="23754283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381000"/>
            <a:ext cx="8229600" cy="1143000"/>
          </a:xfrm>
        </p:spPr>
        <p:txBody>
          <a:bodyPr/>
          <a:lstStyle/>
          <a:p>
            <a:r>
              <a:rPr lang="en-US" altLang="en-US" dirty="0" smtClean="0"/>
              <a:t>Department of Urology</a:t>
            </a:r>
          </a:p>
        </p:txBody>
      </p:sp>
      <p:sp>
        <p:nvSpPr>
          <p:cNvPr id="125955" name="Content Placeholder 2"/>
          <p:cNvSpPr>
            <a:spLocks noGrp="1"/>
          </p:cNvSpPr>
          <p:nvPr>
            <p:ph idx="1"/>
          </p:nvPr>
        </p:nvSpPr>
        <p:spPr>
          <a:noFill/>
        </p:spPr>
        <p:txBody>
          <a:bodyPr/>
          <a:lstStyle/>
          <a:p>
            <a:pPr marL="730250" lvl="2" algn="ctr">
              <a:spcAft>
                <a:spcPts val="1200"/>
              </a:spcAft>
              <a:buSzPct val="75000"/>
              <a:buFont typeface="Wingdings 2" pitchFamily="18" charset="2"/>
              <a:buNone/>
            </a:pPr>
            <a:r>
              <a:rPr lang="en-US" altLang="en-US" sz="3600" dirty="0" smtClean="0">
                <a:solidFill>
                  <a:srgbClr val="003468"/>
                </a:solidFill>
                <a:latin typeface="Frutiger LT Std 55 Roman"/>
              </a:rPr>
              <a:t>“Embracing and advancing innovation in urologic care, research, and education.”</a:t>
            </a:r>
          </a:p>
          <a:p>
            <a:pPr marL="730250" lvl="2" algn="ctr">
              <a:spcBef>
                <a:spcPts val="1200"/>
              </a:spcBef>
              <a:spcAft>
                <a:spcPts val="1200"/>
              </a:spcAft>
              <a:buSzPct val="75000"/>
              <a:buFont typeface="Wingdings 2" pitchFamily="18" charset="2"/>
              <a:buNone/>
            </a:pPr>
            <a:r>
              <a:rPr lang="en-US" altLang="en-US" sz="2800" i="1" dirty="0" smtClean="0">
                <a:solidFill>
                  <a:srgbClr val="003468"/>
                </a:solidFill>
                <a:latin typeface="Frutiger LT Std 55 Roman"/>
              </a:rPr>
              <a:t>		— Mission Statement 2014</a:t>
            </a:r>
          </a:p>
        </p:txBody>
      </p:sp>
      <p:grpSp>
        <p:nvGrpSpPr>
          <p:cNvPr id="125956" name="Group 8"/>
          <p:cNvGrpSpPr>
            <a:grpSpLocks/>
          </p:cNvGrpSpPr>
          <p:nvPr/>
        </p:nvGrpSpPr>
        <p:grpSpPr bwMode="auto">
          <a:xfrm>
            <a:off x="5970588" y="5715000"/>
            <a:ext cx="3778250" cy="974725"/>
            <a:chOff x="5971032" y="5715000"/>
            <a:chExt cx="3778364" cy="975320"/>
          </a:xfrm>
        </p:grpSpPr>
        <p:pic>
          <p:nvPicPr>
            <p:cNvPr id="125957" name="Picture 9"/>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71032" y="5715000"/>
              <a:ext cx="1447800" cy="78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5958" name="Picture 10"/>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09894" y="5715000"/>
              <a:ext cx="1505506" cy="78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useBgFill="1">
          <p:nvSpPr>
            <p:cNvPr id="8" name="Oval 7"/>
            <p:cNvSpPr/>
            <p:nvPr/>
          </p:nvSpPr>
          <p:spPr>
            <a:xfrm rot="20787153">
              <a:off x="7437126" y="6385520"/>
              <a:ext cx="1976944" cy="30480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useBgFill="1">
          <p:nvSpPr>
            <p:cNvPr id="9" name="Oval 8"/>
            <p:cNvSpPr/>
            <p:nvPr/>
          </p:nvSpPr>
          <p:spPr>
            <a:xfrm rot="20376949">
              <a:off x="7758912" y="6327003"/>
              <a:ext cx="1990484" cy="283366"/>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useBgFill="1">
          <p:nvSpPr>
            <p:cNvPr id="10" name="Oval 9"/>
            <p:cNvSpPr/>
            <p:nvPr/>
          </p:nvSpPr>
          <p:spPr>
            <a:xfrm>
              <a:off x="7924800" y="6477000"/>
              <a:ext cx="228600" cy="76200"/>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extLst>
      <p:ext uri="{BB962C8B-B14F-4D97-AF65-F5344CB8AC3E}">
        <p14:creationId xmlns="" xmlns:p14="http://schemas.microsoft.com/office/powerpoint/2010/main" val="42910762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533400" y="304800"/>
            <a:ext cx="8229600" cy="1143000"/>
          </a:xfrm>
        </p:spPr>
        <p:txBody>
          <a:bodyPr/>
          <a:lstStyle/>
          <a:p>
            <a:r>
              <a:rPr lang="en-US" altLang="en-US" smtClean="0"/>
              <a:t>Governance of the Pilot</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5863482"/>
              </p:ext>
            </p:extLst>
          </p:nvPr>
        </p:nvGraphicFramePr>
        <p:xfrm>
          <a:off x="457200" y="1600200"/>
          <a:ext cx="8229600" cy="2580359"/>
        </p:xfrm>
        <a:graphic>
          <a:graphicData uri="http://schemas.openxmlformats.org/drawingml/2006/table">
            <a:tbl>
              <a:tblPr firstRow="1" bandRow="1">
                <a:tableStyleId>{5C22544A-7EE6-4342-B048-85BDC9FD1C3A}</a:tableStyleId>
              </a:tblPr>
              <a:tblGrid>
                <a:gridCol w="4114800"/>
                <a:gridCol w="4114800"/>
              </a:tblGrid>
              <a:tr h="370793">
                <a:tc>
                  <a:txBody>
                    <a:bodyPr/>
                    <a:lstStyle/>
                    <a:p>
                      <a:pPr algn="ctr"/>
                      <a:r>
                        <a:rPr lang="en-US" sz="2400" dirty="0" smtClean="0"/>
                        <a:t>Committee</a:t>
                      </a:r>
                      <a:endParaRPr lang="en-US" sz="2400" dirty="0"/>
                    </a:p>
                  </a:txBody>
                  <a:tcPr marT="45714" marB="45714"/>
                </a:tc>
                <a:tc>
                  <a:txBody>
                    <a:bodyPr/>
                    <a:lstStyle/>
                    <a:p>
                      <a:pPr algn="ctr"/>
                      <a:r>
                        <a:rPr lang="en-US" sz="2400" dirty="0" smtClean="0"/>
                        <a:t>Meeting Frequency</a:t>
                      </a:r>
                      <a:endParaRPr lang="en-US" sz="2400" dirty="0"/>
                    </a:p>
                  </a:txBody>
                  <a:tcPr marT="45714" marB="45714"/>
                </a:tc>
              </a:tr>
              <a:tr h="370793">
                <a:tc>
                  <a:txBody>
                    <a:bodyPr/>
                    <a:lstStyle/>
                    <a:p>
                      <a:r>
                        <a:rPr lang="en-US" sz="1800" dirty="0" smtClean="0"/>
                        <a:t>Project Team Leadership</a:t>
                      </a:r>
                      <a:endParaRPr lang="en-US" sz="1800" dirty="0"/>
                    </a:p>
                  </a:txBody>
                  <a:tcPr marT="45714" marB="45714"/>
                </a:tc>
                <a:tc>
                  <a:txBody>
                    <a:bodyPr/>
                    <a:lstStyle/>
                    <a:p>
                      <a:r>
                        <a:rPr lang="en-US" sz="1800" dirty="0" smtClean="0"/>
                        <a:t>Every other</a:t>
                      </a:r>
                      <a:r>
                        <a:rPr lang="en-US" sz="1800" baseline="0" dirty="0" smtClean="0"/>
                        <a:t> </a:t>
                      </a:r>
                      <a:r>
                        <a:rPr lang="en-US" sz="1800" dirty="0" smtClean="0"/>
                        <a:t>week</a:t>
                      </a:r>
                      <a:endParaRPr lang="en-US" sz="1800" dirty="0"/>
                    </a:p>
                  </a:txBody>
                  <a:tcPr marT="45714" marB="45714"/>
                </a:tc>
              </a:tr>
              <a:tr h="370793">
                <a:tc>
                  <a:txBody>
                    <a:bodyPr/>
                    <a:lstStyle/>
                    <a:p>
                      <a:r>
                        <a:rPr lang="en-US" sz="1800" dirty="0" smtClean="0"/>
                        <a:t>Teams</a:t>
                      </a:r>
                      <a:endParaRPr lang="en-US" sz="1800" dirty="0"/>
                    </a:p>
                  </a:txBody>
                  <a:tcPr marT="45714" marB="45714"/>
                </a:tc>
                <a:tc>
                  <a:txBody>
                    <a:bodyPr/>
                    <a:lstStyle/>
                    <a:p>
                      <a:r>
                        <a:rPr lang="en-US" sz="1800" dirty="0" smtClean="0"/>
                        <a:t>Weekly</a:t>
                      </a:r>
                      <a:endParaRPr lang="en-US" sz="1800" dirty="0"/>
                    </a:p>
                  </a:txBody>
                  <a:tcPr marT="45714" marB="45714"/>
                </a:tc>
              </a:tr>
              <a:tr h="370793">
                <a:tc>
                  <a:txBody>
                    <a:bodyPr/>
                    <a:lstStyle/>
                    <a:p>
                      <a:r>
                        <a:rPr lang="en-US" sz="1800" dirty="0" smtClean="0"/>
                        <a:t>All Team Meeting</a:t>
                      </a:r>
                      <a:endParaRPr lang="en-US" sz="1800" dirty="0"/>
                    </a:p>
                  </a:txBody>
                  <a:tcPr marT="45714" marB="45714"/>
                </a:tc>
                <a:tc>
                  <a:txBody>
                    <a:bodyPr/>
                    <a:lstStyle/>
                    <a:p>
                      <a:r>
                        <a:rPr lang="en-US" sz="1800" dirty="0" smtClean="0"/>
                        <a:t>Monthly</a:t>
                      </a:r>
                      <a:endParaRPr lang="en-US" sz="1800" dirty="0"/>
                    </a:p>
                  </a:txBody>
                  <a:tcPr marT="45714" marB="45714"/>
                </a:tc>
              </a:tr>
              <a:tr h="639999">
                <a:tc>
                  <a:txBody>
                    <a:bodyPr/>
                    <a:lstStyle/>
                    <a:p>
                      <a:r>
                        <a:rPr lang="en-US" sz="1800" dirty="0" smtClean="0"/>
                        <a:t>Steering Committee (multi-stakeholder)</a:t>
                      </a:r>
                      <a:endParaRPr lang="en-US" sz="1800" dirty="0"/>
                    </a:p>
                  </a:txBody>
                  <a:tcPr marT="45714" marB="45714"/>
                </a:tc>
                <a:tc>
                  <a:txBody>
                    <a:bodyPr/>
                    <a:lstStyle/>
                    <a:p>
                      <a:r>
                        <a:rPr lang="en-US" sz="1800" dirty="0" smtClean="0"/>
                        <a:t>Quarterly</a:t>
                      </a:r>
                      <a:endParaRPr lang="en-US" sz="1800" dirty="0"/>
                    </a:p>
                  </a:txBody>
                  <a:tcPr marT="45714" marB="45714"/>
                </a:tc>
              </a:tr>
              <a:tr h="370793">
                <a:tc>
                  <a:txBody>
                    <a:bodyPr/>
                    <a:lstStyle/>
                    <a:p>
                      <a:r>
                        <a:rPr lang="en-US" sz="1800" dirty="0" smtClean="0"/>
                        <a:t>Shared Learning</a:t>
                      </a:r>
                      <a:endParaRPr lang="en-US" sz="1800" dirty="0"/>
                    </a:p>
                  </a:txBody>
                  <a:tcPr marT="45714" marB="45714"/>
                </a:tc>
                <a:tc>
                  <a:txBody>
                    <a:bodyPr/>
                    <a:lstStyle/>
                    <a:p>
                      <a:endParaRPr lang="en-US" sz="1800" dirty="0"/>
                    </a:p>
                  </a:txBody>
                  <a:tcPr marT="45714" marB="45714"/>
                </a:tc>
              </a:tr>
            </a:tbl>
          </a:graphicData>
        </a:graphic>
      </p:graphicFrame>
      <p:sp>
        <p:nvSpPr>
          <p:cNvPr id="5" name="TextBox 4"/>
          <p:cNvSpPr txBox="1"/>
          <p:nvPr/>
        </p:nvSpPr>
        <p:spPr>
          <a:xfrm>
            <a:off x="381000" y="4648200"/>
            <a:ext cx="8610600" cy="830263"/>
          </a:xfrm>
          <a:prstGeom prst="rect">
            <a:avLst/>
          </a:prstGeom>
          <a:noFill/>
          <a:ln w="28575">
            <a:solidFill>
              <a:schemeClr val="tx2">
                <a:lumMod val="60000"/>
                <a:lumOff val="40000"/>
              </a:schemeClr>
            </a:solidFill>
          </a:ln>
        </p:spPr>
        <p:txBody>
          <a:bodyPr>
            <a:spAutoFit/>
          </a:bodyPr>
          <a:lstStyle/>
          <a:p>
            <a:pPr>
              <a:defRPr/>
            </a:pPr>
            <a:r>
              <a:rPr lang="en-US" sz="2400" dirty="0"/>
              <a:t>Project Team Leadership: Drs. Kaur, </a:t>
            </a:r>
            <a:r>
              <a:rPr lang="en-US" sz="2400" dirty="0" err="1"/>
              <a:t>Sokoloff</a:t>
            </a:r>
            <a:r>
              <a:rPr lang="en-US" sz="2400" dirty="0"/>
              <a:t>, </a:t>
            </a:r>
            <a:r>
              <a:rPr lang="en-US" sz="2400" dirty="0" err="1"/>
              <a:t>Faris</a:t>
            </a:r>
            <a:r>
              <a:rPr lang="en-US" sz="2400" dirty="0"/>
              <a:t>, Steinberg, CWM consultants, &amp; Team Leads</a:t>
            </a:r>
          </a:p>
        </p:txBody>
      </p:sp>
    </p:spTree>
    <p:extLst>
      <p:ext uri="{BB962C8B-B14F-4D97-AF65-F5344CB8AC3E}">
        <p14:creationId xmlns="" xmlns:p14="http://schemas.microsoft.com/office/powerpoint/2010/main" val="33979964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altLang="en-US" sz="4000" smtClean="0"/>
              <a:t>Team Break-Out Sessions </a:t>
            </a:r>
          </a:p>
        </p:txBody>
      </p:sp>
      <p:sp>
        <p:nvSpPr>
          <p:cNvPr id="3" name="Content Placeholder 2"/>
          <p:cNvSpPr>
            <a:spLocks noGrp="1"/>
          </p:cNvSpPr>
          <p:nvPr>
            <p:ph idx="1"/>
          </p:nvPr>
        </p:nvSpPr>
        <p:spPr>
          <a:noFill/>
        </p:spPr>
        <p:txBody>
          <a:bodyPr vert="horz" lIns="91440" tIns="45720" rIns="91440" bIns="45720" rtlCol="0">
            <a:normAutofit/>
          </a:bodyPr>
          <a:lstStyle/>
          <a:p>
            <a:pPr indent="-182563">
              <a:spcAft>
                <a:spcPts val="900"/>
              </a:spcAft>
              <a:buSzPct val="75000"/>
              <a:defRPr/>
            </a:pPr>
            <a:r>
              <a:rPr lang="en-US" altLang="en-US" sz="2400" dirty="0" smtClean="0">
                <a:solidFill>
                  <a:srgbClr val="000000"/>
                </a:solidFill>
                <a:latin typeface="Frutiger LT Std 55 Roman"/>
              </a:rPr>
              <a:t>Introduce Teams </a:t>
            </a:r>
          </a:p>
          <a:p>
            <a:pPr indent="-182563">
              <a:spcAft>
                <a:spcPts val="900"/>
              </a:spcAft>
              <a:buSzPct val="75000"/>
              <a:defRPr/>
            </a:pPr>
            <a:r>
              <a:rPr lang="en-US" altLang="en-US" sz="2400" dirty="0" smtClean="0">
                <a:solidFill>
                  <a:srgbClr val="000000"/>
                </a:solidFill>
                <a:latin typeface="Frutiger LT Std 55 Roman"/>
              </a:rPr>
              <a:t>Team Discussion:  Each team to: </a:t>
            </a:r>
          </a:p>
          <a:p>
            <a:pPr marL="800100" lvl="3" indent="-182563">
              <a:spcAft>
                <a:spcPts val="900"/>
              </a:spcAft>
              <a:buSzPct val="75000"/>
              <a:buFont typeface="Courier New" pitchFamily="49" charset="0"/>
              <a:buChar char="o"/>
              <a:defRPr/>
            </a:pPr>
            <a:r>
              <a:rPr lang="en-US" altLang="en-US" sz="2400" dirty="0" smtClean="0">
                <a:solidFill>
                  <a:srgbClr val="000000"/>
                </a:solidFill>
                <a:latin typeface="Frutiger LT Std 55 Roman"/>
              </a:rPr>
              <a:t> Review and modify suggested process changes</a:t>
            </a:r>
          </a:p>
          <a:p>
            <a:pPr marL="1257300" lvl="5" indent="-182563">
              <a:spcAft>
                <a:spcPts val="900"/>
              </a:spcAft>
              <a:buSzPct val="75000"/>
              <a:buFont typeface="Wingdings" pitchFamily="2" charset="2"/>
              <a:buChar char="§"/>
              <a:defRPr/>
            </a:pPr>
            <a:r>
              <a:rPr lang="en-US" altLang="en-US" dirty="0" smtClean="0">
                <a:solidFill>
                  <a:srgbClr val="000000"/>
                </a:solidFill>
                <a:latin typeface="Frutiger LT Std 55 Roman"/>
              </a:rPr>
              <a:t>What is current process?</a:t>
            </a:r>
          </a:p>
          <a:p>
            <a:pPr marL="1257300" lvl="5" indent="-182563">
              <a:spcAft>
                <a:spcPts val="900"/>
              </a:spcAft>
              <a:buSzPct val="75000"/>
              <a:buFont typeface="Wingdings" pitchFamily="2" charset="2"/>
              <a:buChar char="§"/>
              <a:defRPr/>
            </a:pPr>
            <a:r>
              <a:rPr lang="en-US" altLang="en-US" dirty="0" smtClean="0">
                <a:solidFill>
                  <a:srgbClr val="000000"/>
                </a:solidFill>
                <a:latin typeface="Frutiger LT Std 55 Roman"/>
              </a:rPr>
              <a:t>What is ideal future state?</a:t>
            </a:r>
          </a:p>
          <a:p>
            <a:pPr marL="800100" lvl="3" indent="-182563">
              <a:spcAft>
                <a:spcPts val="900"/>
              </a:spcAft>
              <a:buSzPct val="75000"/>
              <a:buFont typeface="Courier New" pitchFamily="49" charset="0"/>
              <a:buChar char="o"/>
              <a:defRPr/>
            </a:pPr>
            <a:r>
              <a:rPr lang="en-US" altLang="en-US" sz="2400" dirty="0" smtClean="0">
                <a:solidFill>
                  <a:srgbClr val="000000"/>
                </a:solidFill>
                <a:latin typeface="Frutiger LT Std 55 Roman"/>
              </a:rPr>
              <a:t>What do we need to operationalize new protocol/roles and responsibilities of team members?</a:t>
            </a:r>
          </a:p>
          <a:p>
            <a:pPr marL="800100" lvl="3" indent="-182563">
              <a:spcAft>
                <a:spcPts val="900"/>
              </a:spcAft>
              <a:buSzPct val="75000"/>
              <a:buFont typeface="Courier New" pitchFamily="49" charset="0"/>
              <a:buChar char="o"/>
              <a:defRPr/>
            </a:pPr>
            <a:r>
              <a:rPr lang="en-US" altLang="en-US" sz="2400" dirty="0" smtClean="0">
                <a:solidFill>
                  <a:srgbClr val="000000"/>
                </a:solidFill>
                <a:latin typeface="Frutiger LT Std 55 Roman"/>
              </a:rPr>
              <a:t>Review outcomes for each process</a:t>
            </a:r>
          </a:p>
          <a:p>
            <a:pPr indent="-182563">
              <a:spcAft>
                <a:spcPts val="900"/>
              </a:spcAft>
              <a:buSzPct val="75000"/>
              <a:defRPr/>
            </a:pPr>
            <a:endParaRPr lang="en-US" altLang="en-US" sz="2400" dirty="0">
              <a:solidFill>
                <a:srgbClr val="000000"/>
              </a:solidFill>
              <a:latin typeface="Frutiger LT Std 55 Roman"/>
            </a:endParaRPr>
          </a:p>
        </p:txBody>
      </p:sp>
    </p:spTree>
    <p:extLst>
      <p:ext uri="{BB962C8B-B14F-4D97-AF65-F5344CB8AC3E}">
        <p14:creationId xmlns="" xmlns:p14="http://schemas.microsoft.com/office/powerpoint/2010/main" val="30126571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0" y="5638800"/>
            <a:ext cx="3200400" cy="1219200"/>
          </a:xfrm>
          <a:prstGeom prst="rect">
            <a:avLst/>
          </a:prstGeom>
          <a:solidFill>
            <a:schemeClr val="tx2">
              <a:lumMod val="60000"/>
              <a:lumOff val="40000"/>
            </a:schemeClr>
          </a:solidFill>
        </p:spPr>
        <p:txBody>
          <a:bodyPr wrap="square" rtlCol="0">
            <a:spAutoFit/>
          </a:bodyPr>
          <a:lstStyle/>
          <a:p>
            <a:endParaRPr lang="en-US" dirty="0"/>
          </a:p>
        </p:txBody>
      </p:sp>
      <p:sp>
        <p:nvSpPr>
          <p:cNvPr id="140290" name="Title 1"/>
          <p:cNvSpPr>
            <a:spLocks noGrp="1"/>
          </p:cNvSpPr>
          <p:nvPr>
            <p:ph type="title"/>
          </p:nvPr>
        </p:nvSpPr>
        <p:spPr>
          <a:xfrm>
            <a:off x="457200" y="15342"/>
            <a:ext cx="8229600" cy="1143000"/>
          </a:xfrm>
        </p:spPr>
        <p:txBody>
          <a:bodyPr>
            <a:normAutofit/>
          </a:bodyPr>
          <a:lstStyle/>
          <a:p>
            <a:pPr algn="ctr"/>
            <a:r>
              <a:rPr lang="en-US" altLang="en-US" sz="4000" dirty="0" smtClean="0"/>
              <a:t>Teams</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614282985"/>
              </p:ext>
            </p:extLst>
          </p:nvPr>
        </p:nvGraphicFramePr>
        <p:xfrm>
          <a:off x="457200" y="1447800"/>
          <a:ext cx="8229600" cy="4876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4807277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pPr>
              <a:defRPr/>
            </a:pPr>
            <a:r>
              <a:rPr lang="en-US" dirty="0" smtClean="0"/>
              <a:t>Central Tenets of Perioperative Surgical Home</a:t>
            </a:r>
            <a:endParaRPr lang="en-US" dirty="0"/>
          </a:p>
        </p:txBody>
      </p:sp>
      <p:sp>
        <p:nvSpPr>
          <p:cNvPr id="47107" name="Content Placeholder 2"/>
          <p:cNvSpPr>
            <a:spLocks noGrp="1"/>
          </p:cNvSpPr>
          <p:nvPr>
            <p:ph idx="1"/>
          </p:nvPr>
        </p:nvSpPr>
        <p:spPr>
          <a:xfrm>
            <a:off x="457200" y="1752600"/>
            <a:ext cx="8229600" cy="4389438"/>
          </a:xfrm>
          <a:noFill/>
        </p:spPr>
        <p:txBody>
          <a:bodyPr>
            <a:normAutofit/>
          </a:bodyPr>
          <a:lstStyle/>
          <a:p>
            <a:r>
              <a:rPr lang="en-US" altLang="en-US" sz="2800" dirty="0" smtClean="0">
                <a:solidFill>
                  <a:schemeClr val="tx1"/>
                </a:solidFill>
              </a:rPr>
              <a:t>Patient and family centeredness and shared decision making</a:t>
            </a:r>
          </a:p>
          <a:p>
            <a:r>
              <a:rPr lang="en-US" altLang="en-US" sz="2800" dirty="0" smtClean="0">
                <a:solidFill>
                  <a:schemeClr val="tx1"/>
                </a:solidFill>
              </a:rPr>
              <a:t>Evidence-based care</a:t>
            </a:r>
          </a:p>
          <a:p>
            <a:r>
              <a:rPr lang="en-US" altLang="en-US" sz="2800" dirty="0" smtClean="0">
                <a:solidFill>
                  <a:schemeClr val="tx1"/>
                </a:solidFill>
              </a:rPr>
              <a:t>Standard Work</a:t>
            </a:r>
          </a:p>
          <a:p>
            <a:r>
              <a:rPr lang="en-US" altLang="en-US" sz="2800" dirty="0" smtClean="0">
                <a:solidFill>
                  <a:schemeClr val="tx1"/>
                </a:solidFill>
              </a:rPr>
              <a:t>Attention to quality and safety</a:t>
            </a:r>
          </a:p>
          <a:p>
            <a:r>
              <a:rPr lang="en-US" altLang="en-US" sz="2800" dirty="0" smtClean="0">
                <a:solidFill>
                  <a:schemeClr val="tx1"/>
                </a:solidFill>
              </a:rPr>
              <a:t>Coordination and communication across perioperative care and medical neighborhood</a:t>
            </a:r>
          </a:p>
        </p:txBody>
      </p:sp>
    </p:spTree>
    <p:extLst>
      <p:ext uri="{BB962C8B-B14F-4D97-AF65-F5344CB8AC3E}">
        <p14:creationId xmlns="" xmlns:p14="http://schemas.microsoft.com/office/powerpoint/2010/main" val="11883142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0"/>
            <a:ext cx="8229600" cy="1143000"/>
          </a:xfrm>
        </p:spPr>
        <p:txBody>
          <a:bodyPr/>
          <a:lstStyle/>
          <a:p>
            <a:r>
              <a:rPr lang="en-US" altLang="en-US" dirty="0" smtClean="0"/>
              <a:t>Joint Replacement PSH - UCI</a:t>
            </a:r>
          </a:p>
        </p:txBody>
      </p:sp>
      <p:pic>
        <p:nvPicPr>
          <p:cNvPr id="4915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l="30820" t="28889" r="29570" b="17531"/>
          <a:stretch>
            <a:fillRect/>
          </a:stretch>
        </p:blipFill>
        <p:spPr bwMode="auto">
          <a:xfrm>
            <a:off x="1219200" y="1219200"/>
            <a:ext cx="70104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037887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57200"/>
            <a:ext cx="8229600" cy="1143000"/>
          </a:xfrm>
        </p:spPr>
        <p:txBody>
          <a:bodyPr>
            <a:normAutofit fontScale="90000"/>
          </a:bodyPr>
          <a:lstStyle/>
          <a:p>
            <a:pPr>
              <a:defRPr/>
            </a:pPr>
            <a:r>
              <a:rPr lang="en-US" dirty="0" smtClean="0"/>
              <a:t>Timeline for the Perioperative Surgical Home Pilot </a:t>
            </a:r>
            <a:endParaRPr lang="en-US" dirty="0"/>
          </a:p>
        </p:txBody>
      </p:sp>
      <p:sp>
        <p:nvSpPr>
          <p:cNvPr id="142339" name="Content Placeholder 4"/>
          <p:cNvSpPr>
            <a:spLocks noGrp="1"/>
          </p:cNvSpPr>
          <p:nvPr>
            <p:ph idx="1"/>
          </p:nvPr>
        </p:nvSpPr>
        <p:spPr>
          <a:xfrm>
            <a:off x="457200" y="1905000"/>
            <a:ext cx="8229600" cy="4191000"/>
          </a:xfrm>
          <a:noFill/>
        </p:spPr>
        <p:txBody>
          <a:bodyPr>
            <a:normAutofit/>
          </a:bodyPr>
          <a:lstStyle/>
          <a:p>
            <a:r>
              <a:rPr lang="en-US" altLang="en-US" sz="3000" dirty="0" smtClean="0">
                <a:solidFill>
                  <a:srgbClr val="000000"/>
                </a:solidFill>
              </a:rPr>
              <a:t>January 13, 2015 - March 1, 2015: </a:t>
            </a:r>
            <a:r>
              <a:rPr lang="en-US" altLang="en-US" sz="3000" dirty="0">
                <a:solidFill>
                  <a:srgbClr val="000000"/>
                </a:solidFill>
              </a:rPr>
              <a:t>T</a:t>
            </a:r>
            <a:r>
              <a:rPr lang="en-US" altLang="en-US" sz="3000" dirty="0" smtClean="0">
                <a:solidFill>
                  <a:srgbClr val="000000"/>
                </a:solidFill>
              </a:rPr>
              <a:t>eams meet weekly to hone their processes</a:t>
            </a:r>
          </a:p>
          <a:p>
            <a:r>
              <a:rPr lang="en-US" altLang="en-US" sz="3000" dirty="0" smtClean="0">
                <a:solidFill>
                  <a:srgbClr val="000000"/>
                </a:solidFill>
              </a:rPr>
              <a:t>Week of March 30, 2015: Implementation kick-off meeting</a:t>
            </a:r>
          </a:p>
          <a:p>
            <a:r>
              <a:rPr lang="en-US" altLang="en-US" sz="3000" dirty="0" smtClean="0">
                <a:solidFill>
                  <a:srgbClr val="000000"/>
                </a:solidFill>
              </a:rPr>
              <a:t>March 30, 2015 - Official launch date of PSH pilot</a:t>
            </a:r>
          </a:p>
          <a:p>
            <a:r>
              <a:rPr lang="en-US" altLang="en-US" sz="3000" dirty="0" smtClean="0">
                <a:solidFill>
                  <a:srgbClr val="000000"/>
                </a:solidFill>
              </a:rPr>
              <a:t>March 30, 2016  - End of PSH pilot</a:t>
            </a:r>
          </a:p>
          <a:p>
            <a:endParaRPr lang="en-US" altLang="en-US" dirty="0" smtClean="0"/>
          </a:p>
        </p:txBody>
      </p:sp>
    </p:spTree>
    <p:extLst>
      <p:ext uri="{BB962C8B-B14F-4D97-AF65-F5344CB8AC3E}">
        <p14:creationId xmlns="" xmlns:p14="http://schemas.microsoft.com/office/powerpoint/2010/main" val="3584731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2311400" y="5992813"/>
            <a:ext cx="241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solidFill>
                  <a:srgbClr val="FFFFFF"/>
                </a:solidFill>
                <a:latin typeface="Constantia" pitchFamily="18" charset="0"/>
              </a:rPr>
              <a:t> </a:t>
            </a:r>
            <a:endParaRPr lang="en-US" altLang="en-US">
              <a:latin typeface="Constantia" pitchFamily="18" charset="0"/>
            </a:endParaRPr>
          </a:p>
        </p:txBody>
      </p:sp>
      <p:sp>
        <p:nvSpPr>
          <p:cNvPr id="54275" name="Rectangle 7"/>
          <p:cNvSpPr>
            <a:spLocks noChangeArrowheads="1"/>
          </p:cNvSpPr>
          <p:nvPr/>
        </p:nvSpPr>
        <p:spPr bwMode="auto">
          <a:xfrm>
            <a:off x="1752600" y="228600"/>
            <a:ext cx="62484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a:latin typeface="Constantia" pitchFamily="18" charset="0"/>
              </a:rPr>
              <a:t>      </a:t>
            </a:r>
            <a:r>
              <a:rPr lang="en-US" altLang="en-US" sz="2800" b="1">
                <a:latin typeface="Constantia" pitchFamily="18" charset="0"/>
              </a:rPr>
              <a:t>Unsustainable : Projected</a:t>
            </a:r>
          </a:p>
          <a:p>
            <a:pPr eaLnBrk="1" hangingPunct="1"/>
            <a:r>
              <a:rPr lang="en-US" altLang="en-US" sz="2800" b="1">
                <a:latin typeface="Constantia" pitchFamily="18" charset="0"/>
              </a:rPr>
              <a:t>Health Care Spending as % GDP</a:t>
            </a:r>
          </a:p>
          <a:p>
            <a:pPr eaLnBrk="1" hangingPunct="1"/>
            <a:r>
              <a:rPr lang="en-US" altLang="en-US" sz="2800" b="1">
                <a:latin typeface="Constantia" pitchFamily="18" charset="0"/>
              </a:rPr>
              <a:t>     </a:t>
            </a:r>
          </a:p>
        </p:txBody>
      </p:sp>
      <p:pic>
        <p:nvPicPr>
          <p:cNvPr id="5427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257300"/>
            <a:ext cx="7915275" cy="494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13676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533400" y="304800"/>
            <a:ext cx="8229600" cy="1143000"/>
          </a:xfrm>
        </p:spPr>
        <p:txBody>
          <a:bodyPr/>
          <a:lstStyle/>
          <a:p>
            <a:r>
              <a:rPr lang="en-US" altLang="en-US" smtClean="0"/>
              <a:t>Governance of the Pilot</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194233497"/>
              </p:ext>
            </p:extLst>
          </p:nvPr>
        </p:nvGraphicFramePr>
        <p:xfrm>
          <a:off x="457200" y="1600200"/>
          <a:ext cx="8229600" cy="2580359"/>
        </p:xfrm>
        <a:graphic>
          <a:graphicData uri="http://schemas.openxmlformats.org/drawingml/2006/table">
            <a:tbl>
              <a:tblPr firstRow="1" bandRow="1">
                <a:tableStyleId>{5C22544A-7EE6-4342-B048-85BDC9FD1C3A}</a:tableStyleId>
              </a:tblPr>
              <a:tblGrid>
                <a:gridCol w="4114800"/>
                <a:gridCol w="4114800"/>
              </a:tblGrid>
              <a:tr h="370793">
                <a:tc>
                  <a:txBody>
                    <a:bodyPr/>
                    <a:lstStyle/>
                    <a:p>
                      <a:pPr algn="ctr"/>
                      <a:r>
                        <a:rPr lang="en-US" sz="2400" dirty="0" smtClean="0"/>
                        <a:t>Committee</a:t>
                      </a:r>
                      <a:endParaRPr lang="en-US" sz="2400" dirty="0"/>
                    </a:p>
                  </a:txBody>
                  <a:tcPr marT="45714" marB="45714"/>
                </a:tc>
                <a:tc>
                  <a:txBody>
                    <a:bodyPr/>
                    <a:lstStyle/>
                    <a:p>
                      <a:pPr algn="ctr"/>
                      <a:r>
                        <a:rPr lang="en-US" sz="2400" dirty="0" smtClean="0"/>
                        <a:t>Meeting Frequency</a:t>
                      </a:r>
                      <a:endParaRPr lang="en-US" sz="2400" dirty="0"/>
                    </a:p>
                  </a:txBody>
                  <a:tcPr marT="45714" marB="45714"/>
                </a:tc>
              </a:tr>
              <a:tr h="370793">
                <a:tc>
                  <a:txBody>
                    <a:bodyPr/>
                    <a:lstStyle/>
                    <a:p>
                      <a:r>
                        <a:rPr lang="en-US" sz="1800" dirty="0" smtClean="0"/>
                        <a:t>Project Team Leadership</a:t>
                      </a:r>
                      <a:endParaRPr lang="en-US" sz="1800" dirty="0"/>
                    </a:p>
                  </a:txBody>
                  <a:tcPr marT="45714" marB="45714"/>
                </a:tc>
                <a:tc>
                  <a:txBody>
                    <a:bodyPr/>
                    <a:lstStyle/>
                    <a:p>
                      <a:r>
                        <a:rPr lang="en-US" sz="1800" dirty="0" smtClean="0"/>
                        <a:t>Every other</a:t>
                      </a:r>
                      <a:r>
                        <a:rPr lang="en-US" sz="1800" baseline="0" dirty="0" smtClean="0"/>
                        <a:t> </a:t>
                      </a:r>
                      <a:r>
                        <a:rPr lang="en-US" sz="1800" dirty="0" smtClean="0"/>
                        <a:t>week</a:t>
                      </a:r>
                      <a:endParaRPr lang="en-US" sz="1800" dirty="0"/>
                    </a:p>
                  </a:txBody>
                  <a:tcPr marT="45714" marB="45714"/>
                </a:tc>
              </a:tr>
              <a:tr h="370793">
                <a:tc>
                  <a:txBody>
                    <a:bodyPr/>
                    <a:lstStyle/>
                    <a:p>
                      <a:r>
                        <a:rPr lang="en-US" sz="1800" dirty="0" smtClean="0"/>
                        <a:t>Teams</a:t>
                      </a:r>
                      <a:endParaRPr lang="en-US" sz="1800" dirty="0"/>
                    </a:p>
                  </a:txBody>
                  <a:tcPr marT="45714" marB="45714"/>
                </a:tc>
                <a:tc>
                  <a:txBody>
                    <a:bodyPr/>
                    <a:lstStyle/>
                    <a:p>
                      <a:r>
                        <a:rPr lang="en-US" sz="1800" dirty="0" smtClean="0"/>
                        <a:t>Weekly</a:t>
                      </a:r>
                      <a:endParaRPr lang="en-US" sz="1800" dirty="0"/>
                    </a:p>
                  </a:txBody>
                  <a:tcPr marT="45714" marB="45714"/>
                </a:tc>
              </a:tr>
              <a:tr h="370793">
                <a:tc>
                  <a:txBody>
                    <a:bodyPr/>
                    <a:lstStyle/>
                    <a:p>
                      <a:r>
                        <a:rPr lang="en-US" sz="1800" dirty="0" smtClean="0"/>
                        <a:t>All Team Meeting</a:t>
                      </a:r>
                      <a:endParaRPr lang="en-US" sz="1800" dirty="0"/>
                    </a:p>
                  </a:txBody>
                  <a:tcPr marT="45714" marB="45714"/>
                </a:tc>
                <a:tc>
                  <a:txBody>
                    <a:bodyPr/>
                    <a:lstStyle/>
                    <a:p>
                      <a:r>
                        <a:rPr lang="en-US" sz="1800" dirty="0" smtClean="0"/>
                        <a:t>Monthly</a:t>
                      </a:r>
                      <a:endParaRPr lang="en-US" sz="1800" dirty="0"/>
                    </a:p>
                  </a:txBody>
                  <a:tcPr marT="45714" marB="45714"/>
                </a:tc>
              </a:tr>
              <a:tr h="639999">
                <a:tc>
                  <a:txBody>
                    <a:bodyPr/>
                    <a:lstStyle/>
                    <a:p>
                      <a:r>
                        <a:rPr lang="en-US" sz="1800" dirty="0" smtClean="0"/>
                        <a:t>Steering Committee (multi-stakeholder)</a:t>
                      </a:r>
                      <a:endParaRPr lang="en-US" sz="1800" dirty="0"/>
                    </a:p>
                  </a:txBody>
                  <a:tcPr marT="45714" marB="45714"/>
                </a:tc>
                <a:tc>
                  <a:txBody>
                    <a:bodyPr/>
                    <a:lstStyle/>
                    <a:p>
                      <a:r>
                        <a:rPr lang="en-US" sz="1800" dirty="0" smtClean="0"/>
                        <a:t>Quarterly</a:t>
                      </a:r>
                      <a:endParaRPr lang="en-US" sz="1800" dirty="0"/>
                    </a:p>
                  </a:txBody>
                  <a:tcPr marT="45714" marB="45714"/>
                </a:tc>
              </a:tr>
              <a:tr h="370793">
                <a:tc>
                  <a:txBody>
                    <a:bodyPr/>
                    <a:lstStyle/>
                    <a:p>
                      <a:r>
                        <a:rPr lang="en-US" sz="1800" dirty="0" smtClean="0"/>
                        <a:t>Shared Learning</a:t>
                      </a:r>
                      <a:endParaRPr lang="en-US" sz="1800" dirty="0"/>
                    </a:p>
                  </a:txBody>
                  <a:tcPr marT="45714" marB="45714"/>
                </a:tc>
                <a:tc>
                  <a:txBody>
                    <a:bodyPr/>
                    <a:lstStyle/>
                    <a:p>
                      <a:endParaRPr lang="en-US" sz="1800" dirty="0"/>
                    </a:p>
                  </a:txBody>
                  <a:tcPr marT="45714" marB="45714"/>
                </a:tc>
              </a:tr>
            </a:tbl>
          </a:graphicData>
        </a:graphic>
      </p:graphicFrame>
      <p:sp>
        <p:nvSpPr>
          <p:cNvPr id="5" name="TextBox 4"/>
          <p:cNvSpPr txBox="1"/>
          <p:nvPr/>
        </p:nvSpPr>
        <p:spPr>
          <a:xfrm>
            <a:off x="381000" y="4648200"/>
            <a:ext cx="8610600" cy="830263"/>
          </a:xfrm>
          <a:prstGeom prst="rect">
            <a:avLst/>
          </a:prstGeom>
          <a:noFill/>
          <a:ln w="28575">
            <a:solidFill>
              <a:schemeClr val="tx2">
                <a:lumMod val="60000"/>
                <a:lumOff val="40000"/>
              </a:schemeClr>
            </a:solidFill>
          </a:ln>
        </p:spPr>
        <p:txBody>
          <a:bodyPr>
            <a:spAutoFit/>
          </a:bodyPr>
          <a:lstStyle/>
          <a:p>
            <a:pPr>
              <a:defRPr/>
            </a:pPr>
            <a:r>
              <a:rPr lang="en-US" sz="2400" dirty="0"/>
              <a:t>Project Team Leadership: Drs. Kaur, </a:t>
            </a:r>
            <a:r>
              <a:rPr lang="en-US" sz="2400" dirty="0" err="1"/>
              <a:t>Sokoloff</a:t>
            </a:r>
            <a:r>
              <a:rPr lang="en-US" sz="2400" dirty="0"/>
              <a:t>, </a:t>
            </a:r>
            <a:r>
              <a:rPr lang="en-US" sz="2400" dirty="0" err="1"/>
              <a:t>Faris</a:t>
            </a:r>
            <a:r>
              <a:rPr lang="en-US" sz="2400" dirty="0"/>
              <a:t>, Steinberg, CWM consultants, &amp; Team Leads</a:t>
            </a:r>
          </a:p>
        </p:txBody>
      </p:sp>
    </p:spTree>
    <p:extLst>
      <p:ext uri="{BB962C8B-B14F-4D97-AF65-F5344CB8AC3E}">
        <p14:creationId xmlns="" xmlns:p14="http://schemas.microsoft.com/office/powerpoint/2010/main" val="7792007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4" descr="http://positivepsychologynews.com/ppnd_wp/wp-content/uploads/2008/12/thank_you_note.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38400" y="1676400"/>
            <a:ext cx="428625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23209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850"/>
          </a:xfrm>
        </p:spPr>
        <p:txBody>
          <a:bodyPr>
            <a:normAutofit/>
          </a:bodyPr>
          <a:lstStyle/>
          <a:p>
            <a:pPr algn="ctr" eaLnBrk="1" fontAlgn="auto" hangingPunct="1">
              <a:spcAft>
                <a:spcPts val="0"/>
              </a:spcAft>
              <a:defRPr/>
            </a:pPr>
            <a:r>
              <a:rPr lang="en-US" dirty="0" smtClean="0"/>
              <a:t>National and Surgical Health Care  Expenditure</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910806940"/>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152400" y="41910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Munoz et al Ann  Surg. Feb 2010</a:t>
            </a:r>
          </a:p>
        </p:txBody>
      </p:sp>
    </p:spTree>
    <p:extLst>
      <p:ext uri="{BB962C8B-B14F-4D97-AF65-F5344CB8AC3E}">
        <p14:creationId xmlns="" xmlns:p14="http://schemas.microsoft.com/office/powerpoint/2010/main" val="1378704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UM-0096 PPT-dual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2573</TotalTime>
  <Words>2430</Words>
  <Application>Microsoft Office PowerPoint</Application>
  <PresentationFormat>On-screen Show (4:3)</PresentationFormat>
  <Paragraphs>509</Paragraphs>
  <Slides>81</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UM-0096 PPT-duallogo</vt:lpstr>
      <vt:lpstr>Microsoft Office Excel 97-2003 Worksheet</vt:lpstr>
      <vt:lpstr>Perioperative Surgical Home PSH™</vt:lpstr>
      <vt:lpstr>Welcome</vt:lpstr>
      <vt:lpstr>   Retreat Objectives    </vt:lpstr>
      <vt:lpstr>Agenda</vt:lpstr>
      <vt:lpstr>“I Have a Dream”</vt:lpstr>
      <vt:lpstr>Why PSH™</vt:lpstr>
      <vt:lpstr>Slide 7</vt:lpstr>
      <vt:lpstr>Slide 8</vt:lpstr>
      <vt:lpstr>National and Surgical Health Care  Expenditure</vt:lpstr>
      <vt:lpstr>Institute of Medicine Three Landmark Reports</vt:lpstr>
      <vt:lpstr>Institute of Medicine Three Landmark Reports</vt:lpstr>
      <vt:lpstr>Institute of Medicine Three Landmark Reports</vt:lpstr>
      <vt:lpstr>IOM Report:  WASTE Eliminate Waste=Control Cost</vt:lpstr>
      <vt:lpstr>Waste Identified in IOM Report</vt:lpstr>
      <vt:lpstr>Waste Identified in IOM Report</vt:lpstr>
      <vt:lpstr>IOM Report 2012</vt:lpstr>
      <vt:lpstr>Complex Process</vt:lpstr>
      <vt:lpstr>Variation</vt:lpstr>
      <vt:lpstr>Atul Gawande</vt:lpstr>
      <vt:lpstr>           TIME for CHANGE  </vt:lpstr>
      <vt:lpstr>                    CHANGE</vt:lpstr>
      <vt:lpstr>Porter’s Value Paradigm As Applied To Health Care</vt:lpstr>
      <vt:lpstr>PSH™- A Link</vt:lpstr>
      <vt:lpstr>THE PARALLEL</vt:lpstr>
      <vt:lpstr>Patient Centered Primary Care        Collaborative</vt:lpstr>
      <vt:lpstr>Cost and Quality Report 2012 PCMH</vt:lpstr>
      <vt:lpstr>              THE PRECEDENT</vt:lpstr>
      <vt:lpstr>Evolution of Critical Care</vt:lpstr>
      <vt:lpstr>PROPONENT </vt:lpstr>
      <vt:lpstr>Perioperative Surgical Home™</vt:lpstr>
      <vt:lpstr>  PILLARS </vt:lpstr>
      <vt:lpstr>Core Principle of PSH™  Respect</vt:lpstr>
      <vt:lpstr>Perioperative Surgical Home (PSH)</vt:lpstr>
      <vt:lpstr>How Would This Work? </vt:lpstr>
      <vt:lpstr>Connection between PCMH and PSH </vt:lpstr>
      <vt:lpstr>PSH How is it Different?</vt:lpstr>
      <vt:lpstr>Current vs. Perioperative Surgical Home Patient has a problem – Is there a surgical solution? </vt:lpstr>
      <vt:lpstr>How PSH Aligns with Triple Aim</vt:lpstr>
      <vt:lpstr>Slide 39</vt:lpstr>
      <vt:lpstr>Future Payment Model approaches </vt:lpstr>
      <vt:lpstr>Alignment with our Health Sciences System</vt:lpstr>
      <vt:lpstr>Slide 42</vt:lpstr>
      <vt:lpstr>UMMHC 2020 Vision  We will become the best academic health system in New England based on measures of patient safety, quality, cost, patient satisfaction, innovation, education and caregiver engagement.</vt:lpstr>
      <vt:lpstr> </vt:lpstr>
      <vt:lpstr>Slide 45</vt:lpstr>
      <vt:lpstr>Slide 46</vt:lpstr>
      <vt:lpstr>Peri-operative Surgical Home  Why Urology? </vt:lpstr>
      <vt:lpstr>Department of Urology</vt:lpstr>
      <vt:lpstr>Urology Reinvention</vt:lpstr>
      <vt:lpstr>Urology Reinvention</vt:lpstr>
      <vt:lpstr>Why UM/UMMHC Urology?</vt:lpstr>
      <vt:lpstr>Urologic/Oncology Focus</vt:lpstr>
      <vt:lpstr>Urology</vt:lpstr>
      <vt:lpstr>Why the Anesthesiology CCM Team at Memorial Campus</vt:lpstr>
      <vt:lpstr>Slide 55</vt:lpstr>
      <vt:lpstr> </vt:lpstr>
      <vt:lpstr>Experience</vt:lpstr>
      <vt:lpstr>Staff</vt:lpstr>
      <vt:lpstr>Location Memorial SICU</vt:lpstr>
      <vt:lpstr>Collaboration</vt:lpstr>
      <vt:lpstr>Embracing Change</vt:lpstr>
      <vt:lpstr>Conclusion</vt:lpstr>
      <vt:lpstr>  Dr. Stephen Tosi MD Chief Physician Executive, UMMHC President, UMass Memorial Medical Group  </vt:lpstr>
      <vt:lpstr>Peri-operative Surgical Home Pilot  Patients and Teams</vt:lpstr>
      <vt:lpstr>Objectives</vt:lpstr>
      <vt:lpstr>Which Faculty?</vt:lpstr>
      <vt:lpstr>Patients</vt:lpstr>
      <vt:lpstr>Which Patients?</vt:lpstr>
      <vt:lpstr>Pilot Approach: Teams</vt:lpstr>
      <vt:lpstr>Team Responsibility </vt:lpstr>
      <vt:lpstr>Measures</vt:lpstr>
      <vt:lpstr>Measurable Outcomes</vt:lpstr>
      <vt:lpstr>Department of Urology</vt:lpstr>
      <vt:lpstr>Governance of the Pilot</vt:lpstr>
      <vt:lpstr>Team Break-Out Sessions </vt:lpstr>
      <vt:lpstr>Teams</vt:lpstr>
      <vt:lpstr>Central Tenets of Perioperative Surgical Home</vt:lpstr>
      <vt:lpstr>Joint Replacement PSH - UCI</vt:lpstr>
      <vt:lpstr>Timeline for the Perioperative Surgical Home Pilot </vt:lpstr>
      <vt:lpstr>Governance of the Pilot</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konarv</cp:lastModifiedBy>
  <cp:revision>183</cp:revision>
  <cp:lastPrinted>2014-06-04T15:35:59Z</cp:lastPrinted>
  <dcterms:created xsi:type="dcterms:W3CDTF">2014-07-22T23:56:59Z</dcterms:created>
  <dcterms:modified xsi:type="dcterms:W3CDTF">2015-01-13T15:30:13Z</dcterms:modified>
</cp:coreProperties>
</file>